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4"/>
  </p:notesMasterIdLst>
  <p:sldIdLst>
    <p:sldId id="256" r:id="rId2"/>
    <p:sldId id="624" r:id="rId3"/>
    <p:sldId id="261" r:id="rId4"/>
    <p:sldId id="257" r:id="rId5"/>
    <p:sldId id="415" r:id="rId6"/>
    <p:sldId id="416" r:id="rId7"/>
    <p:sldId id="414" r:id="rId8"/>
    <p:sldId id="425" r:id="rId9"/>
    <p:sldId id="426" r:id="rId10"/>
    <p:sldId id="417" r:id="rId11"/>
    <p:sldId id="427" r:id="rId12"/>
    <p:sldId id="569" r:id="rId13"/>
    <p:sldId id="570" r:id="rId14"/>
    <p:sldId id="428" r:id="rId15"/>
    <p:sldId id="430" r:id="rId16"/>
    <p:sldId id="429" r:id="rId17"/>
    <p:sldId id="432" r:id="rId18"/>
    <p:sldId id="433" r:id="rId19"/>
    <p:sldId id="571" r:id="rId20"/>
    <p:sldId id="424" r:id="rId21"/>
    <p:sldId id="435" r:id="rId22"/>
    <p:sldId id="437" r:id="rId23"/>
    <p:sldId id="438" r:id="rId24"/>
    <p:sldId id="441" r:id="rId25"/>
    <p:sldId id="439" r:id="rId26"/>
    <p:sldId id="442" r:id="rId27"/>
    <p:sldId id="443" r:id="rId28"/>
    <p:sldId id="408" r:id="rId29"/>
    <p:sldId id="410" r:id="rId30"/>
    <p:sldId id="446" r:id="rId31"/>
    <p:sldId id="447" r:id="rId32"/>
    <p:sldId id="448" r:id="rId33"/>
    <p:sldId id="454" r:id="rId34"/>
    <p:sldId id="452" r:id="rId35"/>
    <p:sldId id="458" r:id="rId36"/>
    <p:sldId id="459" r:id="rId37"/>
    <p:sldId id="407" r:id="rId38"/>
    <p:sldId id="469" r:id="rId39"/>
    <p:sldId id="470" r:id="rId40"/>
    <p:sldId id="471" r:id="rId41"/>
    <p:sldId id="468" r:id="rId42"/>
    <p:sldId id="462" r:id="rId43"/>
    <p:sldId id="463" r:id="rId44"/>
    <p:sldId id="464" r:id="rId45"/>
    <p:sldId id="472" r:id="rId46"/>
    <p:sldId id="466" r:id="rId47"/>
    <p:sldId id="465" r:id="rId48"/>
    <p:sldId id="474" r:id="rId49"/>
    <p:sldId id="476" r:id="rId50"/>
    <p:sldId id="478" r:id="rId51"/>
    <p:sldId id="479" r:id="rId52"/>
    <p:sldId id="480" r:id="rId53"/>
    <p:sldId id="482" r:id="rId54"/>
    <p:sldId id="483" r:id="rId55"/>
    <p:sldId id="485" r:id="rId56"/>
    <p:sldId id="486" r:id="rId57"/>
    <p:sldId id="487" r:id="rId58"/>
    <p:sldId id="488" r:id="rId59"/>
    <p:sldId id="494" r:id="rId60"/>
    <p:sldId id="495" r:id="rId61"/>
    <p:sldId id="496" r:id="rId62"/>
    <p:sldId id="497" r:id="rId63"/>
    <p:sldId id="501" r:id="rId64"/>
    <p:sldId id="500" r:id="rId65"/>
    <p:sldId id="502" r:id="rId66"/>
    <p:sldId id="503" r:id="rId67"/>
    <p:sldId id="504" r:id="rId68"/>
    <p:sldId id="508" r:id="rId69"/>
    <p:sldId id="563" r:id="rId70"/>
    <p:sldId id="564" r:id="rId71"/>
    <p:sldId id="565" r:id="rId72"/>
    <p:sldId id="532" r:id="rId73"/>
    <p:sldId id="509" r:id="rId74"/>
    <p:sldId id="489" r:id="rId75"/>
    <p:sldId id="510" r:id="rId76"/>
    <p:sldId id="512" r:id="rId77"/>
    <p:sldId id="513" r:id="rId78"/>
    <p:sldId id="514" r:id="rId79"/>
    <p:sldId id="515" r:id="rId80"/>
    <p:sldId id="516" r:id="rId81"/>
    <p:sldId id="572" r:id="rId82"/>
    <p:sldId id="490" r:id="rId83"/>
    <p:sldId id="517" r:id="rId84"/>
    <p:sldId id="521" r:id="rId85"/>
    <p:sldId id="522" r:id="rId86"/>
    <p:sldId id="524" r:id="rId87"/>
    <p:sldId id="525" r:id="rId88"/>
    <p:sldId id="573" r:id="rId89"/>
    <p:sldId id="526" r:id="rId90"/>
    <p:sldId id="491" r:id="rId91"/>
    <p:sldId id="518" r:id="rId92"/>
    <p:sldId id="527" r:id="rId93"/>
    <p:sldId id="538" r:id="rId94"/>
    <p:sldId id="542" r:id="rId95"/>
    <p:sldId id="543" r:id="rId96"/>
    <p:sldId id="545" r:id="rId97"/>
    <p:sldId id="544" r:id="rId98"/>
    <p:sldId id="547" r:id="rId99"/>
    <p:sldId id="628" r:id="rId100"/>
    <p:sldId id="548" r:id="rId101"/>
    <p:sldId id="546" r:id="rId102"/>
    <p:sldId id="621" r:id="rId103"/>
    <p:sldId id="549" r:id="rId104"/>
    <p:sldId id="550" r:id="rId105"/>
    <p:sldId id="551" r:id="rId106"/>
    <p:sldId id="552" r:id="rId107"/>
    <p:sldId id="553" r:id="rId108"/>
    <p:sldId id="555" r:id="rId109"/>
    <p:sldId id="556" r:id="rId110"/>
    <p:sldId id="557" r:id="rId111"/>
    <p:sldId id="558" r:id="rId112"/>
    <p:sldId id="559" r:id="rId113"/>
    <p:sldId id="560" r:id="rId114"/>
    <p:sldId id="561" r:id="rId115"/>
    <p:sldId id="630" r:id="rId116"/>
    <p:sldId id="492" r:id="rId117"/>
    <p:sldId id="567" r:id="rId118"/>
    <p:sldId id="566" r:id="rId119"/>
    <p:sldId id="574" r:id="rId120"/>
    <p:sldId id="578" r:id="rId121"/>
    <p:sldId id="577" r:id="rId122"/>
    <p:sldId id="579" r:id="rId123"/>
    <p:sldId id="582" r:id="rId124"/>
    <p:sldId id="584" r:id="rId125"/>
    <p:sldId id="585" r:id="rId126"/>
    <p:sldId id="587" r:id="rId127"/>
    <p:sldId id="586" r:id="rId128"/>
    <p:sldId id="588" r:id="rId129"/>
    <p:sldId id="589" r:id="rId130"/>
    <p:sldId id="590" r:id="rId131"/>
    <p:sldId id="592" r:id="rId132"/>
    <p:sldId id="593" r:id="rId133"/>
    <p:sldId id="604" r:id="rId134"/>
    <p:sldId id="605" r:id="rId135"/>
    <p:sldId id="606" r:id="rId136"/>
    <p:sldId id="608" r:id="rId137"/>
    <p:sldId id="609" r:id="rId138"/>
    <p:sldId id="611" r:id="rId139"/>
    <p:sldId id="493" r:id="rId140"/>
    <p:sldId id="520" r:id="rId141"/>
    <p:sldId id="612" r:id="rId142"/>
    <p:sldId id="615" r:id="rId143"/>
    <p:sldId id="614" r:id="rId144"/>
    <p:sldId id="616" r:id="rId145"/>
    <p:sldId id="619" r:id="rId146"/>
    <p:sldId id="618" r:id="rId147"/>
    <p:sldId id="617" r:id="rId148"/>
    <p:sldId id="620" r:id="rId149"/>
    <p:sldId id="623" r:id="rId150"/>
    <p:sldId id="625" r:id="rId151"/>
    <p:sldId id="622" r:id="rId152"/>
    <p:sldId id="626" r:id="rId15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inführung" id="{E44A715A-3666-4DDC-B7C2-AC0A316D52FE}">
          <p14:sldIdLst>
            <p14:sldId id="256"/>
            <p14:sldId id="624"/>
          </p14:sldIdLst>
        </p14:section>
        <p14:section name="Sugiyama Original" id="{D1646FAE-9AFF-4094-A6FD-76E387D93DF7}">
          <p14:sldIdLst>
            <p14:sldId id="261"/>
            <p14:sldId id="257"/>
            <p14:sldId id="415"/>
            <p14:sldId id="416"/>
            <p14:sldId id="414"/>
            <p14:sldId id="425"/>
            <p14:sldId id="426"/>
            <p14:sldId id="417"/>
            <p14:sldId id="427"/>
            <p14:sldId id="569"/>
            <p14:sldId id="570"/>
            <p14:sldId id="428"/>
            <p14:sldId id="430"/>
            <p14:sldId id="429"/>
            <p14:sldId id="432"/>
            <p14:sldId id="433"/>
            <p14:sldId id="571"/>
            <p14:sldId id="424"/>
            <p14:sldId id="435"/>
            <p14:sldId id="437"/>
            <p14:sldId id="438"/>
            <p14:sldId id="441"/>
            <p14:sldId id="439"/>
            <p14:sldId id="442"/>
            <p14:sldId id="443"/>
          </p14:sldIdLst>
        </p14:section>
        <p14:section name="Kieler" id="{91F27EDE-7495-4EB3-9E0A-B82BAD6F8F99}">
          <p14:sldIdLst>
            <p14:sldId id="408"/>
            <p14:sldId id="410"/>
            <p14:sldId id="446"/>
            <p14:sldId id="447"/>
            <p14:sldId id="448"/>
            <p14:sldId id="454"/>
            <p14:sldId id="452"/>
            <p14:sldId id="458"/>
            <p14:sldId id="459"/>
          </p14:sldIdLst>
        </p14:section>
        <p14:section name="Algorithmus" id="{3E51F8EF-7D41-45C5-A40D-959BCAB4D468}">
          <p14:sldIdLst>
            <p14:sldId id="407"/>
            <p14:sldId id="469"/>
            <p14:sldId id="470"/>
            <p14:sldId id="471"/>
            <p14:sldId id="468"/>
            <p14:sldId id="462"/>
          </p14:sldIdLst>
        </p14:section>
        <p14:section name="Vorverarbeitung" id="{FEA1945E-A379-43B5-8AC5-881E45C297FC}">
          <p14:sldIdLst>
            <p14:sldId id="463"/>
            <p14:sldId id="464"/>
            <p14:sldId id="472"/>
            <p14:sldId id="466"/>
            <p14:sldId id="465"/>
            <p14:sldId id="474"/>
            <p14:sldId id="476"/>
            <p14:sldId id="478"/>
            <p14:sldId id="479"/>
            <p14:sldId id="480"/>
            <p14:sldId id="482"/>
            <p14:sldId id="483"/>
            <p14:sldId id="485"/>
            <p14:sldId id="486"/>
          </p14:sldIdLst>
        </p14:section>
        <p14:section name="Richtungszuweisung" id="{4FA55F38-76F1-4AF3-BFB6-95D8CEBFA0FC}">
          <p14:sldIdLst>
            <p14:sldId id="487"/>
            <p14:sldId id="488"/>
            <p14:sldId id="494"/>
            <p14:sldId id="495"/>
            <p14:sldId id="496"/>
            <p14:sldId id="497"/>
            <p14:sldId id="501"/>
            <p14:sldId id="500"/>
            <p14:sldId id="502"/>
            <p14:sldId id="503"/>
            <p14:sldId id="504"/>
            <p14:sldId id="508"/>
            <p14:sldId id="563"/>
            <p14:sldId id="564"/>
            <p14:sldId id="565"/>
            <p14:sldId id="532"/>
            <p14:sldId id="509"/>
          </p14:sldIdLst>
        </p14:section>
        <p14:section name="Lagenzuordnung" id="{707C01D3-E0E8-4292-8E99-CED4501206EA}">
          <p14:sldIdLst>
            <p14:sldId id="489"/>
            <p14:sldId id="510"/>
            <p14:sldId id="512"/>
            <p14:sldId id="513"/>
            <p14:sldId id="514"/>
            <p14:sldId id="515"/>
            <p14:sldId id="516"/>
            <p14:sldId id="572"/>
          </p14:sldIdLst>
        </p14:section>
        <p14:section name="Dummyknotenerstellung" id="{09FB7F3A-2A4D-40F2-BE50-08BDE1F976C4}">
          <p14:sldIdLst>
            <p14:sldId id="490"/>
            <p14:sldId id="517"/>
            <p14:sldId id="521"/>
            <p14:sldId id="522"/>
            <p14:sldId id="524"/>
            <p14:sldId id="525"/>
            <p14:sldId id="573"/>
            <p14:sldId id="526"/>
          </p14:sldIdLst>
        </p14:section>
        <p14:section name="Kreuzungsreduzierung" id="{B00B3D4D-99C8-4FF2-AEC4-7060AACF6BB7}">
          <p14:sldIdLst>
            <p14:sldId id="491"/>
            <p14:sldId id="518"/>
            <p14:sldId id="527"/>
            <p14:sldId id="538"/>
            <p14:sldId id="542"/>
            <p14:sldId id="543"/>
            <p14:sldId id="545"/>
            <p14:sldId id="544"/>
            <p14:sldId id="547"/>
            <p14:sldId id="628"/>
            <p14:sldId id="548"/>
            <p14:sldId id="546"/>
            <p14:sldId id="621"/>
            <p14:sldId id="549"/>
            <p14:sldId id="550"/>
            <p14:sldId id="551"/>
            <p14:sldId id="552"/>
            <p14:sldId id="553"/>
            <p14:sldId id="555"/>
            <p14:sldId id="556"/>
            <p14:sldId id="557"/>
            <p14:sldId id="558"/>
            <p14:sldId id="559"/>
            <p14:sldId id="560"/>
            <p14:sldId id="561"/>
            <p14:sldId id="630"/>
          </p14:sldIdLst>
        </p14:section>
        <p14:section name="Knotenpositionierung" id="{236DF722-5CA7-4DC6-B4FC-997BDF57D8C0}">
          <p14:sldIdLst>
            <p14:sldId id="492"/>
            <p14:sldId id="567"/>
            <p14:sldId id="566"/>
            <p14:sldId id="574"/>
            <p14:sldId id="578"/>
            <p14:sldId id="577"/>
            <p14:sldId id="579"/>
            <p14:sldId id="582"/>
            <p14:sldId id="584"/>
            <p14:sldId id="585"/>
            <p14:sldId id="587"/>
            <p14:sldId id="586"/>
            <p14:sldId id="588"/>
            <p14:sldId id="589"/>
            <p14:sldId id="590"/>
            <p14:sldId id="592"/>
            <p14:sldId id="593"/>
            <p14:sldId id="604"/>
            <p14:sldId id="605"/>
            <p14:sldId id="606"/>
            <p14:sldId id="608"/>
            <p14:sldId id="609"/>
            <p14:sldId id="611"/>
          </p14:sldIdLst>
        </p14:section>
        <p14:section name="Kantenführung" id="{9AF5C0DF-073A-4D9D-9A08-2EE830107ABA}">
          <p14:sldIdLst>
            <p14:sldId id="493"/>
            <p14:sldId id="520"/>
            <p14:sldId id="612"/>
            <p14:sldId id="615"/>
          </p14:sldIdLst>
        </p14:section>
        <p14:section name="Tests" id="{F5EE9539-B7DC-440D-8F67-9942FC40BE33}">
          <p14:sldIdLst>
            <p14:sldId id="614"/>
            <p14:sldId id="616"/>
            <p14:sldId id="619"/>
            <p14:sldId id="618"/>
            <p14:sldId id="617"/>
            <p14:sldId id="620"/>
            <p14:sldId id="623"/>
            <p14:sldId id="625"/>
          </p14:sldIdLst>
        </p14:section>
        <p14:section name="Abschluss" id="{F6202F08-C7C8-49FE-8E6A-F901AD95B349}">
          <p14:sldIdLst>
            <p14:sldId id="622"/>
          </p14:sldIdLst>
        </p14:section>
        <p14:section name="Zusatzfolien" id="{E20B7DDA-18AD-4229-B05F-72DECD58DBF5}">
          <p14:sldIdLst>
            <p14:sldId id="62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" initials="N" lastIdx="2" clrIdx="0">
    <p:extLst>
      <p:ext uri="{19B8F6BF-5375-455C-9EA6-DF929625EA0E}">
        <p15:presenceInfo xmlns:p15="http://schemas.microsoft.com/office/powerpoint/2012/main" userId="Nico" providerId="None"/>
      </p:ext>
    </p:extLst>
  </p:cmAuthor>
  <p:cmAuthor id="2" name="s338706" initials="s" lastIdx="1" clrIdx="1">
    <p:extLst>
      <p:ext uri="{19B8F6BF-5375-455C-9EA6-DF929625EA0E}">
        <p15:presenceInfo xmlns:p15="http://schemas.microsoft.com/office/powerpoint/2012/main" userId="s338706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8963"/>
    <a:srgbClr val="5875A4"/>
    <a:srgbClr val="5F9E6E"/>
    <a:srgbClr val="843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87" autoAdjust="0"/>
    <p:restoredTop sz="83860" autoAdjust="0"/>
  </p:normalViewPr>
  <p:slideViewPr>
    <p:cSldViewPr snapToGrid="0">
      <p:cViewPr varScale="1">
        <p:scale>
          <a:sx n="90" d="100"/>
          <a:sy n="90" d="100"/>
        </p:scale>
        <p:origin x="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0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notesMaster" Target="notesMasters/notesMaster1.xml"/><Relationship Id="rId159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commentAuthors" Target="commentAuthor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slide" Target="slides/slide1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AF988-1D44-41F1-9572-891981F453E3}" type="datetimeFigureOut">
              <a:rPr lang="de-DE" smtClean="0"/>
              <a:t>23.09.2020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CDA7D-8247-469B-B892-B5A23DC4AA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4928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50 Mal je Graph</a:t>
            </a:r>
          </a:p>
          <a:p>
            <a:r>
              <a:rPr lang="de-DE" dirty="0"/>
              <a:t>50 Mal Kreuzungsreduzierung je Durchlauf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CDA7D-8247-469B-B892-B5A23DC4AAEA}" type="slidenum">
              <a:rPr lang="de-DE" smtClean="0"/>
              <a:t>146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6925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Knotenpositionen + </a:t>
            </a:r>
            <a:r>
              <a:rPr lang="de-DE" dirty="0" err="1"/>
              <a:t>node</a:t>
            </a:r>
            <a:r>
              <a:rPr lang="de-DE" dirty="0"/>
              <a:t>-relative-Methode für Pairings</a:t>
            </a:r>
          </a:p>
          <a:p>
            <a:r>
              <a:rPr lang="de-DE" dirty="0"/>
              <a:t>Portpositionen nach </a:t>
            </a:r>
            <a:r>
              <a:rPr lang="de-DE" dirty="0" err="1"/>
              <a:t>layer</a:t>
            </a:r>
            <a:r>
              <a:rPr lang="de-DE" dirty="0"/>
              <a:t>-total</a:t>
            </a:r>
          </a:p>
          <a:p>
            <a:r>
              <a:rPr lang="de-DE" dirty="0"/>
              <a:t>200 Mal je Graph mit kräftebasierter Richtungszuweisung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CDA7D-8247-469B-B892-B5A23DC4AAEA}" type="slidenum">
              <a:rPr lang="de-DE" smtClean="0"/>
              <a:t>148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599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5 Kreuzungen </a:t>
            </a:r>
            <a:r>
              <a:rPr lang="de-DE" dirty="0" err="1"/>
              <a:t>vs</a:t>
            </a:r>
            <a:r>
              <a:rPr lang="de-DE" dirty="0"/>
              <a:t> 2 Kreuzungen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CDA7D-8247-469B-B892-B5A23DC4AAEA}" type="slidenum">
              <a:rPr lang="de-DE" smtClean="0"/>
              <a:t>150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7315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54D67A-0D18-4DA2-9216-20DF2326F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BC5D907-E184-4856-A2F9-BAB6891E27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F09D7B-B13B-4D03-8BD4-668CD796F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A712-AD9F-4D7E-B327-64B57C823D07}" type="datetimeFigureOut">
              <a:rPr lang="de-DE" smtClean="0"/>
              <a:t>23.09.2020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7038B7-0847-4B2E-BD8C-205D47129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D28674C-A2D6-4667-9963-A3A093247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635B-D31B-49BB-B760-A8487FD0D4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2386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E01DEC-583D-4726-801D-9D1A1DF6A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0FCE0E7-31F9-4518-BF3E-885D410B95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409210-4782-43C9-8D93-1F5EA0F78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A712-AD9F-4D7E-B327-64B57C823D07}" type="datetimeFigureOut">
              <a:rPr lang="de-DE" smtClean="0"/>
              <a:t>23.09.2020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CE2CC3-5063-46BB-922C-BDDEF5837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E95F93-B7BE-47B7-8B95-9AEA7015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635B-D31B-49BB-B760-A8487FD0D4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4853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4E08751-898A-4141-A6ED-F0BF700F66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85CD325-2766-462A-BC6A-54E0B532A3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2452A6-2AD4-4AF5-928D-32380B6E6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A712-AD9F-4D7E-B327-64B57C823D07}" type="datetimeFigureOut">
              <a:rPr lang="de-DE" smtClean="0"/>
              <a:t>23.09.2020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053FA72-33F6-49B4-BEEB-4CCFEA749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03A782-6010-4699-82B6-A488F97D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635B-D31B-49BB-B760-A8487FD0D4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4940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3D6D24-88FF-46C6-88F9-1D404ECA5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610550-AD50-4849-BF0D-728856BA8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228332-63D1-496F-9E27-70F39CD7C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A712-AD9F-4D7E-B327-64B57C823D07}" type="datetimeFigureOut">
              <a:rPr lang="de-DE" smtClean="0"/>
              <a:t>23.09.2020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20AB61-E312-4732-95FB-59ACB64D2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140BCA6-074E-4260-AA64-FE1E25B3C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635B-D31B-49BB-B760-A8487FD0D4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4748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8CA983-3C00-4088-A1A7-E34588945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4223FDD-3A4C-4000-BA15-F7633A6D5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DA37B88-05E2-414F-AAF4-EF8E74718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A712-AD9F-4D7E-B327-64B57C823D07}" type="datetimeFigureOut">
              <a:rPr lang="de-DE" smtClean="0"/>
              <a:t>23.09.2020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C29A91-ED00-405C-97B7-2FF3B4835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149C03-4BE9-446A-B3A6-EA0B10ACC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635B-D31B-49BB-B760-A8487FD0D4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8740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AA7E76-9620-4D95-8776-1DCF79295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ED740D-40EF-48EF-9525-6AA123B187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F80F3FC-CB93-4F22-AE22-24B26916C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75C0032-9061-43F9-B218-45C34797E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A712-AD9F-4D7E-B327-64B57C823D07}" type="datetimeFigureOut">
              <a:rPr lang="de-DE" smtClean="0"/>
              <a:t>23.09.2020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F3CC78E-2DE9-40A0-A83B-648CD146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B3FEE32-F559-431A-ABBA-B51741C77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635B-D31B-49BB-B760-A8487FD0D4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3778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121CE7-67EF-4647-BDA1-B7A827E86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C7578E7-971B-43FB-B0FD-798ACF2DC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97A03AB-3AA3-44AF-A0A6-A24C06D53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16ECD98-DE7C-4AF8-AD54-FB6193E399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1B0EBE9-C92E-4AE2-AB88-D5AF097DF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5F0903F-BC85-47BE-B74B-68A7F7541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A712-AD9F-4D7E-B327-64B57C823D07}" type="datetimeFigureOut">
              <a:rPr lang="de-DE" smtClean="0"/>
              <a:t>23.09.2020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4C3EB5-687E-49CF-A010-6C958647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703CA86-44B2-47B6-8D28-B0BB8EDE0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635B-D31B-49BB-B760-A8487FD0D4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3535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3F3F85-D53C-4123-AAB9-116A69BF4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C94C17C-8B1F-463F-864D-B18F15E12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A712-AD9F-4D7E-B327-64B57C823D07}" type="datetimeFigureOut">
              <a:rPr lang="de-DE" smtClean="0"/>
              <a:t>23.09.2020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DF295BC-A6F8-45CB-9D47-74DDAC454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6902598-2E09-4D8C-9DA6-5D07F37A8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635B-D31B-49BB-B760-A8487FD0D4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6096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1A67792-D546-42C8-A7D1-706B68CB7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A712-AD9F-4D7E-B327-64B57C823D07}" type="datetimeFigureOut">
              <a:rPr lang="de-DE" smtClean="0"/>
              <a:t>23.09.2020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9B393C5-3428-472D-B0FD-C7095E84C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A9B0F70-8692-4A7D-8F3C-E4AB086D8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635B-D31B-49BB-B760-A8487FD0D4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6430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FDD6DD-CEA8-4346-AF51-708A3A9E2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351A29-7D1A-47F6-BFED-2D5EC40E6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F722226-561F-4E0B-B849-4AF588B63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C66BF84-954C-4C01-8DC3-58C76EA3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A712-AD9F-4D7E-B327-64B57C823D07}" type="datetimeFigureOut">
              <a:rPr lang="de-DE" smtClean="0"/>
              <a:t>23.09.2020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ED23851-CD52-4B89-87F4-77966D1C4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AFD58F9-8902-42DF-8186-E2A6BB5ED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635B-D31B-49BB-B760-A8487FD0D4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851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578AC3-5D6A-48A0-9EAC-D759AA265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F727946-E7B8-4745-8A12-EF17C4C738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1F36079-353B-4E66-A8B0-6F7A3EC4D6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643B5CC-EAA3-44E1-8431-2E598EE74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A712-AD9F-4D7E-B327-64B57C823D07}" type="datetimeFigureOut">
              <a:rPr lang="de-DE" smtClean="0"/>
              <a:t>23.09.2020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35F2BF4-E2E6-4413-ADE0-E3487964E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5D2AE98-5B91-49F2-8208-C5722E448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635B-D31B-49BB-B760-A8487FD0D4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9577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CABFC65-63FD-4B83-80CA-841490B4F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3EFF0D8-8327-4832-9D9B-65B62C7A8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F10B75-3518-437C-B447-AC4E7474A5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AA712-AD9F-4D7E-B327-64B57C823D07}" type="datetimeFigureOut">
              <a:rPr lang="de-DE" smtClean="0"/>
              <a:t>23.09.2020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2971C2-8F19-468D-92FB-C2E9B7D52B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CCE0FB-105F-436F-897F-8B4F721812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B635B-D31B-49BB-B760-A8487FD0D4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6097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1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22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svg"/><Relationship Id="rId4" Type="http://schemas.openxmlformats.org/officeDocument/2006/relationships/image" Target="../media/image23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D0731D-5F89-416B-8837-D347E5BB6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31" y="1122363"/>
            <a:ext cx="11721738" cy="2387600"/>
          </a:xfrm>
        </p:spPr>
        <p:txBody>
          <a:bodyPr anchor="ctr">
            <a:normAutofit fontScale="90000"/>
          </a:bodyPr>
          <a:lstStyle/>
          <a:p>
            <a:r>
              <a:rPr lang="de-DE" dirty="0"/>
              <a:t>Eine Variante des </a:t>
            </a:r>
            <a:r>
              <a:rPr lang="de-DE" dirty="0" err="1"/>
              <a:t>Sugiyama</a:t>
            </a:r>
            <a:r>
              <a:rPr lang="de-DE" dirty="0"/>
              <a:t>-Algorithmus</a:t>
            </a:r>
            <a:br>
              <a:rPr lang="de-DE" dirty="0"/>
            </a:br>
            <a:r>
              <a:rPr lang="de-DE" dirty="0"/>
              <a:t>für ungerichtete Graphen mit</a:t>
            </a:r>
            <a:br>
              <a:rPr lang="de-DE" dirty="0"/>
            </a:br>
            <a:r>
              <a:rPr lang="de-DE" dirty="0" err="1"/>
              <a:t>Portconstraints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07D4B1D-F1F1-479C-85AE-A1C8AD8EE4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57896"/>
            <a:ext cx="9144000" cy="1846617"/>
          </a:xfrm>
        </p:spPr>
        <p:txBody>
          <a:bodyPr>
            <a:normAutofit/>
          </a:bodyPr>
          <a:lstStyle/>
          <a:p>
            <a:r>
              <a:rPr lang="de-DE" dirty="0"/>
              <a:t>Masterarbeit Julian Walter</a:t>
            </a:r>
          </a:p>
          <a:p>
            <a:r>
              <a:rPr lang="de-DE" dirty="0"/>
              <a:t>Lehrstuhl I: Algorithmen und Komplexität</a:t>
            </a:r>
          </a:p>
          <a:p>
            <a:r>
              <a:rPr lang="de-DE" dirty="0"/>
              <a:t>Betreuer: Johannes Zink, M.Sc.</a:t>
            </a:r>
          </a:p>
          <a:p>
            <a:r>
              <a:rPr lang="de-DE" dirty="0"/>
              <a:t>Prof. Dr. Alexander Wolff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A7C9B13-2407-4A3F-BD5F-96F8431257FF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1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485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26B38B28-AB81-4BD2-9576-10E402E9EFD4}"/>
              </a:ext>
            </a:extLst>
          </p:cNvPr>
          <p:cNvCxnSpPr>
            <a:cxnSpLocks/>
          </p:cNvCxnSpPr>
          <p:nvPr/>
        </p:nvCxnSpPr>
        <p:spPr>
          <a:xfrm flipH="1">
            <a:off x="6647977" y="3443500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r Verbinder 65">
            <a:extLst>
              <a:ext uri="{FF2B5EF4-FFF2-40B4-BE49-F238E27FC236}">
                <a16:creationId xmlns:a16="http://schemas.microsoft.com/office/drawing/2014/main" id="{6E8870FD-ABD6-4E1C-A378-D9A7B911D527}"/>
              </a:ext>
            </a:extLst>
          </p:cNvPr>
          <p:cNvCxnSpPr>
            <a:cxnSpLocks/>
          </p:cNvCxnSpPr>
          <p:nvPr/>
        </p:nvCxnSpPr>
        <p:spPr>
          <a:xfrm flipH="1">
            <a:off x="6647977" y="4457066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r Verbinder 66">
            <a:extLst>
              <a:ext uri="{FF2B5EF4-FFF2-40B4-BE49-F238E27FC236}">
                <a16:creationId xmlns:a16="http://schemas.microsoft.com/office/drawing/2014/main" id="{4FB999FA-5A2F-407A-A6CD-C2206858563D}"/>
              </a:ext>
            </a:extLst>
          </p:cNvPr>
          <p:cNvCxnSpPr>
            <a:cxnSpLocks/>
          </p:cNvCxnSpPr>
          <p:nvPr/>
        </p:nvCxnSpPr>
        <p:spPr>
          <a:xfrm flipH="1">
            <a:off x="6647977" y="1416368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r Verbinder 67">
            <a:extLst>
              <a:ext uri="{FF2B5EF4-FFF2-40B4-BE49-F238E27FC236}">
                <a16:creationId xmlns:a16="http://schemas.microsoft.com/office/drawing/2014/main" id="{AA731620-AC29-4277-B0FC-A05C76C94CE5}"/>
              </a:ext>
            </a:extLst>
          </p:cNvPr>
          <p:cNvCxnSpPr>
            <a:cxnSpLocks/>
          </p:cNvCxnSpPr>
          <p:nvPr/>
        </p:nvCxnSpPr>
        <p:spPr>
          <a:xfrm flipH="1">
            <a:off x="6647977" y="2429934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r Verbinder 68">
            <a:extLst>
              <a:ext uri="{FF2B5EF4-FFF2-40B4-BE49-F238E27FC236}">
                <a16:creationId xmlns:a16="http://schemas.microsoft.com/office/drawing/2014/main" id="{C7FA5700-89A0-480A-8F28-E9A8E58DAA86}"/>
              </a:ext>
            </a:extLst>
          </p:cNvPr>
          <p:cNvCxnSpPr>
            <a:cxnSpLocks/>
          </p:cNvCxnSpPr>
          <p:nvPr/>
        </p:nvCxnSpPr>
        <p:spPr>
          <a:xfrm flipH="1">
            <a:off x="6647977" y="5470631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Sugiyama</a:t>
            </a:r>
            <a:r>
              <a:rPr lang="de-DE" dirty="0"/>
              <a:t>-Algorithmus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55BCF8-BA60-4EBC-A2EA-95920B5FA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69129" cy="4351338"/>
          </a:xfrm>
        </p:spPr>
        <p:txBody>
          <a:bodyPr/>
          <a:lstStyle/>
          <a:p>
            <a:r>
              <a:rPr lang="de-DE" dirty="0"/>
              <a:t>1: Vorverarbeitung</a:t>
            </a:r>
          </a:p>
          <a:p>
            <a:pPr marL="457200" lvl="1" indent="0">
              <a:buNone/>
            </a:pPr>
            <a:r>
              <a:rPr lang="de-DE" dirty="0"/>
              <a:t>gerichtete Kreise auflösen</a:t>
            </a:r>
          </a:p>
          <a:p>
            <a:pPr marL="457200" lvl="1" indent="0">
              <a:buNone/>
            </a:pPr>
            <a:r>
              <a:rPr lang="de-DE" dirty="0"/>
              <a:t>Knoten in Lagen einteilen</a:t>
            </a:r>
          </a:p>
          <a:p>
            <a:pPr marL="457200" lvl="1" indent="0">
              <a:buNone/>
            </a:pPr>
            <a:r>
              <a:rPr lang="de-DE" dirty="0" err="1"/>
              <a:t>Dummyknoten</a:t>
            </a:r>
            <a:r>
              <a:rPr lang="de-DE" dirty="0"/>
              <a:t> hinzufügen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FE48E41C-FBE2-4D02-B163-DF01D6078FB8}"/>
              </a:ext>
            </a:extLst>
          </p:cNvPr>
          <p:cNvCxnSpPr>
            <a:cxnSpLocks/>
            <a:stCxn id="33" idx="0"/>
            <a:endCxn id="41" idx="2"/>
          </p:cNvCxnSpPr>
          <p:nvPr/>
        </p:nvCxnSpPr>
        <p:spPr>
          <a:xfrm flipV="1">
            <a:off x="7835417" y="4643192"/>
            <a:ext cx="1284992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Gerader Verbinder 70">
            <a:extLst>
              <a:ext uri="{FF2B5EF4-FFF2-40B4-BE49-F238E27FC236}">
                <a16:creationId xmlns:a16="http://schemas.microsoft.com/office/drawing/2014/main" id="{8E98E63E-8224-4DBA-9445-774E3E2AB13C}"/>
              </a:ext>
            </a:extLst>
          </p:cNvPr>
          <p:cNvCxnSpPr>
            <a:cxnSpLocks/>
            <a:stCxn id="33" idx="0"/>
            <a:endCxn id="39" idx="2"/>
          </p:cNvCxnSpPr>
          <p:nvPr/>
        </p:nvCxnSpPr>
        <p:spPr>
          <a:xfrm flipV="1">
            <a:off x="7835417" y="4643192"/>
            <a:ext cx="2680715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Gerader Verbinder 73">
            <a:extLst>
              <a:ext uri="{FF2B5EF4-FFF2-40B4-BE49-F238E27FC236}">
                <a16:creationId xmlns:a16="http://schemas.microsoft.com/office/drawing/2014/main" id="{C0A86A29-4E56-4CFD-9626-9AAFFB365EF2}"/>
              </a:ext>
            </a:extLst>
          </p:cNvPr>
          <p:cNvCxnSpPr>
            <a:cxnSpLocks/>
            <a:stCxn id="41" idx="0"/>
            <a:endCxn id="35" idx="2"/>
          </p:cNvCxnSpPr>
          <p:nvPr/>
        </p:nvCxnSpPr>
        <p:spPr>
          <a:xfrm flipH="1" flipV="1">
            <a:off x="7413183" y="3628544"/>
            <a:ext cx="1707226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Gerader Verbinder 76">
            <a:extLst>
              <a:ext uri="{FF2B5EF4-FFF2-40B4-BE49-F238E27FC236}">
                <a16:creationId xmlns:a16="http://schemas.microsoft.com/office/drawing/2014/main" id="{3D4E668E-EDFC-4584-B0E5-829B0F32673D}"/>
              </a:ext>
            </a:extLst>
          </p:cNvPr>
          <p:cNvCxnSpPr>
            <a:cxnSpLocks/>
            <a:stCxn id="33" idx="0"/>
            <a:endCxn id="60" idx="2"/>
          </p:cNvCxnSpPr>
          <p:nvPr/>
        </p:nvCxnSpPr>
        <p:spPr>
          <a:xfrm flipH="1" flipV="1">
            <a:off x="7803816" y="4645355"/>
            <a:ext cx="31601" cy="646725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Gerader Verbinder 79">
            <a:extLst>
              <a:ext uri="{FF2B5EF4-FFF2-40B4-BE49-F238E27FC236}">
                <a16:creationId xmlns:a16="http://schemas.microsoft.com/office/drawing/2014/main" id="{04376D96-02B1-48E3-8E72-7FEC7701B1E0}"/>
              </a:ext>
            </a:extLst>
          </p:cNvPr>
          <p:cNvCxnSpPr>
            <a:cxnSpLocks/>
            <a:stCxn id="43" idx="0"/>
            <a:endCxn id="37" idx="2"/>
          </p:cNvCxnSpPr>
          <p:nvPr/>
        </p:nvCxnSpPr>
        <p:spPr>
          <a:xfrm flipV="1">
            <a:off x="9183613" y="2613896"/>
            <a:ext cx="63203" cy="651051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Gerader Verbinder 82">
            <a:extLst>
              <a:ext uri="{FF2B5EF4-FFF2-40B4-BE49-F238E27FC236}">
                <a16:creationId xmlns:a16="http://schemas.microsoft.com/office/drawing/2014/main" id="{03F3112E-93BC-4C2E-8454-6BEFFCC03A7C}"/>
              </a:ext>
            </a:extLst>
          </p:cNvPr>
          <p:cNvCxnSpPr>
            <a:cxnSpLocks/>
            <a:stCxn id="35" idx="0"/>
            <a:endCxn id="37" idx="2"/>
          </p:cNvCxnSpPr>
          <p:nvPr/>
        </p:nvCxnSpPr>
        <p:spPr>
          <a:xfrm flipV="1">
            <a:off x="7413183" y="2613896"/>
            <a:ext cx="1833633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8" name="Gerader Verbinder 87">
            <a:extLst>
              <a:ext uri="{FF2B5EF4-FFF2-40B4-BE49-F238E27FC236}">
                <a16:creationId xmlns:a16="http://schemas.microsoft.com/office/drawing/2014/main" id="{8317D563-CD87-4FDC-92D4-B47A4F28CD91}"/>
              </a:ext>
            </a:extLst>
          </p:cNvPr>
          <p:cNvCxnSpPr>
            <a:cxnSpLocks/>
            <a:stCxn id="87" idx="0"/>
            <a:endCxn id="41" idx="2"/>
          </p:cNvCxnSpPr>
          <p:nvPr/>
        </p:nvCxnSpPr>
        <p:spPr>
          <a:xfrm flipH="1" flipV="1">
            <a:off x="9120409" y="4643192"/>
            <a:ext cx="1780511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1" name="Gerader Verbinder 90">
            <a:extLst>
              <a:ext uri="{FF2B5EF4-FFF2-40B4-BE49-F238E27FC236}">
                <a16:creationId xmlns:a16="http://schemas.microsoft.com/office/drawing/2014/main" id="{CA74A2A9-4D99-41CE-960F-9B728B50FE1E}"/>
              </a:ext>
            </a:extLst>
          </p:cNvPr>
          <p:cNvCxnSpPr>
            <a:cxnSpLocks/>
            <a:stCxn id="87" idx="0"/>
            <a:endCxn id="39" idx="2"/>
          </p:cNvCxnSpPr>
          <p:nvPr/>
        </p:nvCxnSpPr>
        <p:spPr>
          <a:xfrm flipH="1" flipV="1">
            <a:off x="10516132" y="4643192"/>
            <a:ext cx="384788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4" name="Gerader Verbinder 93">
            <a:extLst>
              <a:ext uri="{FF2B5EF4-FFF2-40B4-BE49-F238E27FC236}">
                <a16:creationId xmlns:a16="http://schemas.microsoft.com/office/drawing/2014/main" id="{913A2368-A736-4354-9F9D-3916ACAEBA3E}"/>
              </a:ext>
            </a:extLst>
          </p:cNvPr>
          <p:cNvCxnSpPr>
            <a:cxnSpLocks/>
            <a:stCxn id="39" idx="0"/>
            <a:endCxn id="65" idx="2"/>
          </p:cNvCxnSpPr>
          <p:nvPr/>
        </p:nvCxnSpPr>
        <p:spPr>
          <a:xfrm flipH="1" flipV="1">
            <a:off x="10369710" y="3628544"/>
            <a:ext cx="146422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id="{D9A4328E-4A2B-4CBD-AE83-DCA55BD0998E}"/>
              </a:ext>
            </a:extLst>
          </p:cNvPr>
          <p:cNvCxnSpPr>
            <a:cxnSpLocks/>
            <a:stCxn id="37" idx="0"/>
            <a:endCxn id="30" idx="2"/>
          </p:cNvCxnSpPr>
          <p:nvPr/>
        </p:nvCxnSpPr>
        <p:spPr>
          <a:xfrm flipH="1" flipV="1">
            <a:off x="7450629" y="1599248"/>
            <a:ext cx="1796187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Gerader Verbinder 77">
            <a:extLst>
              <a:ext uri="{FF2B5EF4-FFF2-40B4-BE49-F238E27FC236}">
                <a16:creationId xmlns:a16="http://schemas.microsoft.com/office/drawing/2014/main" id="{F693F01D-371B-48B4-AE17-08EAB8073DC9}"/>
              </a:ext>
            </a:extLst>
          </p:cNvPr>
          <p:cNvCxnSpPr>
            <a:cxnSpLocks/>
            <a:stCxn id="60" idx="0"/>
            <a:endCxn id="43" idx="2"/>
          </p:cNvCxnSpPr>
          <p:nvPr/>
        </p:nvCxnSpPr>
        <p:spPr>
          <a:xfrm flipV="1">
            <a:off x="7803816" y="3630707"/>
            <a:ext cx="1379797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Gerader Verbinder 84">
            <a:extLst>
              <a:ext uri="{FF2B5EF4-FFF2-40B4-BE49-F238E27FC236}">
                <a16:creationId xmlns:a16="http://schemas.microsoft.com/office/drawing/2014/main" id="{B5B140CB-47DF-47AD-B2C3-553A9CC151F8}"/>
              </a:ext>
            </a:extLst>
          </p:cNvPr>
          <p:cNvCxnSpPr>
            <a:cxnSpLocks/>
            <a:stCxn id="65" idx="0"/>
            <a:endCxn id="37" idx="2"/>
          </p:cNvCxnSpPr>
          <p:nvPr/>
        </p:nvCxnSpPr>
        <p:spPr>
          <a:xfrm flipH="1" flipV="1">
            <a:off x="9246816" y="2613896"/>
            <a:ext cx="1122894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Gerader Verbinder 88">
            <a:extLst>
              <a:ext uri="{FF2B5EF4-FFF2-40B4-BE49-F238E27FC236}">
                <a16:creationId xmlns:a16="http://schemas.microsoft.com/office/drawing/2014/main" id="{7D80E66C-2D62-4576-99C7-18502A84C766}"/>
              </a:ext>
            </a:extLst>
          </p:cNvPr>
          <p:cNvCxnSpPr>
            <a:cxnSpLocks/>
            <a:stCxn id="70" idx="0"/>
            <a:endCxn id="30" idx="2"/>
          </p:cNvCxnSpPr>
          <p:nvPr/>
        </p:nvCxnSpPr>
        <p:spPr>
          <a:xfrm flipV="1">
            <a:off x="7450629" y="1599248"/>
            <a:ext cx="0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F210B26D-2D36-4473-92A3-6DA23D3DA7AD}"/>
              </a:ext>
            </a:extLst>
          </p:cNvPr>
          <p:cNvCxnSpPr>
            <a:cxnSpLocks/>
            <a:stCxn id="43" idx="0"/>
            <a:endCxn id="70" idx="2"/>
          </p:cNvCxnSpPr>
          <p:nvPr/>
        </p:nvCxnSpPr>
        <p:spPr>
          <a:xfrm flipH="1" flipV="1">
            <a:off x="7450629" y="2613896"/>
            <a:ext cx="1732984" cy="651051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echteck: abgerundete Ecken 32">
            <a:extLst>
              <a:ext uri="{FF2B5EF4-FFF2-40B4-BE49-F238E27FC236}">
                <a16:creationId xmlns:a16="http://schemas.microsoft.com/office/drawing/2014/main" id="{B730588B-7F38-4BD9-8850-2D9BAA06C093}"/>
              </a:ext>
            </a:extLst>
          </p:cNvPr>
          <p:cNvSpPr/>
          <p:nvPr/>
        </p:nvSpPr>
        <p:spPr>
          <a:xfrm>
            <a:off x="7578514" y="5292080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V1</a:t>
            </a:r>
          </a:p>
        </p:txBody>
      </p:sp>
      <p:sp>
        <p:nvSpPr>
          <p:cNvPr id="35" name="Rechteck: abgerundete Ecken 34">
            <a:extLst>
              <a:ext uri="{FF2B5EF4-FFF2-40B4-BE49-F238E27FC236}">
                <a16:creationId xmlns:a16="http://schemas.microsoft.com/office/drawing/2014/main" id="{61CC7E5C-C06C-4CC5-9839-D59647A715A6}"/>
              </a:ext>
            </a:extLst>
          </p:cNvPr>
          <p:cNvSpPr/>
          <p:nvPr/>
        </p:nvSpPr>
        <p:spPr>
          <a:xfrm>
            <a:off x="7156280" y="3262784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V2</a:t>
            </a:r>
          </a:p>
        </p:txBody>
      </p:sp>
      <p:sp>
        <p:nvSpPr>
          <p:cNvPr id="37" name="Rechteck: abgerundete Ecken 36">
            <a:extLst>
              <a:ext uri="{FF2B5EF4-FFF2-40B4-BE49-F238E27FC236}">
                <a16:creationId xmlns:a16="http://schemas.microsoft.com/office/drawing/2014/main" id="{8F71B7FA-C3F9-4729-9D2B-6A8B29603E61}"/>
              </a:ext>
            </a:extLst>
          </p:cNvPr>
          <p:cNvSpPr/>
          <p:nvPr/>
        </p:nvSpPr>
        <p:spPr>
          <a:xfrm>
            <a:off x="8989913" y="2248136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V3</a:t>
            </a:r>
          </a:p>
        </p:txBody>
      </p:sp>
      <p:sp>
        <p:nvSpPr>
          <p:cNvPr id="39" name="Rechteck: abgerundete Ecken 38">
            <a:extLst>
              <a:ext uri="{FF2B5EF4-FFF2-40B4-BE49-F238E27FC236}">
                <a16:creationId xmlns:a16="http://schemas.microsoft.com/office/drawing/2014/main" id="{98B758F6-ABA6-4406-9F0C-1300F9E3E099}"/>
              </a:ext>
            </a:extLst>
          </p:cNvPr>
          <p:cNvSpPr/>
          <p:nvPr/>
        </p:nvSpPr>
        <p:spPr>
          <a:xfrm>
            <a:off x="10259229" y="4277432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V4</a:t>
            </a:r>
          </a:p>
        </p:txBody>
      </p:sp>
      <p:sp>
        <p:nvSpPr>
          <p:cNvPr id="41" name="Rechteck: abgerundete Ecken 40">
            <a:extLst>
              <a:ext uri="{FF2B5EF4-FFF2-40B4-BE49-F238E27FC236}">
                <a16:creationId xmlns:a16="http://schemas.microsoft.com/office/drawing/2014/main" id="{3423CC95-76E9-4A65-978D-7CC6608B542A}"/>
              </a:ext>
            </a:extLst>
          </p:cNvPr>
          <p:cNvSpPr/>
          <p:nvPr/>
        </p:nvSpPr>
        <p:spPr>
          <a:xfrm>
            <a:off x="8863506" y="4277432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V5</a:t>
            </a:r>
          </a:p>
        </p:txBody>
      </p:sp>
      <p:sp>
        <p:nvSpPr>
          <p:cNvPr id="43" name="Rechteck: abgerundete Ecken 42">
            <a:extLst>
              <a:ext uri="{FF2B5EF4-FFF2-40B4-BE49-F238E27FC236}">
                <a16:creationId xmlns:a16="http://schemas.microsoft.com/office/drawing/2014/main" id="{BEFBC8ED-8140-45A4-A4B9-7BE7946309FD}"/>
              </a:ext>
            </a:extLst>
          </p:cNvPr>
          <p:cNvSpPr/>
          <p:nvPr/>
        </p:nvSpPr>
        <p:spPr>
          <a:xfrm>
            <a:off x="8926710" y="3264947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V6</a:t>
            </a:r>
          </a:p>
        </p:txBody>
      </p:sp>
      <p:sp>
        <p:nvSpPr>
          <p:cNvPr id="87" name="Rechteck: abgerundete Ecken 86">
            <a:extLst>
              <a:ext uri="{FF2B5EF4-FFF2-40B4-BE49-F238E27FC236}">
                <a16:creationId xmlns:a16="http://schemas.microsoft.com/office/drawing/2014/main" id="{DE224245-6634-4A2B-8669-B91A28C42209}"/>
              </a:ext>
            </a:extLst>
          </p:cNvPr>
          <p:cNvSpPr/>
          <p:nvPr/>
        </p:nvSpPr>
        <p:spPr>
          <a:xfrm>
            <a:off x="10644017" y="5292080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V7</a:t>
            </a:r>
          </a:p>
        </p:txBody>
      </p:sp>
      <p:sp>
        <p:nvSpPr>
          <p:cNvPr id="30" name="Rechteck: abgerundete Ecken 29">
            <a:extLst>
              <a:ext uri="{FF2B5EF4-FFF2-40B4-BE49-F238E27FC236}">
                <a16:creationId xmlns:a16="http://schemas.microsoft.com/office/drawing/2014/main" id="{495AA8F8-7470-470F-915B-FEC3E6399DAA}"/>
              </a:ext>
            </a:extLst>
          </p:cNvPr>
          <p:cNvSpPr/>
          <p:nvPr/>
        </p:nvSpPr>
        <p:spPr>
          <a:xfrm>
            <a:off x="7193726" y="1233488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V8</a:t>
            </a:r>
          </a:p>
        </p:txBody>
      </p:sp>
      <p:sp>
        <p:nvSpPr>
          <p:cNvPr id="60" name="Rechteck: abgerundete Ecken 59">
            <a:extLst>
              <a:ext uri="{FF2B5EF4-FFF2-40B4-BE49-F238E27FC236}">
                <a16:creationId xmlns:a16="http://schemas.microsoft.com/office/drawing/2014/main" id="{62340C44-65CD-40ED-890F-FCE4D613671C}"/>
              </a:ext>
            </a:extLst>
          </p:cNvPr>
          <p:cNvSpPr/>
          <p:nvPr/>
        </p:nvSpPr>
        <p:spPr>
          <a:xfrm>
            <a:off x="7546913" y="4279595"/>
            <a:ext cx="513806" cy="365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D1</a:t>
            </a:r>
          </a:p>
        </p:txBody>
      </p:sp>
      <p:sp>
        <p:nvSpPr>
          <p:cNvPr id="65" name="Rechteck: abgerundete Ecken 64">
            <a:extLst>
              <a:ext uri="{FF2B5EF4-FFF2-40B4-BE49-F238E27FC236}">
                <a16:creationId xmlns:a16="http://schemas.microsoft.com/office/drawing/2014/main" id="{4F23FD9D-252F-4205-AB71-03D8D36155FB}"/>
              </a:ext>
            </a:extLst>
          </p:cNvPr>
          <p:cNvSpPr/>
          <p:nvPr/>
        </p:nvSpPr>
        <p:spPr>
          <a:xfrm>
            <a:off x="10112807" y="3262784"/>
            <a:ext cx="513806" cy="365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D2</a:t>
            </a:r>
          </a:p>
        </p:txBody>
      </p:sp>
      <p:sp>
        <p:nvSpPr>
          <p:cNvPr id="70" name="Rechteck: abgerundete Ecken 69">
            <a:extLst>
              <a:ext uri="{FF2B5EF4-FFF2-40B4-BE49-F238E27FC236}">
                <a16:creationId xmlns:a16="http://schemas.microsoft.com/office/drawing/2014/main" id="{0CA6D9D9-6320-421F-970D-3F627F4CD602}"/>
              </a:ext>
            </a:extLst>
          </p:cNvPr>
          <p:cNvSpPr/>
          <p:nvPr/>
        </p:nvSpPr>
        <p:spPr>
          <a:xfrm>
            <a:off x="7193726" y="2248136"/>
            <a:ext cx="513806" cy="365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D3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F1A4A72-DA6E-4D2E-A31F-7A06B3391E48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10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0938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de-DE" dirty="0"/>
              <a:t>Kreuzungsreduzierung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A04DC6B-4ACA-43F6-8247-A798CEAB1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r>
              <a:rPr lang="de-DE" dirty="0"/>
              <a:t>Behandlung von Portgruppen</a:t>
            </a:r>
          </a:p>
          <a:p>
            <a:pPr lvl="1"/>
            <a:r>
              <a:rPr lang="de-DE" b="1" dirty="0"/>
              <a:t>Layer-Total-Methode</a:t>
            </a:r>
          </a:p>
          <a:p>
            <a:pPr lvl="1"/>
            <a:r>
              <a:rPr lang="de-DE" dirty="0"/>
              <a:t>Sortierung nach den Knoten</a:t>
            </a:r>
          </a:p>
          <a:p>
            <a:r>
              <a:rPr lang="de-DE" dirty="0"/>
              <a:t>Behandlung von Portpaaren</a:t>
            </a:r>
          </a:p>
          <a:p>
            <a:r>
              <a:rPr lang="de-DE" dirty="0"/>
              <a:t>Behandlung von Knoten mit Verbindung in nur eine Richtung</a:t>
            </a:r>
          </a:p>
        </p:txBody>
      </p: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9FC88C7D-C1B2-4263-BDFA-FC5A8C0650E5}"/>
              </a:ext>
            </a:extLst>
          </p:cNvPr>
          <p:cNvCxnSpPr>
            <a:cxnSpLocks/>
          </p:cNvCxnSpPr>
          <p:nvPr/>
        </p:nvCxnSpPr>
        <p:spPr>
          <a:xfrm flipH="1">
            <a:off x="6316756" y="3194984"/>
            <a:ext cx="454476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C9C7100E-73F7-4A97-B84F-849B414939FE}"/>
              </a:ext>
            </a:extLst>
          </p:cNvPr>
          <p:cNvCxnSpPr>
            <a:cxnSpLocks/>
          </p:cNvCxnSpPr>
          <p:nvPr/>
        </p:nvCxnSpPr>
        <p:spPr>
          <a:xfrm flipH="1">
            <a:off x="6316756" y="4689920"/>
            <a:ext cx="45447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CD638B3B-16F4-4490-B898-1031EE5A3B81}"/>
              </a:ext>
            </a:extLst>
          </p:cNvPr>
          <p:cNvCxnSpPr>
            <a:cxnSpLocks/>
            <a:stCxn id="20" idx="0"/>
          </p:cNvCxnSpPr>
          <p:nvPr/>
        </p:nvCxnSpPr>
        <p:spPr>
          <a:xfrm flipV="1">
            <a:off x="8102411" y="2294965"/>
            <a:ext cx="0" cy="508621"/>
          </a:xfrm>
          <a:prstGeom prst="line">
            <a:avLst/>
          </a:prstGeom>
          <a:ln w="38100">
            <a:solidFill>
              <a:schemeClr val="bg2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B6CF50A0-0B6D-42CE-AEAD-5A83EB14215C}"/>
              </a:ext>
            </a:extLst>
          </p:cNvPr>
          <p:cNvCxnSpPr>
            <a:cxnSpLocks/>
            <a:stCxn id="35" idx="0"/>
          </p:cNvCxnSpPr>
          <p:nvPr/>
        </p:nvCxnSpPr>
        <p:spPr>
          <a:xfrm flipV="1">
            <a:off x="7032708" y="2297787"/>
            <a:ext cx="0" cy="505799"/>
          </a:xfrm>
          <a:prstGeom prst="line">
            <a:avLst/>
          </a:prstGeom>
          <a:ln w="38100">
            <a:solidFill>
              <a:schemeClr val="bg2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B2BBA771-9772-456B-83A9-EBC97BCF1FB4}"/>
              </a:ext>
            </a:extLst>
          </p:cNvPr>
          <p:cNvCxnSpPr>
            <a:cxnSpLocks/>
            <a:stCxn id="53" idx="0"/>
            <a:endCxn id="22" idx="2"/>
          </p:cNvCxnSpPr>
          <p:nvPr/>
        </p:nvCxnSpPr>
        <p:spPr>
          <a:xfrm flipH="1" flipV="1">
            <a:off x="7032708" y="3584366"/>
            <a:ext cx="1070020" cy="693230"/>
          </a:xfrm>
          <a:prstGeom prst="line">
            <a:avLst/>
          </a:prstGeom>
          <a:ln w="38100">
            <a:solidFill>
              <a:schemeClr val="bg2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F3152512-0B4A-497B-AD58-332221E3C5AB}"/>
              </a:ext>
            </a:extLst>
          </p:cNvPr>
          <p:cNvCxnSpPr>
            <a:cxnSpLocks/>
            <a:stCxn id="62" idx="0"/>
            <a:endCxn id="25" idx="2"/>
          </p:cNvCxnSpPr>
          <p:nvPr/>
        </p:nvCxnSpPr>
        <p:spPr>
          <a:xfrm flipH="1" flipV="1">
            <a:off x="9172127" y="3586242"/>
            <a:ext cx="985" cy="691476"/>
          </a:xfrm>
          <a:prstGeom prst="line">
            <a:avLst/>
          </a:prstGeom>
          <a:ln w="38100">
            <a:solidFill>
              <a:schemeClr val="bg2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8C3240FC-7FFE-4EA4-9A93-096635D3CBA6}"/>
              </a:ext>
            </a:extLst>
          </p:cNvPr>
          <p:cNvCxnSpPr>
            <a:cxnSpLocks/>
            <a:stCxn id="54" idx="0"/>
            <a:endCxn id="19" idx="2"/>
          </p:cNvCxnSpPr>
          <p:nvPr/>
        </p:nvCxnSpPr>
        <p:spPr>
          <a:xfrm flipV="1">
            <a:off x="7032708" y="3586382"/>
            <a:ext cx="1069703" cy="713552"/>
          </a:xfrm>
          <a:prstGeom prst="line">
            <a:avLst/>
          </a:prstGeom>
          <a:ln w="38100">
            <a:solidFill>
              <a:schemeClr val="bg2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BDBD70FD-636D-4848-8DEE-C5B56408CA3A}"/>
              </a:ext>
            </a:extLst>
          </p:cNvPr>
          <p:cNvCxnSpPr>
            <a:cxnSpLocks/>
            <a:stCxn id="59" idx="0"/>
            <a:endCxn id="24" idx="2"/>
          </p:cNvCxnSpPr>
          <p:nvPr/>
        </p:nvCxnSpPr>
        <p:spPr>
          <a:xfrm flipH="1" flipV="1">
            <a:off x="10128916" y="3586242"/>
            <a:ext cx="167" cy="690358"/>
          </a:xfrm>
          <a:prstGeom prst="line">
            <a:avLst/>
          </a:prstGeom>
          <a:ln w="38100">
            <a:solidFill>
              <a:schemeClr val="bg2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00CBB580-B376-4971-BCCE-2B37497975E5}"/>
              </a:ext>
            </a:extLst>
          </p:cNvPr>
          <p:cNvSpPr/>
          <p:nvPr/>
        </p:nvSpPr>
        <p:spPr>
          <a:xfrm>
            <a:off x="7646114" y="2908493"/>
            <a:ext cx="912594" cy="573526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D3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94B376AF-452B-41D3-B411-B154CE496D12}"/>
              </a:ext>
            </a:extLst>
          </p:cNvPr>
          <p:cNvSpPr/>
          <p:nvPr/>
        </p:nvSpPr>
        <p:spPr>
          <a:xfrm>
            <a:off x="8024034" y="2803586"/>
            <a:ext cx="156754" cy="10450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4929D6DD-AF07-4E80-B697-C2ED8FE4EC06}"/>
              </a:ext>
            </a:extLst>
          </p:cNvPr>
          <p:cNvSpPr/>
          <p:nvPr/>
        </p:nvSpPr>
        <p:spPr>
          <a:xfrm>
            <a:off x="6576411" y="2908089"/>
            <a:ext cx="912594" cy="573526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D2</a:t>
            </a: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201FA0F8-246A-4C13-87AB-ABF4AF0FAD3E}"/>
              </a:ext>
            </a:extLst>
          </p:cNvPr>
          <p:cNvSpPr/>
          <p:nvPr/>
        </p:nvSpPr>
        <p:spPr>
          <a:xfrm>
            <a:off x="8715817" y="2908353"/>
            <a:ext cx="1869396" cy="573526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V2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C92E2793-5A07-43B5-ABB5-53C2C5A18771}"/>
              </a:ext>
            </a:extLst>
          </p:cNvPr>
          <p:cNvSpPr/>
          <p:nvPr/>
        </p:nvSpPr>
        <p:spPr>
          <a:xfrm>
            <a:off x="6954331" y="2803586"/>
            <a:ext cx="156754" cy="10450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Pfeil: nach unten 45">
            <a:extLst>
              <a:ext uri="{FF2B5EF4-FFF2-40B4-BE49-F238E27FC236}">
                <a16:creationId xmlns:a16="http://schemas.microsoft.com/office/drawing/2014/main" id="{D671E590-03D6-4B6D-8DE5-356EF4AC97EF}"/>
              </a:ext>
            </a:extLst>
          </p:cNvPr>
          <p:cNvSpPr/>
          <p:nvPr/>
        </p:nvSpPr>
        <p:spPr>
          <a:xfrm>
            <a:off x="11224897" y="3327658"/>
            <a:ext cx="665703" cy="143867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9AB0717F-6B0B-4719-BB93-072A78E5CC4B}"/>
              </a:ext>
            </a:extLst>
          </p:cNvPr>
          <p:cNvSpPr/>
          <p:nvPr/>
        </p:nvSpPr>
        <p:spPr>
          <a:xfrm>
            <a:off x="6576411" y="4404437"/>
            <a:ext cx="912594" cy="573526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D4</a:t>
            </a:r>
          </a:p>
        </p:txBody>
      </p: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9338D213-E008-4E6B-8CF1-361F0AA41E53}"/>
              </a:ext>
            </a:extLst>
          </p:cNvPr>
          <p:cNvSpPr/>
          <p:nvPr/>
        </p:nvSpPr>
        <p:spPr>
          <a:xfrm>
            <a:off x="7875351" y="4407535"/>
            <a:ext cx="2481480" cy="573528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V1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D1044C38-A033-4991-8CA8-4E39CC3FAF1A}"/>
              </a:ext>
            </a:extLst>
          </p:cNvPr>
          <p:cNvSpPr/>
          <p:nvPr/>
        </p:nvSpPr>
        <p:spPr>
          <a:xfrm>
            <a:off x="7973069" y="4246298"/>
            <a:ext cx="2286045" cy="1612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CAEDE6CA-F528-46A9-B08D-6E9AF6E0D025}"/>
              </a:ext>
            </a:extLst>
          </p:cNvPr>
          <p:cNvSpPr/>
          <p:nvPr/>
        </p:nvSpPr>
        <p:spPr>
          <a:xfrm>
            <a:off x="10050539" y="3481739"/>
            <a:ext cx="156754" cy="10450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CCED1B58-AF7C-40A0-9A5C-2583CF085050}"/>
              </a:ext>
            </a:extLst>
          </p:cNvPr>
          <p:cNvSpPr/>
          <p:nvPr/>
        </p:nvSpPr>
        <p:spPr>
          <a:xfrm>
            <a:off x="9093750" y="3481739"/>
            <a:ext cx="156754" cy="10450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B4BB390-24EC-4C11-B570-54A1672CA803}"/>
              </a:ext>
            </a:extLst>
          </p:cNvPr>
          <p:cNvSpPr/>
          <p:nvPr/>
        </p:nvSpPr>
        <p:spPr>
          <a:xfrm>
            <a:off x="8024034" y="3481879"/>
            <a:ext cx="156754" cy="10450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2137A7AC-AC9C-4DA7-9CF8-E1792172E182}"/>
              </a:ext>
            </a:extLst>
          </p:cNvPr>
          <p:cNvSpPr/>
          <p:nvPr/>
        </p:nvSpPr>
        <p:spPr>
          <a:xfrm>
            <a:off x="6954331" y="3479863"/>
            <a:ext cx="156754" cy="10450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7" name="Gruppieren 51">
            <a:extLst>
              <a:ext uri="{FF2B5EF4-FFF2-40B4-BE49-F238E27FC236}">
                <a16:creationId xmlns:a16="http://schemas.microsoft.com/office/drawing/2014/main" id="{66B49E73-14E8-4243-ADAF-55B480EC125D}"/>
              </a:ext>
            </a:extLst>
          </p:cNvPr>
          <p:cNvGrpSpPr/>
          <p:nvPr/>
        </p:nvGrpSpPr>
        <p:grpSpPr>
          <a:xfrm>
            <a:off x="6909504" y="4223926"/>
            <a:ext cx="314799" cy="246221"/>
            <a:chOff x="10005712" y="4223926"/>
            <a:chExt cx="314799" cy="246221"/>
          </a:xfrm>
        </p:grpSpPr>
        <p:sp>
          <p:nvSpPr>
            <p:cNvPr id="48" name="Textfeld 11">
              <a:extLst>
                <a:ext uri="{FF2B5EF4-FFF2-40B4-BE49-F238E27FC236}">
                  <a16:creationId xmlns:a16="http://schemas.microsoft.com/office/drawing/2014/main" id="{1367E5F0-303D-42C8-A0A6-2F683E0725AD}"/>
                </a:ext>
              </a:extLst>
            </p:cNvPr>
            <p:cNvSpPr txBox="1"/>
            <p:nvPr/>
          </p:nvSpPr>
          <p:spPr>
            <a:xfrm>
              <a:off x="10005712" y="4223926"/>
              <a:ext cx="3147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b="0" dirty="0"/>
                <a:t>E</a:t>
              </a:r>
            </a:p>
          </p:txBody>
        </p:sp>
        <p:sp>
          <p:nvSpPr>
            <p:cNvPr id="54" name="Rechteck 15">
              <a:extLst>
                <a:ext uri="{FF2B5EF4-FFF2-40B4-BE49-F238E27FC236}">
                  <a16:creationId xmlns:a16="http://schemas.microsoft.com/office/drawing/2014/main" id="{7ECCF32F-5449-45F4-A757-0E8911C52044}"/>
                </a:ext>
              </a:extLst>
            </p:cNvPr>
            <p:cNvSpPr/>
            <p:nvPr/>
          </p:nvSpPr>
          <p:spPr>
            <a:xfrm>
              <a:off x="10050539" y="4299934"/>
              <a:ext cx="156754" cy="10450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44854ADF-1635-4D2F-9B2B-3AC9A4AF6A90}"/>
              </a:ext>
            </a:extLst>
          </p:cNvPr>
          <p:cNvGrpSpPr/>
          <p:nvPr/>
        </p:nvGrpSpPr>
        <p:grpSpPr>
          <a:xfrm>
            <a:off x="7982023" y="4209244"/>
            <a:ext cx="314799" cy="246221"/>
            <a:chOff x="7981706" y="4209114"/>
            <a:chExt cx="314799" cy="246221"/>
          </a:xfrm>
        </p:grpSpPr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BDC825DD-9D54-4934-9722-4446A4A91323}"/>
                </a:ext>
              </a:extLst>
            </p:cNvPr>
            <p:cNvSpPr txBox="1"/>
            <p:nvPr/>
          </p:nvSpPr>
          <p:spPr>
            <a:xfrm>
              <a:off x="7981706" y="4209114"/>
              <a:ext cx="3147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b="0" dirty="0"/>
                <a:t>B</a:t>
              </a:r>
            </a:p>
          </p:txBody>
        </p:sp>
        <p:sp>
          <p:nvSpPr>
            <p:cNvPr id="53" name="Rechteck 52">
              <a:extLst>
                <a:ext uri="{FF2B5EF4-FFF2-40B4-BE49-F238E27FC236}">
                  <a16:creationId xmlns:a16="http://schemas.microsoft.com/office/drawing/2014/main" id="{B49676B9-6D00-4EB5-81AA-3DF5890DC138}"/>
                </a:ext>
              </a:extLst>
            </p:cNvPr>
            <p:cNvSpPr/>
            <p:nvPr/>
          </p:nvSpPr>
          <p:spPr>
            <a:xfrm>
              <a:off x="8024034" y="4277466"/>
              <a:ext cx="156754" cy="10450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BF3126C7-4266-4ED4-BBEF-728D4EF41B62}"/>
              </a:ext>
            </a:extLst>
          </p:cNvPr>
          <p:cNvGrpSpPr/>
          <p:nvPr/>
        </p:nvGrpSpPr>
        <p:grpSpPr>
          <a:xfrm>
            <a:off x="10001666" y="4203608"/>
            <a:ext cx="314799" cy="246221"/>
            <a:chOff x="6905291" y="4204474"/>
            <a:chExt cx="314799" cy="246221"/>
          </a:xfrm>
        </p:grpSpPr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ABC4167D-18B7-4D4D-A0C9-21F6D1799F26}"/>
                </a:ext>
              </a:extLst>
            </p:cNvPr>
            <p:cNvSpPr txBox="1"/>
            <p:nvPr/>
          </p:nvSpPr>
          <p:spPr>
            <a:xfrm>
              <a:off x="6905291" y="4204474"/>
              <a:ext cx="3147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/>
                <a:t>A</a:t>
              </a:r>
              <a:endParaRPr lang="de-DE" sz="1000" b="0" dirty="0"/>
            </a:p>
          </p:txBody>
        </p:sp>
        <p:sp>
          <p:nvSpPr>
            <p:cNvPr id="59" name="Rechteck 58">
              <a:extLst>
                <a:ext uri="{FF2B5EF4-FFF2-40B4-BE49-F238E27FC236}">
                  <a16:creationId xmlns:a16="http://schemas.microsoft.com/office/drawing/2014/main" id="{39DDCBF2-B594-459C-AE3B-49AF1F26A518}"/>
                </a:ext>
              </a:extLst>
            </p:cNvPr>
            <p:cNvSpPr/>
            <p:nvPr/>
          </p:nvSpPr>
          <p:spPr>
            <a:xfrm>
              <a:off x="6954331" y="4277466"/>
              <a:ext cx="156754" cy="10450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5B15E612-90F2-4C6F-A0C1-809CF2E1E421}"/>
              </a:ext>
            </a:extLst>
          </p:cNvPr>
          <p:cNvGrpSpPr/>
          <p:nvPr/>
        </p:nvGrpSpPr>
        <p:grpSpPr>
          <a:xfrm>
            <a:off x="9046231" y="4204726"/>
            <a:ext cx="314799" cy="246221"/>
            <a:chOff x="9045246" y="4204474"/>
            <a:chExt cx="314799" cy="246221"/>
          </a:xfrm>
        </p:grpSpPr>
        <p:sp>
          <p:nvSpPr>
            <p:cNvPr id="61" name="Textfeld 60">
              <a:extLst>
                <a:ext uri="{FF2B5EF4-FFF2-40B4-BE49-F238E27FC236}">
                  <a16:creationId xmlns:a16="http://schemas.microsoft.com/office/drawing/2014/main" id="{1A5CC6D3-E868-4D42-AE61-485A7E070188}"/>
                </a:ext>
              </a:extLst>
            </p:cNvPr>
            <p:cNvSpPr txBox="1"/>
            <p:nvPr/>
          </p:nvSpPr>
          <p:spPr>
            <a:xfrm>
              <a:off x="9045246" y="4204474"/>
              <a:ext cx="3147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b="0" dirty="0"/>
                <a:t>C</a:t>
              </a:r>
            </a:p>
          </p:txBody>
        </p:sp>
        <p:sp>
          <p:nvSpPr>
            <p:cNvPr id="62" name="Rechteck 61">
              <a:extLst>
                <a:ext uri="{FF2B5EF4-FFF2-40B4-BE49-F238E27FC236}">
                  <a16:creationId xmlns:a16="http://schemas.microsoft.com/office/drawing/2014/main" id="{055FC672-0C01-4270-9B44-154D8CEA5F26}"/>
                </a:ext>
              </a:extLst>
            </p:cNvPr>
            <p:cNvSpPr/>
            <p:nvPr/>
          </p:nvSpPr>
          <p:spPr>
            <a:xfrm>
              <a:off x="9093750" y="4277466"/>
              <a:ext cx="156754" cy="10450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9" name="Textfeld 48">
            <a:extLst>
              <a:ext uri="{FF2B5EF4-FFF2-40B4-BE49-F238E27FC236}">
                <a16:creationId xmlns:a16="http://schemas.microsoft.com/office/drawing/2014/main" id="{29049C9A-B2FF-4D9D-8354-3F37A0B38318}"/>
              </a:ext>
            </a:extLst>
          </p:cNvPr>
          <p:cNvSpPr txBox="1"/>
          <p:nvPr/>
        </p:nvSpPr>
        <p:spPr>
          <a:xfrm>
            <a:off x="6816901" y="3993181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/>
              <a:t>2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A72C725-5317-4EA2-85E4-E46E09CD6D02}"/>
              </a:ext>
            </a:extLst>
          </p:cNvPr>
          <p:cNvSpPr txBox="1"/>
          <p:nvPr/>
        </p:nvSpPr>
        <p:spPr>
          <a:xfrm>
            <a:off x="8511177" y="3944990"/>
            <a:ext cx="592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/>
              <a:t>2,67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A1388D0-A189-49F4-9334-F53CD2E8D9A5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100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45" name="Unten">
            <a:extLst>
              <a:ext uri="{FF2B5EF4-FFF2-40B4-BE49-F238E27FC236}">
                <a16:creationId xmlns:a16="http://schemas.microsoft.com/office/drawing/2014/main" id="{D5BCC64E-4F04-453C-9109-40DD64ACB813}"/>
              </a:ext>
            </a:extLst>
          </p:cNvPr>
          <p:cNvGrpSpPr/>
          <p:nvPr/>
        </p:nvGrpSpPr>
        <p:grpSpPr>
          <a:xfrm>
            <a:off x="6954331" y="4975404"/>
            <a:ext cx="156754" cy="609760"/>
            <a:chOff x="10050539" y="4975404"/>
            <a:chExt cx="156754" cy="609760"/>
          </a:xfrm>
          <a:solidFill>
            <a:schemeClr val="bg2"/>
          </a:solidFill>
        </p:grpSpPr>
        <p:cxnSp>
          <p:nvCxnSpPr>
            <p:cNvPr id="52" name="Kante">
              <a:extLst>
                <a:ext uri="{FF2B5EF4-FFF2-40B4-BE49-F238E27FC236}">
                  <a16:creationId xmlns:a16="http://schemas.microsoft.com/office/drawing/2014/main" id="{C77C0DB4-A543-4A8E-B7A8-5F02CDC7C0CC}"/>
                </a:ext>
              </a:extLst>
            </p:cNvPr>
            <p:cNvCxnSpPr>
              <a:cxnSpLocks/>
              <a:endCxn id="55" idx="2"/>
            </p:cNvCxnSpPr>
            <p:nvPr/>
          </p:nvCxnSpPr>
          <p:spPr>
            <a:xfrm flipV="1">
              <a:off x="10128916" y="5079907"/>
              <a:ext cx="0" cy="505257"/>
            </a:xfrm>
            <a:prstGeom prst="line">
              <a:avLst/>
            </a:prstGeom>
            <a:grpFill/>
            <a:ln w="38100">
              <a:solidFill>
                <a:schemeClr val="bg2"/>
              </a:solidFill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Port">
              <a:extLst>
                <a:ext uri="{FF2B5EF4-FFF2-40B4-BE49-F238E27FC236}">
                  <a16:creationId xmlns:a16="http://schemas.microsoft.com/office/drawing/2014/main" id="{0DE4ECD0-E747-496D-B457-9F5F8B76250F}"/>
                </a:ext>
              </a:extLst>
            </p:cNvPr>
            <p:cNvSpPr/>
            <p:nvPr/>
          </p:nvSpPr>
          <p:spPr>
            <a:xfrm>
              <a:off x="10050539" y="4975404"/>
              <a:ext cx="156754" cy="104503"/>
            </a:xfrm>
            <a:prstGeom prst="rect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9615414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E40F5DFB-4AAA-4808-91B6-BA618C59F6ED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101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de-DE" dirty="0"/>
              <a:t>Kreuzungsreduzierung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A04DC6B-4ACA-43F6-8247-A798CEAB1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r>
              <a:rPr lang="de-DE" dirty="0"/>
              <a:t>Behandlung von Portgruppen</a:t>
            </a:r>
          </a:p>
          <a:p>
            <a:pPr lvl="1"/>
            <a:r>
              <a:rPr lang="de-DE" b="1" dirty="0"/>
              <a:t>Layer-Total-Methode</a:t>
            </a:r>
          </a:p>
          <a:p>
            <a:pPr lvl="1"/>
            <a:r>
              <a:rPr lang="de-DE" dirty="0"/>
              <a:t>Sortierung nach den Knoten</a:t>
            </a:r>
          </a:p>
          <a:p>
            <a:r>
              <a:rPr lang="de-DE" dirty="0"/>
              <a:t>Behandlung von Portpaaren</a:t>
            </a:r>
          </a:p>
          <a:p>
            <a:r>
              <a:rPr lang="de-DE" dirty="0"/>
              <a:t>Behandlung von Knoten mit Verbindung in nur eine Richtung</a:t>
            </a:r>
          </a:p>
        </p:txBody>
      </p: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9FC88C7D-C1B2-4263-BDFA-FC5A8C0650E5}"/>
              </a:ext>
            </a:extLst>
          </p:cNvPr>
          <p:cNvCxnSpPr>
            <a:cxnSpLocks/>
          </p:cNvCxnSpPr>
          <p:nvPr/>
        </p:nvCxnSpPr>
        <p:spPr>
          <a:xfrm flipH="1">
            <a:off x="6316756" y="3194984"/>
            <a:ext cx="45447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C9C7100E-73F7-4A97-B84F-849B414939FE}"/>
              </a:ext>
            </a:extLst>
          </p:cNvPr>
          <p:cNvCxnSpPr>
            <a:cxnSpLocks/>
          </p:cNvCxnSpPr>
          <p:nvPr/>
        </p:nvCxnSpPr>
        <p:spPr>
          <a:xfrm flipH="1">
            <a:off x="6316756" y="4689920"/>
            <a:ext cx="45447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CD638B3B-16F4-4490-B898-1031EE5A3B81}"/>
              </a:ext>
            </a:extLst>
          </p:cNvPr>
          <p:cNvCxnSpPr>
            <a:cxnSpLocks/>
            <a:stCxn id="20" idx="0"/>
          </p:cNvCxnSpPr>
          <p:nvPr/>
        </p:nvCxnSpPr>
        <p:spPr>
          <a:xfrm flipV="1">
            <a:off x="8102411" y="2294965"/>
            <a:ext cx="0" cy="508621"/>
          </a:xfrm>
          <a:prstGeom prst="line">
            <a:avLst/>
          </a:prstGeom>
          <a:ln w="38100">
            <a:solidFill>
              <a:schemeClr val="tx1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B6CF50A0-0B6D-42CE-AEAD-5A83EB14215C}"/>
              </a:ext>
            </a:extLst>
          </p:cNvPr>
          <p:cNvCxnSpPr>
            <a:cxnSpLocks/>
            <a:stCxn id="35" idx="0"/>
          </p:cNvCxnSpPr>
          <p:nvPr/>
        </p:nvCxnSpPr>
        <p:spPr>
          <a:xfrm flipV="1">
            <a:off x="7032708" y="2297787"/>
            <a:ext cx="0" cy="505799"/>
          </a:xfrm>
          <a:prstGeom prst="line">
            <a:avLst/>
          </a:prstGeom>
          <a:ln w="38100">
            <a:solidFill>
              <a:schemeClr val="tx1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B2BBA771-9772-456B-83A9-EBC97BCF1FB4}"/>
              </a:ext>
            </a:extLst>
          </p:cNvPr>
          <p:cNvCxnSpPr>
            <a:cxnSpLocks/>
            <a:stCxn id="53" idx="0"/>
            <a:endCxn id="22" idx="2"/>
          </p:cNvCxnSpPr>
          <p:nvPr/>
        </p:nvCxnSpPr>
        <p:spPr>
          <a:xfrm flipH="1" flipV="1">
            <a:off x="7032708" y="3584366"/>
            <a:ext cx="1070020" cy="693230"/>
          </a:xfrm>
          <a:prstGeom prst="line">
            <a:avLst/>
          </a:prstGeom>
          <a:ln w="38100">
            <a:solidFill>
              <a:schemeClr val="tx1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F3152512-0B4A-497B-AD58-332221E3C5AB}"/>
              </a:ext>
            </a:extLst>
          </p:cNvPr>
          <p:cNvCxnSpPr>
            <a:cxnSpLocks/>
            <a:stCxn id="62" idx="0"/>
            <a:endCxn id="25" idx="2"/>
          </p:cNvCxnSpPr>
          <p:nvPr/>
        </p:nvCxnSpPr>
        <p:spPr>
          <a:xfrm flipH="1" flipV="1">
            <a:off x="9172127" y="3586242"/>
            <a:ext cx="985" cy="691476"/>
          </a:xfrm>
          <a:prstGeom prst="line">
            <a:avLst/>
          </a:prstGeom>
          <a:ln w="38100">
            <a:solidFill>
              <a:schemeClr val="tx1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8C3240FC-7FFE-4EA4-9A93-096635D3CBA6}"/>
              </a:ext>
            </a:extLst>
          </p:cNvPr>
          <p:cNvCxnSpPr>
            <a:cxnSpLocks/>
            <a:stCxn id="54" idx="0"/>
            <a:endCxn id="19" idx="2"/>
          </p:cNvCxnSpPr>
          <p:nvPr/>
        </p:nvCxnSpPr>
        <p:spPr>
          <a:xfrm flipV="1">
            <a:off x="7032708" y="3586382"/>
            <a:ext cx="1069703" cy="713552"/>
          </a:xfrm>
          <a:prstGeom prst="line">
            <a:avLst/>
          </a:prstGeom>
          <a:ln w="38100">
            <a:solidFill>
              <a:schemeClr val="tx1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BDBD70FD-636D-4848-8DEE-C5B56408CA3A}"/>
              </a:ext>
            </a:extLst>
          </p:cNvPr>
          <p:cNvCxnSpPr>
            <a:cxnSpLocks/>
            <a:stCxn id="59" idx="0"/>
            <a:endCxn id="24" idx="2"/>
          </p:cNvCxnSpPr>
          <p:nvPr/>
        </p:nvCxnSpPr>
        <p:spPr>
          <a:xfrm flipH="1" flipV="1">
            <a:off x="10128916" y="3586242"/>
            <a:ext cx="167" cy="690358"/>
          </a:xfrm>
          <a:prstGeom prst="line">
            <a:avLst/>
          </a:prstGeom>
          <a:ln w="38100">
            <a:solidFill>
              <a:schemeClr val="tx1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00CBB580-B376-4971-BCCE-2B37497975E5}"/>
              </a:ext>
            </a:extLst>
          </p:cNvPr>
          <p:cNvSpPr/>
          <p:nvPr/>
        </p:nvSpPr>
        <p:spPr>
          <a:xfrm>
            <a:off x="7646114" y="2908493"/>
            <a:ext cx="912594" cy="573526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D3</a:t>
            </a:r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4929D6DD-AF07-4E80-B697-C2ED8FE4EC06}"/>
              </a:ext>
            </a:extLst>
          </p:cNvPr>
          <p:cNvSpPr/>
          <p:nvPr/>
        </p:nvSpPr>
        <p:spPr>
          <a:xfrm>
            <a:off x="6576411" y="2908089"/>
            <a:ext cx="912594" cy="573526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D2</a:t>
            </a: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201FA0F8-246A-4C13-87AB-ABF4AF0FAD3E}"/>
              </a:ext>
            </a:extLst>
          </p:cNvPr>
          <p:cNvSpPr/>
          <p:nvPr/>
        </p:nvSpPr>
        <p:spPr>
          <a:xfrm>
            <a:off x="8715817" y="2908353"/>
            <a:ext cx="1869396" cy="573526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V2</a:t>
            </a:r>
          </a:p>
        </p:txBody>
      </p:sp>
      <p:sp>
        <p:nvSpPr>
          <p:cNvPr id="46" name="Pfeil: nach unten 45">
            <a:extLst>
              <a:ext uri="{FF2B5EF4-FFF2-40B4-BE49-F238E27FC236}">
                <a16:creationId xmlns:a16="http://schemas.microsoft.com/office/drawing/2014/main" id="{D671E590-03D6-4B6D-8DE5-356EF4AC97EF}"/>
              </a:ext>
            </a:extLst>
          </p:cNvPr>
          <p:cNvSpPr/>
          <p:nvPr/>
        </p:nvSpPr>
        <p:spPr>
          <a:xfrm>
            <a:off x="11224897" y="3327658"/>
            <a:ext cx="665703" cy="143867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9AB0717F-6B0B-4719-BB93-072A78E5CC4B}"/>
              </a:ext>
            </a:extLst>
          </p:cNvPr>
          <p:cNvSpPr/>
          <p:nvPr/>
        </p:nvSpPr>
        <p:spPr>
          <a:xfrm>
            <a:off x="6576411" y="4404437"/>
            <a:ext cx="912594" cy="573526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D4</a:t>
            </a:r>
          </a:p>
        </p:txBody>
      </p: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9338D213-E008-4E6B-8CF1-361F0AA41E53}"/>
              </a:ext>
            </a:extLst>
          </p:cNvPr>
          <p:cNvSpPr/>
          <p:nvPr/>
        </p:nvSpPr>
        <p:spPr>
          <a:xfrm>
            <a:off x="7875351" y="4407535"/>
            <a:ext cx="2481480" cy="573528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V1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D1044C38-A033-4991-8CA8-4E39CC3FAF1A}"/>
              </a:ext>
            </a:extLst>
          </p:cNvPr>
          <p:cNvSpPr/>
          <p:nvPr/>
        </p:nvSpPr>
        <p:spPr>
          <a:xfrm>
            <a:off x="7973069" y="4246298"/>
            <a:ext cx="2286045" cy="1612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94B376AF-452B-41D3-B411-B154CE496D12}"/>
              </a:ext>
            </a:extLst>
          </p:cNvPr>
          <p:cNvSpPr/>
          <p:nvPr/>
        </p:nvSpPr>
        <p:spPr>
          <a:xfrm>
            <a:off x="8024034" y="2803586"/>
            <a:ext cx="156754" cy="10450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C92E2793-5A07-43B5-ABB5-53C2C5A18771}"/>
              </a:ext>
            </a:extLst>
          </p:cNvPr>
          <p:cNvSpPr/>
          <p:nvPr/>
        </p:nvSpPr>
        <p:spPr>
          <a:xfrm>
            <a:off x="6954331" y="2803586"/>
            <a:ext cx="156754" cy="10450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CAEDE6CA-F528-46A9-B08D-6E9AF6E0D025}"/>
              </a:ext>
            </a:extLst>
          </p:cNvPr>
          <p:cNvSpPr/>
          <p:nvPr/>
        </p:nvSpPr>
        <p:spPr>
          <a:xfrm>
            <a:off x="10050539" y="3481739"/>
            <a:ext cx="156754" cy="10450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CCED1B58-AF7C-40A0-9A5C-2583CF085050}"/>
              </a:ext>
            </a:extLst>
          </p:cNvPr>
          <p:cNvSpPr/>
          <p:nvPr/>
        </p:nvSpPr>
        <p:spPr>
          <a:xfrm>
            <a:off x="9093750" y="3481739"/>
            <a:ext cx="156754" cy="10450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B4BB390-24EC-4C11-B570-54A1672CA803}"/>
              </a:ext>
            </a:extLst>
          </p:cNvPr>
          <p:cNvSpPr/>
          <p:nvPr/>
        </p:nvSpPr>
        <p:spPr>
          <a:xfrm>
            <a:off x="8024034" y="3481879"/>
            <a:ext cx="156754" cy="10450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2137A7AC-AC9C-4DA7-9CF8-E1792172E182}"/>
              </a:ext>
            </a:extLst>
          </p:cNvPr>
          <p:cNvSpPr/>
          <p:nvPr/>
        </p:nvSpPr>
        <p:spPr>
          <a:xfrm>
            <a:off x="6954331" y="3479863"/>
            <a:ext cx="156754" cy="10450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7" name="Gruppieren 51">
            <a:extLst>
              <a:ext uri="{FF2B5EF4-FFF2-40B4-BE49-F238E27FC236}">
                <a16:creationId xmlns:a16="http://schemas.microsoft.com/office/drawing/2014/main" id="{66B49E73-14E8-4243-ADAF-55B480EC125D}"/>
              </a:ext>
            </a:extLst>
          </p:cNvPr>
          <p:cNvGrpSpPr/>
          <p:nvPr/>
        </p:nvGrpSpPr>
        <p:grpSpPr>
          <a:xfrm>
            <a:off x="6909504" y="4223926"/>
            <a:ext cx="314799" cy="246221"/>
            <a:chOff x="10005712" y="4223926"/>
            <a:chExt cx="314799" cy="246221"/>
          </a:xfrm>
        </p:grpSpPr>
        <p:sp>
          <p:nvSpPr>
            <p:cNvPr id="48" name="Textfeld 11">
              <a:extLst>
                <a:ext uri="{FF2B5EF4-FFF2-40B4-BE49-F238E27FC236}">
                  <a16:creationId xmlns:a16="http://schemas.microsoft.com/office/drawing/2014/main" id="{1367E5F0-303D-42C8-A0A6-2F683E0725AD}"/>
                </a:ext>
              </a:extLst>
            </p:cNvPr>
            <p:cNvSpPr txBox="1"/>
            <p:nvPr/>
          </p:nvSpPr>
          <p:spPr>
            <a:xfrm>
              <a:off x="10005712" y="4223926"/>
              <a:ext cx="3147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b="0" dirty="0"/>
                <a:t>E</a:t>
              </a:r>
            </a:p>
          </p:txBody>
        </p:sp>
        <p:sp>
          <p:nvSpPr>
            <p:cNvPr id="54" name="Rechteck 15">
              <a:extLst>
                <a:ext uri="{FF2B5EF4-FFF2-40B4-BE49-F238E27FC236}">
                  <a16:creationId xmlns:a16="http://schemas.microsoft.com/office/drawing/2014/main" id="{7ECCF32F-5449-45F4-A757-0E8911C52044}"/>
                </a:ext>
              </a:extLst>
            </p:cNvPr>
            <p:cNvSpPr/>
            <p:nvPr/>
          </p:nvSpPr>
          <p:spPr>
            <a:xfrm>
              <a:off x="10050539" y="4299934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44854ADF-1635-4D2F-9B2B-3AC9A4AF6A90}"/>
              </a:ext>
            </a:extLst>
          </p:cNvPr>
          <p:cNvGrpSpPr/>
          <p:nvPr/>
        </p:nvGrpSpPr>
        <p:grpSpPr>
          <a:xfrm>
            <a:off x="7982023" y="4209244"/>
            <a:ext cx="314799" cy="246221"/>
            <a:chOff x="7981706" y="4209114"/>
            <a:chExt cx="314799" cy="246221"/>
          </a:xfrm>
        </p:grpSpPr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BDC825DD-9D54-4934-9722-4446A4A91323}"/>
                </a:ext>
              </a:extLst>
            </p:cNvPr>
            <p:cNvSpPr txBox="1"/>
            <p:nvPr/>
          </p:nvSpPr>
          <p:spPr>
            <a:xfrm>
              <a:off x="7981706" y="4209114"/>
              <a:ext cx="3147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b="0" dirty="0"/>
                <a:t>B</a:t>
              </a:r>
            </a:p>
          </p:txBody>
        </p:sp>
        <p:sp>
          <p:nvSpPr>
            <p:cNvPr id="53" name="Rechteck 52">
              <a:extLst>
                <a:ext uri="{FF2B5EF4-FFF2-40B4-BE49-F238E27FC236}">
                  <a16:creationId xmlns:a16="http://schemas.microsoft.com/office/drawing/2014/main" id="{B49676B9-6D00-4EB5-81AA-3DF5890DC138}"/>
                </a:ext>
              </a:extLst>
            </p:cNvPr>
            <p:cNvSpPr/>
            <p:nvPr/>
          </p:nvSpPr>
          <p:spPr>
            <a:xfrm>
              <a:off x="8024034" y="4277466"/>
              <a:ext cx="156754" cy="10450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BF3126C7-4266-4ED4-BBEF-728D4EF41B62}"/>
              </a:ext>
            </a:extLst>
          </p:cNvPr>
          <p:cNvGrpSpPr/>
          <p:nvPr/>
        </p:nvGrpSpPr>
        <p:grpSpPr>
          <a:xfrm>
            <a:off x="10001666" y="4203608"/>
            <a:ext cx="314799" cy="246221"/>
            <a:chOff x="6905291" y="4204474"/>
            <a:chExt cx="314799" cy="246221"/>
          </a:xfrm>
        </p:grpSpPr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ABC4167D-18B7-4D4D-A0C9-21F6D1799F26}"/>
                </a:ext>
              </a:extLst>
            </p:cNvPr>
            <p:cNvSpPr txBox="1"/>
            <p:nvPr/>
          </p:nvSpPr>
          <p:spPr>
            <a:xfrm>
              <a:off x="6905291" y="4204474"/>
              <a:ext cx="3147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/>
                <a:t>A</a:t>
              </a:r>
              <a:endParaRPr lang="de-DE" sz="1000" b="0" dirty="0"/>
            </a:p>
          </p:txBody>
        </p:sp>
        <p:sp>
          <p:nvSpPr>
            <p:cNvPr id="59" name="Rechteck 58">
              <a:extLst>
                <a:ext uri="{FF2B5EF4-FFF2-40B4-BE49-F238E27FC236}">
                  <a16:creationId xmlns:a16="http://schemas.microsoft.com/office/drawing/2014/main" id="{39DDCBF2-B594-459C-AE3B-49AF1F26A518}"/>
                </a:ext>
              </a:extLst>
            </p:cNvPr>
            <p:cNvSpPr/>
            <p:nvPr/>
          </p:nvSpPr>
          <p:spPr>
            <a:xfrm>
              <a:off x="6954331" y="4277466"/>
              <a:ext cx="156754" cy="10450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5B15E612-90F2-4C6F-A0C1-809CF2E1E421}"/>
              </a:ext>
            </a:extLst>
          </p:cNvPr>
          <p:cNvGrpSpPr/>
          <p:nvPr/>
        </p:nvGrpSpPr>
        <p:grpSpPr>
          <a:xfrm>
            <a:off x="9046231" y="4204726"/>
            <a:ext cx="314799" cy="246221"/>
            <a:chOff x="9045246" y="4204474"/>
            <a:chExt cx="314799" cy="246221"/>
          </a:xfrm>
        </p:grpSpPr>
        <p:sp>
          <p:nvSpPr>
            <p:cNvPr id="61" name="Textfeld 60">
              <a:extLst>
                <a:ext uri="{FF2B5EF4-FFF2-40B4-BE49-F238E27FC236}">
                  <a16:creationId xmlns:a16="http://schemas.microsoft.com/office/drawing/2014/main" id="{1A5CC6D3-E868-4D42-AE61-485A7E070188}"/>
                </a:ext>
              </a:extLst>
            </p:cNvPr>
            <p:cNvSpPr txBox="1"/>
            <p:nvPr/>
          </p:nvSpPr>
          <p:spPr>
            <a:xfrm>
              <a:off x="9045246" y="4204474"/>
              <a:ext cx="3147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b="0" dirty="0"/>
                <a:t>C</a:t>
              </a:r>
            </a:p>
          </p:txBody>
        </p:sp>
        <p:sp>
          <p:nvSpPr>
            <p:cNvPr id="62" name="Rechteck 61">
              <a:extLst>
                <a:ext uri="{FF2B5EF4-FFF2-40B4-BE49-F238E27FC236}">
                  <a16:creationId xmlns:a16="http://schemas.microsoft.com/office/drawing/2014/main" id="{055FC672-0C01-4270-9B44-154D8CEA5F26}"/>
                </a:ext>
              </a:extLst>
            </p:cNvPr>
            <p:cNvSpPr/>
            <p:nvPr/>
          </p:nvSpPr>
          <p:spPr>
            <a:xfrm>
              <a:off x="9093750" y="4277466"/>
              <a:ext cx="156754" cy="10450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5" name="Unten">
            <a:extLst>
              <a:ext uri="{FF2B5EF4-FFF2-40B4-BE49-F238E27FC236}">
                <a16:creationId xmlns:a16="http://schemas.microsoft.com/office/drawing/2014/main" id="{430D993D-E604-4F82-A953-7063AD7601C5}"/>
              </a:ext>
            </a:extLst>
          </p:cNvPr>
          <p:cNvGrpSpPr/>
          <p:nvPr/>
        </p:nvGrpSpPr>
        <p:grpSpPr>
          <a:xfrm>
            <a:off x="6954331" y="4975404"/>
            <a:ext cx="156754" cy="609760"/>
            <a:chOff x="10050539" y="4975404"/>
            <a:chExt cx="156754" cy="609760"/>
          </a:xfrm>
        </p:grpSpPr>
        <p:cxnSp>
          <p:nvCxnSpPr>
            <p:cNvPr id="56" name="Kante">
              <a:extLst>
                <a:ext uri="{FF2B5EF4-FFF2-40B4-BE49-F238E27FC236}">
                  <a16:creationId xmlns:a16="http://schemas.microsoft.com/office/drawing/2014/main" id="{8FA247E5-AF22-4EF2-93BA-E8D4C1EF3F05}"/>
                </a:ext>
              </a:extLst>
            </p:cNvPr>
            <p:cNvCxnSpPr>
              <a:cxnSpLocks/>
              <a:endCxn id="63" idx="2"/>
            </p:cNvCxnSpPr>
            <p:nvPr/>
          </p:nvCxnSpPr>
          <p:spPr>
            <a:xfrm flipV="1">
              <a:off x="10128916" y="5079907"/>
              <a:ext cx="0" cy="505257"/>
            </a:xfrm>
            <a:prstGeom prst="line">
              <a:avLst/>
            </a:prstGeom>
            <a:ln w="3810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Port">
              <a:extLst>
                <a:ext uri="{FF2B5EF4-FFF2-40B4-BE49-F238E27FC236}">
                  <a16:creationId xmlns:a16="http://schemas.microsoft.com/office/drawing/2014/main" id="{3F629C92-022F-4213-9544-1898E7A94A89}"/>
                </a:ext>
              </a:extLst>
            </p:cNvPr>
            <p:cNvSpPr/>
            <p:nvPr/>
          </p:nvSpPr>
          <p:spPr>
            <a:xfrm>
              <a:off x="10050539" y="4975404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2254608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E40F5DFB-4AAA-4808-91B6-BA618C59F6ED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102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de-DE" dirty="0"/>
              <a:t>Kreuzungsreduzierung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A04DC6B-4ACA-43F6-8247-A798CEAB1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r>
              <a:rPr lang="de-DE" dirty="0"/>
              <a:t>Behandlung von Portgruppen</a:t>
            </a:r>
          </a:p>
          <a:p>
            <a:pPr lvl="1"/>
            <a:r>
              <a:rPr lang="de-DE" dirty="0"/>
              <a:t>Layer-Total-Methode</a:t>
            </a:r>
          </a:p>
          <a:p>
            <a:pPr lvl="1"/>
            <a:r>
              <a:rPr lang="de-DE" b="1" dirty="0"/>
              <a:t>Sortierung nach den Knoten</a:t>
            </a:r>
          </a:p>
          <a:p>
            <a:r>
              <a:rPr lang="de-DE" dirty="0"/>
              <a:t>Behandlung von Portpaaren</a:t>
            </a:r>
          </a:p>
          <a:p>
            <a:r>
              <a:rPr lang="de-DE" dirty="0"/>
              <a:t>Behandlung von Knoten mit Verbindung in nur eine Richtung</a:t>
            </a:r>
          </a:p>
        </p:txBody>
      </p: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9FC88C7D-C1B2-4263-BDFA-FC5A8C0650E5}"/>
              </a:ext>
            </a:extLst>
          </p:cNvPr>
          <p:cNvCxnSpPr>
            <a:cxnSpLocks/>
          </p:cNvCxnSpPr>
          <p:nvPr/>
        </p:nvCxnSpPr>
        <p:spPr>
          <a:xfrm flipH="1">
            <a:off x="6316756" y="3194984"/>
            <a:ext cx="45447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C9C7100E-73F7-4A97-B84F-849B414939FE}"/>
              </a:ext>
            </a:extLst>
          </p:cNvPr>
          <p:cNvCxnSpPr>
            <a:cxnSpLocks/>
          </p:cNvCxnSpPr>
          <p:nvPr/>
        </p:nvCxnSpPr>
        <p:spPr>
          <a:xfrm flipH="1">
            <a:off x="6316756" y="4689920"/>
            <a:ext cx="45447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CD638B3B-16F4-4490-B898-1031EE5A3B81}"/>
              </a:ext>
            </a:extLst>
          </p:cNvPr>
          <p:cNvCxnSpPr>
            <a:cxnSpLocks/>
            <a:stCxn id="20" idx="0"/>
          </p:cNvCxnSpPr>
          <p:nvPr/>
        </p:nvCxnSpPr>
        <p:spPr>
          <a:xfrm flipV="1">
            <a:off x="8102411" y="2294965"/>
            <a:ext cx="0" cy="508621"/>
          </a:xfrm>
          <a:prstGeom prst="line">
            <a:avLst/>
          </a:prstGeom>
          <a:ln w="38100">
            <a:solidFill>
              <a:schemeClr val="tx1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B6CF50A0-0B6D-42CE-AEAD-5A83EB14215C}"/>
              </a:ext>
            </a:extLst>
          </p:cNvPr>
          <p:cNvCxnSpPr>
            <a:cxnSpLocks/>
            <a:stCxn id="35" idx="0"/>
          </p:cNvCxnSpPr>
          <p:nvPr/>
        </p:nvCxnSpPr>
        <p:spPr>
          <a:xfrm flipV="1">
            <a:off x="7032708" y="2297787"/>
            <a:ext cx="0" cy="505799"/>
          </a:xfrm>
          <a:prstGeom prst="line">
            <a:avLst/>
          </a:prstGeom>
          <a:ln w="38100">
            <a:solidFill>
              <a:schemeClr val="tx1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B2BBA771-9772-456B-83A9-EBC97BCF1FB4}"/>
              </a:ext>
            </a:extLst>
          </p:cNvPr>
          <p:cNvCxnSpPr>
            <a:cxnSpLocks/>
            <a:stCxn id="53" idx="0"/>
            <a:endCxn id="22" idx="2"/>
          </p:cNvCxnSpPr>
          <p:nvPr/>
        </p:nvCxnSpPr>
        <p:spPr>
          <a:xfrm flipH="1" flipV="1">
            <a:off x="7032708" y="3584366"/>
            <a:ext cx="1070020" cy="693230"/>
          </a:xfrm>
          <a:prstGeom prst="line">
            <a:avLst/>
          </a:prstGeom>
          <a:ln w="38100">
            <a:solidFill>
              <a:schemeClr val="tx1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F3152512-0B4A-497B-AD58-332221E3C5AB}"/>
              </a:ext>
            </a:extLst>
          </p:cNvPr>
          <p:cNvCxnSpPr>
            <a:cxnSpLocks/>
            <a:stCxn id="62" idx="0"/>
            <a:endCxn id="25" idx="2"/>
          </p:cNvCxnSpPr>
          <p:nvPr/>
        </p:nvCxnSpPr>
        <p:spPr>
          <a:xfrm flipH="1" flipV="1">
            <a:off x="9172127" y="3586242"/>
            <a:ext cx="985" cy="691476"/>
          </a:xfrm>
          <a:prstGeom prst="line">
            <a:avLst/>
          </a:prstGeom>
          <a:ln w="38100">
            <a:solidFill>
              <a:schemeClr val="tx1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8C3240FC-7FFE-4EA4-9A93-096635D3CBA6}"/>
              </a:ext>
            </a:extLst>
          </p:cNvPr>
          <p:cNvCxnSpPr>
            <a:cxnSpLocks/>
            <a:stCxn id="54" idx="0"/>
            <a:endCxn id="19" idx="2"/>
          </p:cNvCxnSpPr>
          <p:nvPr/>
        </p:nvCxnSpPr>
        <p:spPr>
          <a:xfrm flipV="1">
            <a:off x="7032708" y="3586382"/>
            <a:ext cx="1069703" cy="713552"/>
          </a:xfrm>
          <a:prstGeom prst="line">
            <a:avLst/>
          </a:prstGeom>
          <a:ln w="38100">
            <a:solidFill>
              <a:schemeClr val="tx1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BDBD70FD-636D-4848-8DEE-C5B56408CA3A}"/>
              </a:ext>
            </a:extLst>
          </p:cNvPr>
          <p:cNvCxnSpPr>
            <a:cxnSpLocks/>
            <a:stCxn id="59" idx="0"/>
            <a:endCxn id="24" idx="2"/>
          </p:cNvCxnSpPr>
          <p:nvPr/>
        </p:nvCxnSpPr>
        <p:spPr>
          <a:xfrm flipH="1" flipV="1">
            <a:off x="10128916" y="3586242"/>
            <a:ext cx="167" cy="690358"/>
          </a:xfrm>
          <a:prstGeom prst="line">
            <a:avLst/>
          </a:prstGeom>
          <a:ln w="38100">
            <a:solidFill>
              <a:schemeClr val="tx1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00CBB580-B376-4971-BCCE-2B37497975E5}"/>
              </a:ext>
            </a:extLst>
          </p:cNvPr>
          <p:cNvSpPr/>
          <p:nvPr/>
        </p:nvSpPr>
        <p:spPr>
          <a:xfrm>
            <a:off x="7646114" y="2908493"/>
            <a:ext cx="912594" cy="573526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D3</a:t>
            </a:r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4929D6DD-AF07-4E80-B697-C2ED8FE4EC06}"/>
              </a:ext>
            </a:extLst>
          </p:cNvPr>
          <p:cNvSpPr/>
          <p:nvPr/>
        </p:nvSpPr>
        <p:spPr>
          <a:xfrm>
            <a:off x="6576411" y="2908089"/>
            <a:ext cx="912594" cy="573526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D2</a:t>
            </a: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201FA0F8-246A-4C13-87AB-ABF4AF0FAD3E}"/>
              </a:ext>
            </a:extLst>
          </p:cNvPr>
          <p:cNvSpPr/>
          <p:nvPr/>
        </p:nvSpPr>
        <p:spPr>
          <a:xfrm>
            <a:off x="8715817" y="2908353"/>
            <a:ext cx="1869396" cy="573526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V2</a:t>
            </a:r>
          </a:p>
        </p:txBody>
      </p:sp>
      <p:sp>
        <p:nvSpPr>
          <p:cNvPr id="46" name="Pfeil: nach unten 45">
            <a:extLst>
              <a:ext uri="{FF2B5EF4-FFF2-40B4-BE49-F238E27FC236}">
                <a16:creationId xmlns:a16="http://schemas.microsoft.com/office/drawing/2014/main" id="{D671E590-03D6-4B6D-8DE5-356EF4AC97EF}"/>
              </a:ext>
            </a:extLst>
          </p:cNvPr>
          <p:cNvSpPr/>
          <p:nvPr/>
        </p:nvSpPr>
        <p:spPr>
          <a:xfrm>
            <a:off x="11224897" y="3327658"/>
            <a:ext cx="665703" cy="143867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9AB0717F-6B0B-4719-BB93-072A78E5CC4B}"/>
              </a:ext>
            </a:extLst>
          </p:cNvPr>
          <p:cNvSpPr/>
          <p:nvPr/>
        </p:nvSpPr>
        <p:spPr>
          <a:xfrm>
            <a:off x="6576411" y="4404437"/>
            <a:ext cx="912594" cy="573526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D4</a:t>
            </a:r>
          </a:p>
        </p:txBody>
      </p: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9338D213-E008-4E6B-8CF1-361F0AA41E53}"/>
              </a:ext>
            </a:extLst>
          </p:cNvPr>
          <p:cNvSpPr/>
          <p:nvPr/>
        </p:nvSpPr>
        <p:spPr>
          <a:xfrm>
            <a:off x="7875351" y="4407535"/>
            <a:ext cx="2481480" cy="573528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V1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D1044C38-A033-4991-8CA8-4E39CC3FAF1A}"/>
              </a:ext>
            </a:extLst>
          </p:cNvPr>
          <p:cNvSpPr/>
          <p:nvPr/>
        </p:nvSpPr>
        <p:spPr>
          <a:xfrm>
            <a:off x="7973069" y="4246298"/>
            <a:ext cx="2286045" cy="1612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94B376AF-452B-41D3-B411-B154CE496D12}"/>
              </a:ext>
            </a:extLst>
          </p:cNvPr>
          <p:cNvSpPr/>
          <p:nvPr/>
        </p:nvSpPr>
        <p:spPr>
          <a:xfrm>
            <a:off x="8024034" y="2803586"/>
            <a:ext cx="156754" cy="10450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C92E2793-5A07-43B5-ABB5-53C2C5A18771}"/>
              </a:ext>
            </a:extLst>
          </p:cNvPr>
          <p:cNvSpPr/>
          <p:nvPr/>
        </p:nvSpPr>
        <p:spPr>
          <a:xfrm>
            <a:off x="6954331" y="2803586"/>
            <a:ext cx="156754" cy="10450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CAEDE6CA-F528-46A9-B08D-6E9AF6E0D025}"/>
              </a:ext>
            </a:extLst>
          </p:cNvPr>
          <p:cNvSpPr/>
          <p:nvPr/>
        </p:nvSpPr>
        <p:spPr>
          <a:xfrm>
            <a:off x="10050539" y="3481739"/>
            <a:ext cx="156754" cy="10450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CCED1B58-AF7C-40A0-9A5C-2583CF085050}"/>
              </a:ext>
            </a:extLst>
          </p:cNvPr>
          <p:cNvSpPr/>
          <p:nvPr/>
        </p:nvSpPr>
        <p:spPr>
          <a:xfrm>
            <a:off x="9093750" y="3481739"/>
            <a:ext cx="156754" cy="10450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B4BB390-24EC-4C11-B570-54A1672CA803}"/>
              </a:ext>
            </a:extLst>
          </p:cNvPr>
          <p:cNvSpPr/>
          <p:nvPr/>
        </p:nvSpPr>
        <p:spPr>
          <a:xfrm>
            <a:off x="8024034" y="3481879"/>
            <a:ext cx="156754" cy="10450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2137A7AC-AC9C-4DA7-9CF8-E1792172E182}"/>
              </a:ext>
            </a:extLst>
          </p:cNvPr>
          <p:cNvSpPr/>
          <p:nvPr/>
        </p:nvSpPr>
        <p:spPr>
          <a:xfrm>
            <a:off x="6954331" y="3479863"/>
            <a:ext cx="156754" cy="10450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7" name="Gruppieren 51">
            <a:extLst>
              <a:ext uri="{FF2B5EF4-FFF2-40B4-BE49-F238E27FC236}">
                <a16:creationId xmlns:a16="http://schemas.microsoft.com/office/drawing/2014/main" id="{66B49E73-14E8-4243-ADAF-55B480EC125D}"/>
              </a:ext>
            </a:extLst>
          </p:cNvPr>
          <p:cNvGrpSpPr/>
          <p:nvPr/>
        </p:nvGrpSpPr>
        <p:grpSpPr>
          <a:xfrm>
            <a:off x="6909504" y="4223926"/>
            <a:ext cx="314799" cy="246221"/>
            <a:chOff x="10005712" y="4223926"/>
            <a:chExt cx="314799" cy="246221"/>
          </a:xfrm>
        </p:grpSpPr>
        <p:sp>
          <p:nvSpPr>
            <p:cNvPr id="48" name="Textfeld 11">
              <a:extLst>
                <a:ext uri="{FF2B5EF4-FFF2-40B4-BE49-F238E27FC236}">
                  <a16:creationId xmlns:a16="http://schemas.microsoft.com/office/drawing/2014/main" id="{1367E5F0-303D-42C8-A0A6-2F683E0725AD}"/>
                </a:ext>
              </a:extLst>
            </p:cNvPr>
            <p:cNvSpPr txBox="1"/>
            <p:nvPr/>
          </p:nvSpPr>
          <p:spPr>
            <a:xfrm>
              <a:off x="10005712" y="4223926"/>
              <a:ext cx="3147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b="0" dirty="0"/>
                <a:t>E</a:t>
              </a:r>
            </a:p>
          </p:txBody>
        </p:sp>
        <p:sp>
          <p:nvSpPr>
            <p:cNvPr id="54" name="Rechteck 15">
              <a:extLst>
                <a:ext uri="{FF2B5EF4-FFF2-40B4-BE49-F238E27FC236}">
                  <a16:creationId xmlns:a16="http://schemas.microsoft.com/office/drawing/2014/main" id="{7ECCF32F-5449-45F4-A757-0E8911C52044}"/>
                </a:ext>
              </a:extLst>
            </p:cNvPr>
            <p:cNvSpPr/>
            <p:nvPr/>
          </p:nvSpPr>
          <p:spPr>
            <a:xfrm>
              <a:off x="10050539" y="4299934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44854ADF-1635-4D2F-9B2B-3AC9A4AF6A90}"/>
              </a:ext>
            </a:extLst>
          </p:cNvPr>
          <p:cNvGrpSpPr/>
          <p:nvPr/>
        </p:nvGrpSpPr>
        <p:grpSpPr>
          <a:xfrm>
            <a:off x="7982023" y="4209244"/>
            <a:ext cx="314799" cy="246221"/>
            <a:chOff x="7981706" y="4209114"/>
            <a:chExt cx="314799" cy="246221"/>
          </a:xfrm>
        </p:grpSpPr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BDC825DD-9D54-4934-9722-4446A4A91323}"/>
                </a:ext>
              </a:extLst>
            </p:cNvPr>
            <p:cNvSpPr txBox="1"/>
            <p:nvPr/>
          </p:nvSpPr>
          <p:spPr>
            <a:xfrm>
              <a:off x="7981706" y="4209114"/>
              <a:ext cx="3147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b="0" dirty="0"/>
                <a:t>B</a:t>
              </a:r>
            </a:p>
          </p:txBody>
        </p:sp>
        <p:sp>
          <p:nvSpPr>
            <p:cNvPr id="53" name="Rechteck 52">
              <a:extLst>
                <a:ext uri="{FF2B5EF4-FFF2-40B4-BE49-F238E27FC236}">
                  <a16:creationId xmlns:a16="http://schemas.microsoft.com/office/drawing/2014/main" id="{B49676B9-6D00-4EB5-81AA-3DF5890DC138}"/>
                </a:ext>
              </a:extLst>
            </p:cNvPr>
            <p:cNvSpPr/>
            <p:nvPr/>
          </p:nvSpPr>
          <p:spPr>
            <a:xfrm>
              <a:off x="8024034" y="4277466"/>
              <a:ext cx="156754" cy="10450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BF3126C7-4266-4ED4-BBEF-728D4EF41B62}"/>
              </a:ext>
            </a:extLst>
          </p:cNvPr>
          <p:cNvGrpSpPr/>
          <p:nvPr/>
        </p:nvGrpSpPr>
        <p:grpSpPr>
          <a:xfrm>
            <a:off x="10001666" y="4203608"/>
            <a:ext cx="314799" cy="246221"/>
            <a:chOff x="6905291" y="4204474"/>
            <a:chExt cx="314799" cy="246221"/>
          </a:xfrm>
        </p:grpSpPr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ABC4167D-18B7-4D4D-A0C9-21F6D1799F26}"/>
                </a:ext>
              </a:extLst>
            </p:cNvPr>
            <p:cNvSpPr txBox="1"/>
            <p:nvPr/>
          </p:nvSpPr>
          <p:spPr>
            <a:xfrm>
              <a:off x="6905291" y="4204474"/>
              <a:ext cx="3147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/>
                <a:t>A</a:t>
              </a:r>
              <a:endParaRPr lang="de-DE" sz="1000" b="0" dirty="0"/>
            </a:p>
          </p:txBody>
        </p:sp>
        <p:sp>
          <p:nvSpPr>
            <p:cNvPr id="59" name="Rechteck 58">
              <a:extLst>
                <a:ext uri="{FF2B5EF4-FFF2-40B4-BE49-F238E27FC236}">
                  <a16:creationId xmlns:a16="http://schemas.microsoft.com/office/drawing/2014/main" id="{39DDCBF2-B594-459C-AE3B-49AF1F26A518}"/>
                </a:ext>
              </a:extLst>
            </p:cNvPr>
            <p:cNvSpPr/>
            <p:nvPr/>
          </p:nvSpPr>
          <p:spPr>
            <a:xfrm>
              <a:off x="6954331" y="4277466"/>
              <a:ext cx="156754" cy="10450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5B15E612-90F2-4C6F-A0C1-809CF2E1E421}"/>
              </a:ext>
            </a:extLst>
          </p:cNvPr>
          <p:cNvGrpSpPr/>
          <p:nvPr/>
        </p:nvGrpSpPr>
        <p:grpSpPr>
          <a:xfrm>
            <a:off x="9046231" y="4204726"/>
            <a:ext cx="314799" cy="246221"/>
            <a:chOff x="9045246" y="4204474"/>
            <a:chExt cx="314799" cy="246221"/>
          </a:xfrm>
        </p:grpSpPr>
        <p:sp>
          <p:nvSpPr>
            <p:cNvPr id="61" name="Textfeld 60">
              <a:extLst>
                <a:ext uri="{FF2B5EF4-FFF2-40B4-BE49-F238E27FC236}">
                  <a16:creationId xmlns:a16="http://schemas.microsoft.com/office/drawing/2014/main" id="{1A5CC6D3-E868-4D42-AE61-485A7E070188}"/>
                </a:ext>
              </a:extLst>
            </p:cNvPr>
            <p:cNvSpPr txBox="1"/>
            <p:nvPr/>
          </p:nvSpPr>
          <p:spPr>
            <a:xfrm>
              <a:off x="9045246" y="4204474"/>
              <a:ext cx="3147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b="0" dirty="0"/>
                <a:t>C</a:t>
              </a:r>
            </a:p>
          </p:txBody>
        </p:sp>
        <p:sp>
          <p:nvSpPr>
            <p:cNvPr id="62" name="Rechteck 61">
              <a:extLst>
                <a:ext uri="{FF2B5EF4-FFF2-40B4-BE49-F238E27FC236}">
                  <a16:creationId xmlns:a16="http://schemas.microsoft.com/office/drawing/2014/main" id="{055FC672-0C01-4270-9B44-154D8CEA5F26}"/>
                </a:ext>
              </a:extLst>
            </p:cNvPr>
            <p:cNvSpPr/>
            <p:nvPr/>
          </p:nvSpPr>
          <p:spPr>
            <a:xfrm>
              <a:off x="9093750" y="4277466"/>
              <a:ext cx="156754" cy="10450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500EDDC8-38B4-4171-ABD8-DDF8DE28C504}"/>
              </a:ext>
            </a:extLst>
          </p:cNvPr>
          <p:cNvSpPr txBox="1"/>
          <p:nvPr/>
        </p:nvSpPr>
        <p:spPr>
          <a:xfrm>
            <a:off x="6745692" y="3418095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/>
              <a:t>1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4367A84-2531-410C-823D-7E46B7BF56DD}"/>
              </a:ext>
            </a:extLst>
          </p:cNvPr>
          <p:cNvSpPr txBox="1"/>
          <p:nvPr/>
        </p:nvSpPr>
        <p:spPr>
          <a:xfrm>
            <a:off x="8116988" y="3418095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</a:t>
            </a:r>
            <a:endParaRPr lang="de-DE" b="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B475598-3908-4A64-9CA7-7C4E97245D20}"/>
              </a:ext>
            </a:extLst>
          </p:cNvPr>
          <p:cNvSpPr txBox="1"/>
          <p:nvPr/>
        </p:nvSpPr>
        <p:spPr>
          <a:xfrm>
            <a:off x="9184928" y="3418095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</a:t>
            </a:r>
            <a:endParaRPr lang="de-DE" b="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E3D28C6-66F4-4F9F-8763-CA1CEE534952}"/>
              </a:ext>
            </a:extLst>
          </p:cNvPr>
          <p:cNvSpPr txBox="1"/>
          <p:nvPr/>
        </p:nvSpPr>
        <p:spPr>
          <a:xfrm>
            <a:off x="10145311" y="3418095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/>
              <a:t>3</a:t>
            </a:r>
          </a:p>
        </p:txBody>
      </p:sp>
      <p:grpSp>
        <p:nvGrpSpPr>
          <p:cNvPr id="45" name="Unten">
            <a:extLst>
              <a:ext uri="{FF2B5EF4-FFF2-40B4-BE49-F238E27FC236}">
                <a16:creationId xmlns:a16="http://schemas.microsoft.com/office/drawing/2014/main" id="{7EBEDBD9-1054-461C-AEE0-2AFA6BB02204}"/>
              </a:ext>
            </a:extLst>
          </p:cNvPr>
          <p:cNvGrpSpPr/>
          <p:nvPr/>
        </p:nvGrpSpPr>
        <p:grpSpPr>
          <a:xfrm>
            <a:off x="6954331" y="4975404"/>
            <a:ext cx="156754" cy="609760"/>
            <a:chOff x="10050539" y="4975404"/>
            <a:chExt cx="156754" cy="609760"/>
          </a:xfrm>
        </p:grpSpPr>
        <p:cxnSp>
          <p:nvCxnSpPr>
            <p:cNvPr id="49" name="Kante">
              <a:extLst>
                <a:ext uri="{FF2B5EF4-FFF2-40B4-BE49-F238E27FC236}">
                  <a16:creationId xmlns:a16="http://schemas.microsoft.com/office/drawing/2014/main" id="{1D6FA313-6232-421B-863F-8CE97DB1551C}"/>
                </a:ext>
              </a:extLst>
            </p:cNvPr>
            <p:cNvCxnSpPr>
              <a:cxnSpLocks/>
              <a:endCxn id="52" idx="2"/>
            </p:cNvCxnSpPr>
            <p:nvPr/>
          </p:nvCxnSpPr>
          <p:spPr>
            <a:xfrm flipV="1">
              <a:off x="10128916" y="5079907"/>
              <a:ext cx="0" cy="505257"/>
            </a:xfrm>
            <a:prstGeom prst="line">
              <a:avLst/>
            </a:prstGeom>
            <a:ln w="3810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Port">
              <a:extLst>
                <a:ext uri="{FF2B5EF4-FFF2-40B4-BE49-F238E27FC236}">
                  <a16:creationId xmlns:a16="http://schemas.microsoft.com/office/drawing/2014/main" id="{47087CAE-8F8A-4D58-9678-8D0455EC3574}"/>
                </a:ext>
              </a:extLst>
            </p:cNvPr>
            <p:cNvSpPr/>
            <p:nvPr/>
          </p:nvSpPr>
          <p:spPr>
            <a:xfrm>
              <a:off x="10050539" y="4975404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837425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E40F5DFB-4AAA-4808-91B6-BA618C59F6ED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103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de-DE" dirty="0"/>
              <a:t>Kreuzungsreduzierung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A04DC6B-4ACA-43F6-8247-A798CEAB1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r>
              <a:rPr lang="de-DE" dirty="0"/>
              <a:t>Behandlung von Portgruppen</a:t>
            </a:r>
          </a:p>
          <a:p>
            <a:r>
              <a:rPr lang="de-DE" dirty="0"/>
              <a:t>Behandlung von Portpaaren</a:t>
            </a:r>
          </a:p>
          <a:p>
            <a:r>
              <a:rPr lang="de-DE" dirty="0"/>
              <a:t>Behandlung von Knoten mit Verbindung in nur eine Richtung</a:t>
            </a:r>
          </a:p>
        </p:txBody>
      </p:sp>
    </p:spTree>
    <p:extLst>
      <p:ext uri="{BB962C8B-B14F-4D97-AF65-F5344CB8AC3E}">
        <p14:creationId xmlns:p14="http://schemas.microsoft.com/office/powerpoint/2010/main" val="10815243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000">
        <p159:morph option="byWord"/>
      </p:transition>
    </mc:Choice>
    <mc:Fallback xmlns="">
      <p:transition spd="slow" advTm="1000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E40F5DFB-4AAA-4808-91B6-BA618C59F6ED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104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de-DE" dirty="0"/>
              <a:t>Kreuzungsreduzierung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A04DC6B-4ACA-43F6-8247-A798CEAB1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r>
              <a:rPr lang="de-DE" dirty="0"/>
              <a:t>Behandlung von Portgruppen</a:t>
            </a:r>
          </a:p>
          <a:p>
            <a:r>
              <a:rPr lang="de-DE" b="1" dirty="0"/>
              <a:t>Behandlung von Portpaaren</a:t>
            </a:r>
          </a:p>
          <a:p>
            <a:pPr lvl="1"/>
            <a:r>
              <a:rPr lang="de-DE" dirty="0"/>
              <a:t>Kreuzungen in Knoten vermeiden</a:t>
            </a:r>
          </a:p>
          <a:p>
            <a:pPr lvl="1"/>
            <a:r>
              <a:rPr lang="de-DE" dirty="0"/>
              <a:t>Umsortieren der Partner</a:t>
            </a:r>
          </a:p>
          <a:p>
            <a:r>
              <a:rPr lang="de-DE" dirty="0"/>
              <a:t>Behandlung von Knoten mit Verbindung in nur eine Richtung</a:t>
            </a:r>
          </a:p>
        </p:txBody>
      </p: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9FC88C7D-C1B2-4263-BDFA-FC5A8C0650E5}"/>
              </a:ext>
            </a:extLst>
          </p:cNvPr>
          <p:cNvCxnSpPr>
            <a:cxnSpLocks/>
          </p:cNvCxnSpPr>
          <p:nvPr/>
        </p:nvCxnSpPr>
        <p:spPr>
          <a:xfrm flipH="1">
            <a:off x="6316756" y="3194984"/>
            <a:ext cx="45447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C9C7100E-73F7-4A97-B84F-849B414939FE}"/>
              </a:ext>
            </a:extLst>
          </p:cNvPr>
          <p:cNvCxnSpPr>
            <a:cxnSpLocks/>
          </p:cNvCxnSpPr>
          <p:nvPr/>
        </p:nvCxnSpPr>
        <p:spPr>
          <a:xfrm flipH="1">
            <a:off x="6316756" y="4689920"/>
            <a:ext cx="45447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9AB0717F-6B0B-4719-BB93-072A78E5CC4B}"/>
              </a:ext>
            </a:extLst>
          </p:cNvPr>
          <p:cNvSpPr/>
          <p:nvPr/>
        </p:nvSpPr>
        <p:spPr>
          <a:xfrm>
            <a:off x="9672619" y="4404437"/>
            <a:ext cx="912594" cy="57352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D4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00CBB580-B376-4971-BCCE-2B37497975E5}"/>
              </a:ext>
            </a:extLst>
          </p:cNvPr>
          <p:cNvSpPr/>
          <p:nvPr/>
        </p:nvSpPr>
        <p:spPr>
          <a:xfrm>
            <a:off x="7646114" y="2908493"/>
            <a:ext cx="912594" cy="57352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D3</a:t>
            </a:r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4929D6DD-AF07-4E80-B697-C2ED8FE4EC06}"/>
              </a:ext>
            </a:extLst>
          </p:cNvPr>
          <p:cNvSpPr/>
          <p:nvPr/>
        </p:nvSpPr>
        <p:spPr>
          <a:xfrm>
            <a:off x="6576411" y="2908089"/>
            <a:ext cx="912594" cy="57352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D2</a:t>
            </a: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201FA0F8-246A-4C13-87AB-ABF4AF0FAD3E}"/>
              </a:ext>
            </a:extLst>
          </p:cNvPr>
          <p:cNvSpPr/>
          <p:nvPr/>
        </p:nvSpPr>
        <p:spPr>
          <a:xfrm>
            <a:off x="8715817" y="2908353"/>
            <a:ext cx="1869396" cy="5735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V2</a:t>
            </a:r>
          </a:p>
        </p:txBody>
      </p: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B2BBA771-9772-456B-83A9-EBC97BCF1FB4}"/>
              </a:ext>
            </a:extLst>
          </p:cNvPr>
          <p:cNvCxnSpPr>
            <a:cxnSpLocks/>
            <a:stCxn id="67" idx="0"/>
            <a:endCxn id="22" idx="2"/>
          </p:cNvCxnSpPr>
          <p:nvPr/>
        </p:nvCxnSpPr>
        <p:spPr>
          <a:xfrm flipH="1" flipV="1">
            <a:off x="7032708" y="3584366"/>
            <a:ext cx="1069703" cy="693100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CD638B3B-16F4-4490-B898-1031EE5A3B81}"/>
              </a:ext>
            </a:extLst>
          </p:cNvPr>
          <p:cNvCxnSpPr>
            <a:cxnSpLocks/>
            <a:stCxn id="20" idx="0"/>
          </p:cNvCxnSpPr>
          <p:nvPr/>
        </p:nvCxnSpPr>
        <p:spPr>
          <a:xfrm flipV="1">
            <a:off x="8102411" y="2294965"/>
            <a:ext cx="0" cy="508621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B6CF50A0-0B6D-42CE-AEAD-5A83EB14215C}"/>
              </a:ext>
            </a:extLst>
          </p:cNvPr>
          <p:cNvCxnSpPr>
            <a:cxnSpLocks/>
            <a:stCxn id="35" idx="0"/>
          </p:cNvCxnSpPr>
          <p:nvPr/>
        </p:nvCxnSpPr>
        <p:spPr>
          <a:xfrm flipV="1">
            <a:off x="7032708" y="2297787"/>
            <a:ext cx="0" cy="505799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F3152512-0B4A-497B-AD58-332221E3C5AB}"/>
              </a:ext>
            </a:extLst>
          </p:cNvPr>
          <p:cNvCxnSpPr>
            <a:cxnSpLocks/>
            <a:stCxn id="64" idx="0"/>
            <a:endCxn id="25" idx="2"/>
          </p:cNvCxnSpPr>
          <p:nvPr/>
        </p:nvCxnSpPr>
        <p:spPr>
          <a:xfrm flipV="1">
            <a:off x="9172127" y="3586242"/>
            <a:ext cx="0" cy="691224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8C3240FC-7FFE-4EA4-9A93-096635D3CBA6}"/>
              </a:ext>
            </a:extLst>
          </p:cNvPr>
          <p:cNvCxnSpPr>
            <a:cxnSpLocks/>
            <a:stCxn id="16" idx="0"/>
            <a:endCxn id="19" idx="2"/>
          </p:cNvCxnSpPr>
          <p:nvPr/>
        </p:nvCxnSpPr>
        <p:spPr>
          <a:xfrm flipH="1" flipV="1">
            <a:off x="8102411" y="3586382"/>
            <a:ext cx="2026505" cy="713552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56722D00-AD19-4230-9EDD-48B60F2F4A6B}"/>
              </a:ext>
            </a:extLst>
          </p:cNvPr>
          <p:cNvCxnSpPr>
            <a:cxnSpLocks/>
            <a:stCxn id="8" idx="0"/>
            <a:endCxn id="75" idx="2"/>
          </p:cNvCxnSpPr>
          <p:nvPr/>
        </p:nvCxnSpPr>
        <p:spPr>
          <a:xfrm flipH="1" flipV="1">
            <a:off x="10125890" y="5080341"/>
            <a:ext cx="3026" cy="801384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BDBD70FD-636D-4848-8DEE-C5B56408CA3A}"/>
              </a:ext>
            </a:extLst>
          </p:cNvPr>
          <p:cNvCxnSpPr>
            <a:cxnSpLocks/>
            <a:stCxn id="70" idx="0"/>
            <a:endCxn id="24" idx="2"/>
          </p:cNvCxnSpPr>
          <p:nvPr/>
        </p:nvCxnSpPr>
        <p:spPr>
          <a:xfrm flipV="1">
            <a:off x="7032708" y="3586242"/>
            <a:ext cx="3096208" cy="691224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Pfeil: nach unten 45">
            <a:extLst>
              <a:ext uri="{FF2B5EF4-FFF2-40B4-BE49-F238E27FC236}">
                <a16:creationId xmlns:a16="http://schemas.microsoft.com/office/drawing/2014/main" id="{D671E590-03D6-4B6D-8DE5-356EF4AC97EF}"/>
              </a:ext>
            </a:extLst>
          </p:cNvPr>
          <p:cNvSpPr/>
          <p:nvPr/>
        </p:nvSpPr>
        <p:spPr>
          <a:xfrm>
            <a:off x="11224897" y="3327658"/>
            <a:ext cx="665703" cy="143867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94B376AF-452B-41D3-B411-B154CE496D12}"/>
              </a:ext>
            </a:extLst>
          </p:cNvPr>
          <p:cNvSpPr/>
          <p:nvPr/>
        </p:nvSpPr>
        <p:spPr>
          <a:xfrm>
            <a:off x="8024034" y="2803586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C92E2793-5A07-43B5-ABB5-53C2C5A18771}"/>
              </a:ext>
            </a:extLst>
          </p:cNvPr>
          <p:cNvSpPr/>
          <p:nvPr/>
        </p:nvSpPr>
        <p:spPr>
          <a:xfrm>
            <a:off x="6954331" y="2803586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C9AECF26-E962-4215-BEFB-D15E2623AFC3}"/>
              </a:ext>
            </a:extLst>
          </p:cNvPr>
          <p:cNvGrpSpPr/>
          <p:nvPr/>
        </p:nvGrpSpPr>
        <p:grpSpPr>
          <a:xfrm>
            <a:off x="10005712" y="4223926"/>
            <a:ext cx="314799" cy="246221"/>
            <a:chOff x="10005712" y="4223926"/>
            <a:chExt cx="314799" cy="246221"/>
          </a:xfrm>
        </p:grpSpPr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7A65ECF6-CDCE-4819-817D-3C4F52918590}"/>
                </a:ext>
              </a:extLst>
            </p:cNvPr>
            <p:cNvSpPr txBox="1"/>
            <p:nvPr/>
          </p:nvSpPr>
          <p:spPr>
            <a:xfrm>
              <a:off x="10005712" y="4223926"/>
              <a:ext cx="3147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b="0" dirty="0"/>
                <a:t>E</a:t>
              </a:r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50D6A414-E8C1-41BE-A8C1-7E0C7AC851F0}"/>
                </a:ext>
              </a:extLst>
            </p:cNvPr>
            <p:cNvSpPr/>
            <p:nvPr/>
          </p:nvSpPr>
          <p:spPr>
            <a:xfrm>
              <a:off x="10050539" y="4299934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4" name="Rechteck 23">
            <a:extLst>
              <a:ext uri="{FF2B5EF4-FFF2-40B4-BE49-F238E27FC236}">
                <a16:creationId xmlns:a16="http://schemas.microsoft.com/office/drawing/2014/main" id="{CAEDE6CA-F528-46A9-B08D-6E9AF6E0D025}"/>
              </a:ext>
            </a:extLst>
          </p:cNvPr>
          <p:cNvSpPr/>
          <p:nvPr/>
        </p:nvSpPr>
        <p:spPr>
          <a:xfrm>
            <a:off x="10050539" y="3481739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CCED1B58-AF7C-40A0-9A5C-2583CF085050}"/>
              </a:ext>
            </a:extLst>
          </p:cNvPr>
          <p:cNvSpPr/>
          <p:nvPr/>
        </p:nvSpPr>
        <p:spPr>
          <a:xfrm>
            <a:off x="9093750" y="3481739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B4BB390-24EC-4C11-B570-54A1672CA803}"/>
              </a:ext>
            </a:extLst>
          </p:cNvPr>
          <p:cNvSpPr/>
          <p:nvPr/>
        </p:nvSpPr>
        <p:spPr>
          <a:xfrm>
            <a:off x="8024034" y="3481879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2137A7AC-AC9C-4DA7-9CF8-E1792172E182}"/>
              </a:ext>
            </a:extLst>
          </p:cNvPr>
          <p:cNvSpPr/>
          <p:nvPr/>
        </p:nvSpPr>
        <p:spPr>
          <a:xfrm>
            <a:off x="6954331" y="3479863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Rechteck: abgerundete Ecken 44">
            <a:extLst>
              <a:ext uri="{FF2B5EF4-FFF2-40B4-BE49-F238E27FC236}">
                <a16:creationId xmlns:a16="http://schemas.microsoft.com/office/drawing/2014/main" id="{21411804-D2FF-4CB6-A2AF-F25150240BBC}"/>
              </a:ext>
            </a:extLst>
          </p:cNvPr>
          <p:cNvSpPr/>
          <p:nvPr/>
        </p:nvSpPr>
        <p:spPr>
          <a:xfrm>
            <a:off x="6799868" y="4407535"/>
            <a:ext cx="2605087" cy="573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V1</a:t>
            </a:r>
          </a:p>
        </p:txBody>
      </p:sp>
      <p:cxnSp>
        <p:nvCxnSpPr>
          <p:cNvPr id="56" name="Gerader Verbinder 55">
            <a:extLst>
              <a:ext uri="{FF2B5EF4-FFF2-40B4-BE49-F238E27FC236}">
                <a16:creationId xmlns:a16="http://schemas.microsoft.com/office/drawing/2014/main" id="{A9397078-7508-40E0-939D-BD4FCAB75487}"/>
              </a:ext>
            </a:extLst>
          </p:cNvPr>
          <p:cNvCxnSpPr>
            <a:cxnSpLocks/>
            <a:stCxn id="3" idx="0"/>
          </p:cNvCxnSpPr>
          <p:nvPr/>
        </p:nvCxnSpPr>
        <p:spPr>
          <a:xfrm flipH="1" flipV="1">
            <a:off x="7030658" y="5149757"/>
            <a:ext cx="2050" cy="73196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Gerader Verbinder 56">
            <a:extLst>
              <a:ext uri="{FF2B5EF4-FFF2-40B4-BE49-F238E27FC236}">
                <a16:creationId xmlns:a16="http://schemas.microsoft.com/office/drawing/2014/main" id="{940ABC9F-0E40-4BAF-9C86-E4BC5C5CC4EC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8102411" y="5146453"/>
            <a:ext cx="317" cy="735272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Gerader Verbinder 57">
            <a:extLst>
              <a:ext uri="{FF2B5EF4-FFF2-40B4-BE49-F238E27FC236}">
                <a16:creationId xmlns:a16="http://schemas.microsoft.com/office/drawing/2014/main" id="{EEA6FE17-2339-4332-B1AA-434BC66607E2}"/>
              </a:ext>
            </a:extLst>
          </p:cNvPr>
          <p:cNvCxnSpPr>
            <a:cxnSpLocks/>
            <a:stCxn id="7" idx="0"/>
          </p:cNvCxnSpPr>
          <p:nvPr/>
        </p:nvCxnSpPr>
        <p:spPr>
          <a:xfrm flipH="1" flipV="1">
            <a:off x="9168349" y="5146453"/>
            <a:ext cx="3778" cy="735272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Gerader Verbinder 58">
            <a:extLst>
              <a:ext uri="{FF2B5EF4-FFF2-40B4-BE49-F238E27FC236}">
                <a16:creationId xmlns:a16="http://schemas.microsoft.com/office/drawing/2014/main" id="{CD4111E8-8931-4E8E-A24B-CFA5CCA0F94B}"/>
              </a:ext>
            </a:extLst>
          </p:cNvPr>
          <p:cNvCxnSpPr>
            <a:cxnSpLocks/>
            <a:stCxn id="81" idx="0"/>
            <a:endCxn id="64" idx="2"/>
          </p:cNvCxnSpPr>
          <p:nvPr/>
        </p:nvCxnSpPr>
        <p:spPr>
          <a:xfrm flipV="1">
            <a:off x="9168349" y="4381969"/>
            <a:ext cx="3778" cy="626639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Gerader Verbinder 59">
            <a:extLst>
              <a:ext uri="{FF2B5EF4-FFF2-40B4-BE49-F238E27FC236}">
                <a16:creationId xmlns:a16="http://schemas.microsoft.com/office/drawing/2014/main" id="{DC2B23E2-FEDD-4CFF-AC60-290D0692EB67}"/>
              </a:ext>
            </a:extLst>
          </p:cNvPr>
          <p:cNvCxnSpPr>
            <a:cxnSpLocks/>
            <a:stCxn id="84" idx="0"/>
            <a:endCxn id="67" idx="2"/>
          </p:cNvCxnSpPr>
          <p:nvPr/>
        </p:nvCxnSpPr>
        <p:spPr>
          <a:xfrm flipH="1" flipV="1">
            <a:off x="8102411" y="4381969"/>
            <a:ext cx="317" cy="626639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Gerader Verbinder 60">
            <a:extLst>
              <a:ext uri="{FF2B5EF4-FFF2-40B4-BE49-F238E27FC236}">
                <a16:creationId xmlns:a16="http://schemas.microsoft.com/office/drawing/2014/main" id="{BDD2B703-81CD-45D4-9257-D7960E6AD6FD}"/>
              </a:ext>
            </a:extLst>
          </p:cNvPr>
          <p:cNvCxnSpPr>
            <a:cxnSpLocks/>
            <a:stCxn id="78" idx="0"/>
            <a:endCxn id="70" idx="2"/>
          </p:cNvCxnSpPr>
          <p:nvPr/>
        </p:nvCxnSpPr>
        <p:spPr>
          <a:xfrm flipV="1">
            <a:off x="7030657" y="4381969"/>
            <a:ext cx="2051" cy="629942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Rechteck 46">
            <a:extLst>
              <a:ext uri="{FF2B5EF4-FFF2-40B4-BE49-F238E27FC236}">
                <a16:creationId xmlns:a16="http://schemas.microsoft.com/office/drawing/2014/main" id="{1B79D405-7592-4342-BB6F-0C3A210B8370}"/>
              </a:ext>
            </a:extLst>
          </p:cNvPr>
          <p:cNvSpPr/>
          <p:nvPr/>
        </p:nvSpPr>
        <p:spPr>
          <a:xfrm>
            <a:off x="6899279" y="4246298"/>
            <a:ext cx="2406264" cy="1612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5A9ACE06-6FF0-4AE3-8838-BB75018CBBC3}"/>
              </a:ext>
            </a:extLst>
          </p:cNvPr>
          <p:cNvSpPr/>
          <p:nvPr/>
        </p:nvSpPr>
        <p:spPr>
          <a:xfrm>
            <a:off x="6899279" y="4981063"/>
            <a:ext cx="2406264" cy="1612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AB51B089-BD5D-4F0E-949E-BB6AE6B568EB}"/>
              </a:ext>
            </a:extLst>
          </p:cNvPr>
          <p:cNvGrpSpPr/>
          <p:nvPr/>
        </p:nvGrpSpPr>
        <p:grpSpPr>
          <a:xfrm>
            <a:off x="9045246" y="4204474"/>
            <a:ext cx="314799" cy="246221"/>
            <a:chOff x="9045246" y="4204474"/>
            <a:chExt cx="314799" cy="246221"/>
          </a:xfrm>
        </p:grpSpPr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46C5DC67-0F51-4DA0-9338-4E133626B7AC}"/>
                </a:ext>
              </a:extLst>
            </p:cNvPr>
            <p:cNvSpPr txBox="1"/>
            <p:nvPr/>
          </p:nvSpPr>
          <p:spPr>
            <a:xfrm>
              <a:off x="9045246" y="4204474"/>
              <a:ext cx="3147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b="0" dirty="0"/>
                <a:t>C</a:t>
              </a:r>
            </a:p>
          </p:txBody>
        </p:sp>
        <p:sp>
          <p:nvSpPr>
            <p:cNvPr id="64" name="Rechteck 63">
              <a:extLst>
                <a:ext uri="{FF2B5EF4-FFF2-40B4-BE49-F238E27FC236}">
                  <a16:creationId xmlns:a16="http://schemas.microsoft.com/office/drawing/2014/main" id="{81824403-4B5B-4D9D-9037-081231A59276}"/>
                </a:ext>
              </a:extLst>
            </p:cNvPr>
            <p:cNvSpPr/>
            <p:nvPr/>
          </p:nvSpPr>
          <p:spPr>
            <a:xfrm>
              <a:off x="9093750" y="4277466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C014D857-F236-4965-8741-51106E6ACE98}"/>
              </a:ext>
            </a:extLst>
          </p:cNvPr>
          <p:cNvGrpSpPr/>
          <p:nvPr/>
        </p:nvGrpSpPr>
        <p:grpSpPr>
          <a:xfrm>
            <a:off x="7981706" y="4209114"/>
            <a:ext cx="314799" cy="246221"/>
            <a:chOff x="7981706" y="4209114"/>
            <a:chExt cx="314799" cy="246221"/>
          </a:xfrm>
        </p:grpSpPr>
        <p:sp>
          <p:nvSpPr>
            <p:cNvPr id="66" name="Textfeld 65">
              <a:extLst>
                <a:ext uri="{FF2B5EF4-FFF2-40B4-BE49-F238E27FC236}">
                  <a16:creationId xmlns:a16="http://schemas.microsoft.com/office/drawing/2014/main" id="{BB46483E-4716-473D-8E76-1FCB7499D98F}"/>
                </a:ext>
              </a:extLst>
            </p:cNvPr>
            <p:cNvSpPr txBox="1"/>
            <p:nvPr/>
          </p:nvSpPr>
          <p:spPr>
            <a:xfrm>
              <a:off x="7981706" y="4209114"/>
              <a:ext cx="3147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b="0" dirty="0"/>
                <a:t>B</a:t>
              </a:r>
            </a:p>
          </p:txBody>
        </p:sp>
        <p:sp>
          <p:nvSpPr>
            <p:cNvPr id="67" name="Rechteck 66">
              <a:extLst>
                <a:ext uri="{FF2B5EF4-FFF2-40B4-BE49-F238E27FC236}">
                  <a16:creationId xmlns:a16="http://schemas.microsoft.com/office/drawing/2014/main" id="{98FE87D0-75DE-4644-B1E0-D235A8FE2E3C}"/>
                </a:ext>
              </a:extLst>
            </p:cNvPr>
            <p:cNvSpPr/>
            <p:nvPr/>
          </p:nvSpPr>
          <p:spPr>
            <a:xfrm>
              <a:off x="8024034" y="4277466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61C1083B-3376-40E2-BEDC-7181E3519231}"/>
              </a:ext>
            </a:extLst>
          </p:cNvPr>
          <p:cNvGrpSpPr/>
          <p:nvPr/>
        </p:nvGrpSpPr>
        <p:grpSpPr>
          <a:xfrm>
            <a:off x="6905291" y="4204474"/>
            <a:ext cx="314799" cy="246221"/>
            <a:chOff x="6905291" y="4204474"/>
            <a:chExt cx="314799" cy="246221"/>
          </a:xfrm>
        </p:grpSpPr>
        <p:sp>
          <p:nvSpPr>
            <p:cNvPr id="69" name="Textfeld 68">
              <a:extLst>
                <a:ext uri="{FF2B5EF4-FFF2-40B4-BE49-F238E27FC236}">
                  <a16:creationId xmlns:a16="http://schemas.microsoft.com/office/drawing/2014/main" id="{6D3E14B8-6EA0-457F-B889-2625739E7FF0}"/>
                </a:ext>
              </a:extLst>
            </p:cNvPr>
            <p:cNvSpPr txBox="1"/>
            <p:nvPr/>
          </p:nvSpPr>
          <p:spPr>
            <a:xfrm>
              <a:off x="6905291" y="4204474"/>
              <a:ext cx="3147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/>
                <a:t>A</a:t>
              </a:r>
              <a:endParaRPr lang="de-DE" sz="1000" b="0" dirty="0"/>
            </a:p>
          </p:txBody>
        </p:sp>
        <p:sp>
          <p:nvSpPr>
            <p:cNvPr id="70" name="Rechteck 69">
              <a:extLst>
                <a:ext uri="{FF2B5EF4-FFF2-40B4-BE49-F238E27FC236}">
                  <a16:creationId xmlns:a16="http://schemas.microsoft.com/office/drawing/2014/main" id="{6AAAECFA-2352-4CF3-A840-46611F3DAF1C}"/>
                </a:ext>
              </a:extLst>
            </p:cNvPr>
            <p:cNvSpPr/>
            <p:nvPr/>
          </p:nvSpPr>
          <p:spPr>
            <a:xfrm>
              <a:off x="6954331" y="4277466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226B5568-BDA7-4FEA-9568-3E661EFBFC6B}"/>
              </a:ext>
            </a:extLst>
          </p:cNvPr>
          <p:cNvGrpSpPr/>
          <p:nvPr/>
        </p:nvGrpSpPr>
        <p:grpSpPr>
          <a:xfrm>
            <a:off x="10002686" y="4912687"/>
            <a:ext cx="314799" cy="246221"/>
            <a:chOff x="6909504" y="4912253"/>
            <a:chExt cx="314799" cy="246221"/>
          </a:xfrm>
        </p:grpSpPr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A5EDAE96-8985-43FB-BD9A-2B5135FA9EBA}"/>
                </a:ext>
              </a:extLst>
            </p:cNvPr>
            <p:cNvSpPr txBox="1"/>
            <p:nvPr/>
          </p:nvSpPr>
          <p:spPr>
            <a:xfrm>
              <a:off x="6909504" y="4912253"/>
              <a:ext cx="3147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/>
                <a:t>E</a:t>
              </a:r>
              <a:endParaRPr lang="de-DE" sz="1000" b="0" dirty="0"/>
            </a:p>
          </p:txBody>
        </p:sp>
        <p:sp>
          <p:nvSpPr>
            <p:cNvPr id="75" name="Rechteck 74">
              <a:extLst>
                <a:ext uri="{FF2B5EF4-FFF2-40B4-BE49-F238E27FC236}">
                  <a16:creationId xmlns:a16="http://schemas.microsoft.com/office/drawing/2014/main" id="{21DB80F0-3138-4D30-8827-22C5B01DF036}"/>
                </a:ext>
              </a:extLst>
            </p:cNvPr>
            <p:cNvSpPr/>
            <p:nvPr/>
          </p:nvSpPr>
          <p:spPr>
            <a:xfrm>
              <a:off x="6954331" y="4975404"/>
              <a:ext cx="156754" cy="10450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FF1D8CE8-EE84-4B33-952C-A65B76645049}"/>
              </a:ext>
            </a:extLst>
          </p:cNvPr>
          <p:cNvGrpSpPr/>
          <p:nvPr/>
        </p:nvGrpSpPr>
        <p:grpSpPr>
          <a:xfrm>
            <a:off x="6906625" y="4937304"/>
            <a:ext cx="314799" cy="246221"/>
            <a:chOff x="10001666" y="4938769"/>
            <a:chExt cx="314799" cy="246221"/>
          </a:xfrm>
        </p:grpSpPr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id="{7C78D444-444E-41CA-B046-2697C0A78BD7}"/>
                </a:ext>
              </a:extLst>
            </p:cNvPr>
            <p:cNvSpPr txBox="1"/>
            <p:nvPr/>
          </p:nvSpPr>
          <p:spPr>
            <a:xfrm>
              <a:off x="10001666" y="4938769"/>
              <a:ext cx="3147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b="0" dirty="0"/>
                <a:t>H</a:t>
              </a:r>
            </a:p>
          </p:txBody>
        </p:sp>
        <p:sp>
          <p:nvSpPr>
            <p:cNvPr id="78" name="Rechteck 77">
              <a:extLst>
                <a:ext uri="{FF2B5EF4-FFF2-40B4-BE49-F238E27FC236}">
                  <a16:creationId xmlns:a16="http://schemas.microsoft.com/office/drawing/2014/main" id="{4A36E809-DCFC-4949-A06F-7ED26A870393}"/>
                </a:ext>
              </a:extLst>
            </p:cNvPr>
            <p:cNvSpPr/>
            <p:nvPr/>
          </p:nvSpPr>
          <p:spPr>
            <a:xfrm>
              <a:off x="10047321" y="5013376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E83BC1A4-A512-4FDD-832B-5259076ACCDD}"/>
              </a:ext>
            </a:extLst>
          </p:cNvPr>
          <p:cNvGrpSpPr/>
          <p:nvPr/>
        </p:nvGrpSpPr>
        <p:grpSpPr>
          <a:xfrm>
            <a:off x="9040824" y="4934001"/>
            <a:ext cx="314799" cy="246221"/>
            <a:chOff x="9045587" y="4938769"/>
            <a:chExt cx="314799" cy="246221"/>
          </a:xfrm>
        </p:grpSpPr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id="{A888CA28-56FD-460D-8B55-28C9D909DBA0}"/>
                </a:ext>
              </a:extLst>
            </p:cNvPr>
            <p:cNvSpPr txBox="1"/>
            <p:nvPr/>
          </p:nvSpPr>
          <p:spPr>
            <a:xfrm>
              <a:off x="9045587" y="4938769"/>
              <a:ext cx="3147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b="0" dirty="0"/>
                <a:t>G</a:t>
              </a:r>
            </a:p>
          </p:txBody>
        </p:sp>
        <p:sp>
          <p:nvSpPr>
            <p:cNvPr id="81" name="Rechteck 80">
              <a:extLst>
                <a:ext uri="{FF2B5EF4-FFF2-40B4-BE49-F238E27FC236}">
                  <a16:creationId xmlns:a16="http://schemas.microsoft.com/office/drawing/2014/main" id="{2E6DD135-B07F-4E41-B64D-89826D432848}"/>
                </a:ext>
              </a:extLst>
            </p:cNvPr>
            <p:cNvSpPr/>
            <p:nvPr/>
          </p:nvSpPr>
          <p:spPr>
            <a:xfrm>
              <a:off x="9094735" y="5013376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D15B40FC-8E83-4AA8-A6BB-6CE7A4EAA26D}"/>
              </a:ext>
            </a:extLst>
          </p:cNvPr>
          <p:cNvGrpSpPr/>
          <p:nvPr/>
        </p:nvGrpSpPr>
        <p:grpSpPr>
          <a:xfrm>
            <a:off x="7982023" y="4939766"/>
            <a:ext cx="314799" cy="246221"/>
            <a:chOff x="7982023" y="4944534"/>
            <a:chExt cx="314799" cy="246221"/>
          </a:xfrm>
        </p:grpSpPr>
        <p:sp>
          <p:nvSpPr>
            <p:cNvPr id="83" name="Textfeld 82">
              <a:extLst>
                <a:ext uri="{FF2B5EF4-FFF2-40B4-BE49-F238E27FC236}">
                  <a16:creationId xmlns:a16="http://schemas.microsoft.com/office/drawing/2014/main" id="{E27D5FFF-6D90-48CE-A2BD-A802C99EDBDE}"/>
                </a:ext>
              </a:extLst>
            </p:cNvPr>
            <p:cNvSpPr txBox="1"/>
            <p:nvPr/>
          </p:nvSpPr>
          <p:spPr>
            <a:xfrm>
              <a:off x="7982023" y="4944534"/>
              <a:ext cx="3147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b="0" dirty="0"/>
                <a:t>F</a:t>
              </a:r>
            </a:p>
          </p:txBody>
        </p:sp>
        <p:sp>
          <p:nvSpPr>
            <p:cNvPr id="84" name="Rechteck 83">
              <a:extLst>
                <a:ext uri="{FF2B5EF4-FFF2-40B4-BE49-F238E27FC236}">
                  <a16:creationId xmlns:a16="http://schemas.microsoft.com/office/drawing/2014/main" id="{F0BEB23C-067C-4EC8-B324-BC43CA21B590}"/>
                </a:ext>
              </a:extLst>
            </p:cNvPr>
            <p:cNvSpPr/>
            <p:nvPr/>
          </p:nvSpPr>
          <p:spPr>
            <a:xfrm>
              <a:off x="8024351" y="5013376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4DC62380-4EF2-471B-B31E-927D26114FF1}"/>
              </a:ext>
            </a:extLst>
          </p:cNvPr>
          <p:cNvGrpSpPr/>
          <p:nvPr/>
        </p:nvGrpSpPr>
        <p:grpSpPr>
          <a:xfrm>
            <a:off x="6954331" y="5881725"/>
            <a:ext cx="3252962" cy="104503"/>
            <a:chOff x="6954331" y="5881725"/>
            <a:chExt cx="3252962" cy="104503"/>
          </a:xfrm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C03A3C0D-E618-45A0-83F3-1A08E2DBF226}"/>
                </a:ext>
              </a:extLst>
            </p:cNvPr>
            <p:cNvSpPr/>
            <p:nvPr/>
          </p:nvSpPr>
          <p:spPr>
            <a:xfrm>
              <a:off x="6954331" y="5881725"/>
              <a:ext cx="156754" cy="1045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A8F06BEE-8CF8-43FF-B3D0-2D333AD03C5A}"/>
                </a:ext>
              </a:extLst>
            </p:cNvPr>
            <p:cNvSpPr/>
            <p:nvPr/>
          </p:nvSpPr>
          <p:spPr>
            <a:xfrm>
              <a:off x="8024034" y="5881725"/>
              <a:ext cx="156754" cy="1045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76F2E103-1020-48BD-944B-A2A3D196CD31}"/>
                </a:ext>
              </a:extLst>
            </p:cNvPr>
            <p:cNvSpPr/>
            <p:nvPr/>
          </p:nvSpPr>
          <p:spPr>
            <a:xfrm>
              <a:off x="9093750" y="5881725"/>
              <a:ext cx="156754" cy="1045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C88E29F4-ADEF-4EC0-8ADA-2AB2221C6B6F}"/>
                </a:ext>
              </a:extLst>
            </p:cNvPr>
            <p:cNvSpPr/>
            <p:nvPr/>
          </p:nvSpPr>
          <p:spPr>
            <a:xfrm>
              <a:off x="10050539" y="5881725"/>
              <a:ext cx="156754" cy="1045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0253696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30BE98DA-26C8-4770-992B-A42A2659A9DD}"/>
              </a:ext>
            </a:extLst>
          </p:cNvPr>
          <p:cNvGrpSpPr/>
          <p:nvPr/>
        </p:nvGrpSpPr>
        <p:grpSpPr>
          <a:xfrm>
            <a:off x="6954331" y="5881725"/>
            <a:ext cx="3252962" cy="104503"/>
            <a:chOff x="6954331" y="5881725"/>
            <a:chExt cx="3252962" cy="104503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25A5E094-F7A8-4AA7-9351-664E0FE4F71D}"/>
                </a:ext>
              </a:extLst>
            </p:cNvPr>
            <p:cNvSpPr/>
            <p:nvPr/>
          </p:nvSpPr>
          <p:spPr>
            <a:xfrm>
              <a:off x="6954331" y="5881725"/>
              <a:ext cx="156754" cy="1045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C9C20544-D692-4989-BD18-B2354DFA0E0F}"/>
                </a:ext>
              </a:extLst>
            </p:cNvPr>
            <p:cNvSpPr/>
            <p:nvPr/>
          </p:nvSpPr>
          <p:spPr>
            <a:xfrm>
              <a:off x="7986400" y="5881725"/>
              <a:ext cx="156754" cy="1045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CA725D02-57A3-4611-8660-CC4BC316D3E1}"/>
                </a:ext>
              </a:extLst>
            </p:cNvPr>
            <p:cNvSpPr/>
            <p:nvPr/>
          </p:nvSpPr>
          <p:spPr>
            <a:xfrm>
              <a:off x="9018469" y="5881725"/>
              <a:ext cx="156754" cy="1045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16B5A909-C767-4293-9207-A8C1B89F1D0F}"/>
                </a:ext>
              </a:extLst>
            </p:cNvPr>
            <p:cNvSpPr/>
            <p:nvPr/>
          </p:nvSpPr>
          <p:spPr>
            <a:xfrm>
              <a:off x="10050539" y="5881725"/>
              <a:ext cx="156754" cy="1045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" name="Textfeld 3">
            <a:extLst>
              <a:ext uri="{FF2B5EF4-FFF2-40B4-BE49-F238E27FC236}">
                <a16:creationId xmlns:a16="http://schemas.microsoft.com/office/drawing/2014/main" id="{E40F5DFB-4AAA-4808-91B6-BA618C59F6ED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105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de-DE" dirty="0"/>
              <a:t>Kreuzungsreduzierung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A04DC6B-4ACA-43F6-8247-A798CEAB1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r>
              <a:rPr lang="de-DE" dirty="0"/>
              <a:t>Behandlung von Portgruppen</a:t>
            </a:r>
          </a:p>
          <a:p>
            <a:r>
              <a:rPr lang="de-DE" dirty="0"/>
              <a:t>Behandlung von Portpaaren</a:t>
            </a:r>
          </a:p>
          <a:p>
            <a:pPr lvl="1"/>
            <a:r>
              <a:rPr lang="de-DE" b="1" dirty="0"/>
              <a:t>Kreuzungen in Knoten vermeiden</a:t>
            </a:r>
          </a:p>
          <a:p>
            <a:pPr lvl="1"/>
            <a:r>
              <a:rPr lang="de-DE" dirty="0"/>
              <a:t>Umsortieren der Partner</a:t>
            </a:r>
          </a:p>
          <a:p>
            <a:r>
              <a:rPr lang="de-DE" dirty="0"/>
              <a:t>Behandlung von Knoten mit Verbindung in nur eine Richtung</a:t>
            </a:r>
          </a:p>
        </p:txBody>
      </p:sp>
      <p:sp>
        <p:nvSpPr>
          <p:cNvPr id="46" name="Pfeil: nach unten 45">
            <a:extLst>
              <a:ext uri="{FF2B5EF4-FFF2-40B4-BE49-F238E27FC236}">
                <a16:creationId xmlns:a16="http://schemas.microsoft.com/office/drawing/2014/main" id="{D671E590-03D6-4B6D-8DE5-356EF4AC97EF}"/>
              </a:ext>
            </a:extLst>
          </p:cNvPr>
          <p:cNvSpPr/>
          <p:nvPr/>
        </p:nvSpPr>
        <p:spPr>
          <a:xfrm>
            <a:off x="11224897" y="3327658"/>
            <a:ext cx="665703" cy="143867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2" name="Gerader Verbinder 61">
            <a:extLst>
              <a:ext uri="{FF2B5EF4-FFF2-40B4-BE49-F238E27FC236}">
                <a16:creationId xmlns:a16="http://schemas.microsoft.com/office/drawing/2014/main" id="{B6886685-AFBD-45A0-88D9-2572A78FC1CB}"/>
              </a:ext>
            </a:extLst>
          </p:cNvPr>
          <p:cNvCxnSpPr>
            <a:cxnSpLocks/>
          </p:cNvCxnSpPr>
          <p:nvPr/>
        </p:nvCxnSpPr>
        <p:spPr>
          <a:xfrm flipH="1">
            <a:off x="6316756" y="3194984"/>
            <a:ext cx="45447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r Verbinder 62">
            <a:extLst>
              <a:ext uri="{FF2B5EF4-FFF2-40B4-BE49-F238E27FC236}">
                <a16:creationId xmlns:a16="http://schemas.microsoft.com/office/drawing/2014/main" id="{0212B8D3-F065-4AEB-840F-20B43C4F0DE0}"/>
              </a:ext>
            </a:extLst>
          </p:cNvPr>
          <p:cNvCxnSpPr>
            <a:cxnSpLocks/>
          </p:cNvCxnSpPr>
          <p:nvPr/>
        </p:nvCxnSpPr>
        <p:spPr>
          <a:xfrm flipH="1">
            <a:off x="6316756" y="4689920"/>
            <a:ext cx="45447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hteck: abgerundete Ecken 63">
            <a:extLst>
              <a:ext uri="{FF2B5EF4-FFF2-40B4-BE49-F238E27FC236}">
                <a16:creationId xmlns:a16="http://schemas.microsoft.com/office/drawing/2014/main" id="{96F74203-4C04-4C02-A5D6-F780D99E86C4}"/>
              </a:ext>
            </a:extLst>
          </p:cNvPr>
          <p:cNvSpPr/>
          <p:nvPr/>
        </p:nvSpPr>
        <p:spPr>
          <a:xfrm>
            <a:off x="7646114" y="2908493"/>
            <a:ext cx="912594" cy="573526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D3</a:t>
            </a:r>
          </a:p>
        </p:txBody>
      </p:sp>
      <p:sp>
        <p:nvSpPr>
          <p:cNvPr id="65" name="Rechteck: abgerundete Ecken 64">
            <a:extLst>
              <a:ext uri="{FF2B5EF4-FFF2-40B4-BE49-F238E27FC236}">
                <a16:creationId xmlns:a16="http://schemas.microsoft.com/office/drawing/2014/main" id="{5958258A-C5B4-45F0-99D9-4CCE8BF5FFDB}"/>
              </a:ext>
            </a:extLst>
          </p:cNvPr>
          <p:cNvSpPr/>
          <p:nvPr/>
        </p:nvSpPr>
        <p:spPr>
          <a:xfrm>
            <a:off x="6576411" y="2908089"/>
            <a:ext cx="912594" cy="573526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D2</a:t>
            </a:r>
          </a:p>
        </p:txBody>
      </p:sp>
      <p:sp>
        <p:nvSpPr>
          <p:cNvPr id="66" name="Rechteck: abgerundete Ecken 65">
            <a:extLst>
              <a:ext uri="{FF2B5EF4-FFF2-40B4-BE49-F238E27FC236}">
                <a16:creationId xmlns:a16="http://schemas.microsoft.com/office/drawing/2014/main" id="{AC62F094-6846-4ACA-9730-72F5C2FF0AB6}"/>
              </a:ext>
            </a:extLst>
          </p:cNvPr>
          <p:cNvSpPr/>
          <p:nvPr/>
        </p:nvSpPr>
        <p:spPr>
          <a:xfrm>
            <a:off x="8715817" y="2908353"/>
            <a:ext cx="1869396" cy="573526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V2</a:t>
            </a:r>
          </a:p>
        </p:txBody>
      </p:sp>
      <p:sp>
        <p:nvSpPr>
          <p:cNvPr id="67" name="Rechteck: abgerundete Ecken 66">
            <a:extLst>
              <a:ext uri="{FF2B5EF4-FFF2-40B4-BE49-F238E27FC236}">
                <a16:creationId xmlns:a16="http://schemas.microsoft.com/office/drawing/2014/main" id="{596EF801-299A-43CB-BCD8-C5573B8B4FA9}"/>
              </a:ext>
            </a:extLst>
          </p:cNvPr>
          <p:cNvSpPr/>
          <p:nvPr/>
        </p:nvSpPr>
        <p:spPr>
          <a:xfrm>
            <a:off x="6576411" y="4404437"/>
            <a:ext cx="912594" cy="573526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D4</a:t>
            </a:r>
          </a:p>
        </p:txBody>
      </p:sp>
      <p:cxnSp>
        <p:nvCxnSpPr>
          <p:cNvPr id="68" name="Gerader Verbinder 67">
            <a:extLst>
              <a:ext uri="{FF2B5EF4-FFF2-40B4-BE49-F238E27FC236}">
                <a16:creationId xmlns:a16="http://schemas.microsoft.com/office/drawing/2014/main" id="{BC6AE70A-74DF-4904-833B-CFEE3E39C59F}"/>
              </a:ext>
            </a:extLst>
          </p:cNvPr>
          <p:cNvCxnSpPr>
            <a:cxnSpLocks/>
            <a:stCxn id="16" idx="0"/>
            <a:endCxn id="77" idx="2"/>
          </p:cNvCxnSpPr>
          <p:nvPr/>
        </p:nvCxnSpPr>
        <p:spPr>
          <a:xfrm flipH="1" flipV="1">
            <a:off x="7032708" y="5079907"/>
            <a:ext cx="3096208" cy="801818"/>
          </a:xfrm>
          <a:prstGeom prst="line">
            <a:avLst/>
          </a:prstGeom>
          <a:ln w="38100">
            <a:solidFill>
              <a:schemeClr val="tx1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9" name="Rechteck: abgerundete Ecken 68">
            <a:extLst>
              <a:ext uri="{FF2B5EF4-FFF2-40B4-BE49-F238E27FC236}">
                <a16:creationId xmlns:a16="http://schemas.microsoft.com/office/drawing/2014/main" id="{0C16BC04-E8A7-4E99-A20D-7508C212B1A5}"/>
              </a:ext>
            </a:extLst>
          </p:cNvPr>
          <p:cNvSpPr/>
          <p:nvPr/>
        </p:nvSpPr>
        <p:spPr>
          <a:xfrm>
            <a:off x="7875351" y="4407535"/>
            <a:ext cx="2481480" cy="573528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V1</a:t>
            </a:r>
          </a:p>
        </p:txBody>
      </p:sp>
      <p:cxnSp>
        <p:nvCxnSpPr>
          <p:cNvPr id="71" name="Gerader Verbinder 70">
            <a:extLst>
              <a:ext uri="{FF2B5EF4-FFF2-40B4-BE49-F238E27FC236}">
                <a16:creationId xmlns:a16="http://schemas.microsoft.com/office/drawing/2014/main" id="{41373860-0896-41FA-BCBD-080F9E949590}"/>
              </a:ext>
            </a:extLst>
          </p:cNvPr>
          <p:cNvCxnSpPr>
            <a:cxnSpLocks/>
            <a:stCxn id="78" idx="0"/>
          </p:cNvCxnSpPr>
          <p:nvPr/>
        </p:nvCxnSpPr>
        <p:spPr>
          <a:xfrm flipV="1">
            <a:off x="8102411" y="2294965"/>
            <a:ext cx="0" cy="508621"/>
          </a:xfrm>
          <a:prstGeom prst="line">
            <a:avLst/>
          </a:prstGeom>
          <a:ln w="38100">
            <a:solidFill>
              <a:schemeClr val="tx1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Gerader Verbinder 71">
            <a:extLst>
              <a:ext uri="{FF2B5EF4-FFF2-40B4-BE49-F238E27FC236}">
                <a16:creationId xmlns:a16="http://schemas.microsoft.com/office/drawing/2014/main" id="{9A38442C-C41A-492E-9656-9B322F6851D4}"/>
              </a:ext>
            </a:extLst>
          </p:cNvPr>
          <p:cNvCxnSpPr>
            <a:cxnSpLocks/>
            <a:stCxn id="79" idx="0"/>
          </p:cNvCxnSpPr>
          <p:nvPr/>
        </p:nvCxnSpPr>
        <p:spPr>
          <a:xfrm flipV="1">
            <a:off x="7032708" y="2297787"/>
            <a:ext cx="0" cy="505799"/>
          </a:xfrm>
          <a:prstGeom prst="line">
            <a:avLst/>
          </a:prstGeom>
          <a:ln w="38100">
            <a:solidFill>
              <a:schemeClr val="tx1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Gerader Verbinder 72">
            <a:extLst>
              <a:ext uri="{FF2B5EF4-FFF2-40B4-BE49-F238E27FC236}">
                <a16:creationId xmlns:a16="http://schemas.microsoft.com/office/drawing/2014/main" id="{C76B3FC6-ED04-438E-82F7-247E2B5ECA3F}"/>
              </a:ext>
            </a:extLst>
          </p:cNvPr>
          <p:cNvCxnSpPr>
            <a:cxnSpLocks/>
            <a:stCxn id="89" idx="0"/>
            <a:endCxn id="83" idx="2"/>
          </p:cNvCxnSpPr>
          <p:nvPr/>
        </p:nvCxnSpPr>
        <p:spPr>
          <a:xfrm flipH="1" flipV="1">
            <a:off x="7032708" y="3584366"/>
            <a:ext cx="1070020" cy="693230"/>
          </a:xfrm>
          <a:prstGeom prst="line">
            <a:avLst/>
          </a:prstGeom>
          <a:ln w="38100">
            <a:solidFill>
              <a:schemeClr val="tx1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Gerader Verbinder 73">
            <a:extLst>
              <a:ext uri="{FF2B5EF4-FFF2-40B4-BE49-F238E27FC236}">
                <a16:creationId xmlns:a16="http://schemas.microsoft.com/office/drawing/2014/main" id="{50C23FE5-3159-4431-BE51-575B02C6F1C4}"/>
              </a:ext>
            </a:extLst>
          </p:cNvPr>
          <p:cNvCxnSpPr>
            <a:cxnSpLocks/>
            <a:stCxn id="95" idx="0"/>
            <a:endCxn id="81" idx="2"/>
          </p:cNvCxnSpPr>
          <p:nvPr/>
        </p:nvCxnSpPr>
        <p:spPr>
          <a:xfrm flipH="1" flipV="1">
            <a:off x="9172127" y="3586242"/>
            <a:ext cx="985" cy="691476"/>
          </a:xfrm>
          <a:prstGeom prst="line">
            <a:avLst/>
          </a:prstGeom>
          <a:ln w="38100">
            <a:solidFill>
              <a:schemeClr val="tx1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Gerader Verbinder 74">
            <a:extLst>
              <a:ext uri="{FF2B5EF4-FFF2-40B4-BE49-F238E27FC236}">
                <a16:creationId xmlns:a16="http://schemas.microsoft.com/office/drawing/2014/main" id="{C5FD0150-B536-4287-8F5F-88002F41277B}"/>
              </a:ext>
            </a:extLst>
          </p:cNvPr>
          <p:cNvCxnSpPr>
            <a:cxnSpLocks/>
            <a:stCxn id="86" idx="0"/>
            <a:endCxn id="82" idx="2"/>
          </p:cNvCxnSpPr>
          <p:nvPr/>
        </p:nvCxnSpPr>
        <p:spPr>
          <a:xfrm flipV="1">
            <a:off x="7032708" y="3586382"/>
            <a:ext cx="1069703" cy="713552"/>
          </a:xfrm>
          <a:prstGeom prst="line">
            <a:avLst/>
          </a:prstGeom>
          <a:ln w="38100">
            <a:solidFill>
              <a:schemeClr val="tx1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Gerader Verbinder 75">
            <a:extLst>
              <a:ext uri="{FF2B5EF4-FFF2-40B4-BE49-F238E27FC236}">
                <a16:creationId xmlns:a16="http://schemas.microsoft.com/office/drawing/2014/main" id="{03E20282-248E-4D4A-A884-898D7BC7701C}"/>
              </a:ext>
            </a:extLst>
          </p:cNvPr>
          <p:cNvCxnSpPr>
            <a:cxnSpLocks/>
            <a:stCxn id="92" idx="0"/>
            <a:endCxn id="80" idx="2"/>
          </p:cNvCxnSpPr>
          <p:nvPr/>
        </p:nvCxnSpPr>
        <p:spPr>
          <a:xfrm flipH="1" flipV="1">
            <a:off x="10128916" y="3586242"/>
            <a:ext cx="167" cy="690358"/>
          </a:xfrm>
          <a:prstGeom prst="line">
            <a:avLst/>
          </a:prstGeom>
          <a:ln w="38100">
            <a:solidFill>
              <a:schemeClr val="tx1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Gerader Verbinder 99">
            <a:extLst>
              <a:ext uri="{FF2B5EF4-FFF2-40B4-BE49-F238E27FC236}">
                <a16:creationId xmlns:a16="http://schemas.microsoft.com/office/drawing/2014/main" id="{D16801DF-CCA3-4AAC-B16E-2DF2275A3042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7032708" y="5153303"/>
            <a:ext cx="1069712" cy="728422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Gerader Verbinder 100">
            <a:extLst>
              <a:ext uri="{FF2B5EF4-FFF2-40B4-BE49-F238E27FC236}">
                <a16:creationId xmlns:a16="http://schemas.microsoft.com/office/drawing/2014/main" id="{50D53FF1-A63E-4A78-AB88-FF8B5C29310E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8064777" y="5154993"/>
            <a:ext cx="1107971" cy="726732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Gerader Verbinder 101">
            <a:extLst>
              <a:ext uri="{FF2B5EF4-FFF2-40B4-BE49-F238E27FC236}">
                <a16:creationId xmlns:a16="http://schemas.microsoft.com/office/drawing/2014/main" id="{C4D50492-99F4-442F-A887-CA5FB6565F2A}"/>
              </a:ext>
            </a:extLst>
          </p:cNvPr>
          <p:cNvCxnSpPr>
            <a:cxnSpLocks/>
            <a:stCxn id="15" idx="0"/>
          </p:cNvCxnSpPr>
          <p:nvPr/>
        </p:nvCxnSpPr>
        <p:spPr>
          <a:xfrm flipV="1">
            <a:off x="9096846" y="5154077"/>
            <a:ext cx="1027583" cy="72764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Gerader Verbinder 102">
            <a:extLst>
              <a:ext uri="{FF2B5EF4-FFF2-40B4-BE49-F238E27FC236}">
                <a16:creationId xmlns:a16="http://schemas.microsoft.com/office/drawing/2014/main" id="{7C244C2F-A24C-47C0-9AC8-8317D37C4FEC}"/>
              </a:ext>
            </a:extLst>
          </p:cNvPr>
          <p:cNvCxnSpPr>
            <a:cxnSpLocks/>
            <a:stCxn id="125" idx="0"/>
            <a:endCxn id="95" idx="2"/>
          </p:cNvCxnSpPr>
          <p:nvPr/>
        </p:nvCxnSpPr>
        <p:spPr>
          <a:xfrm flipH="1" flipV="1">
            <a:off x="9173112" y="4382221"/>
            <a:ext cx="951317" cy="630552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Gerader Verbinder 103">
            <a:extLst>
              <a:ext uri="{FF2B5EF4-FFF2-40B4-BE49-F238E27FC236}">
                <a16:creationId xmlns:a16="http://schemas.microsoft.com/office/drawing/2014/main" id="{F437092B-2F85-4C7D-A783-094D3E3FCA19}"/>
              </a:ext>
            </a:extLst>
          </p:cNvPr>
          <p:cNvCxnSpPr>
            <a:cxnSpLocks/>
            <a:stCxn id="128" idx="0"/>
            <a:endCxn id="89" idx="2"/>
          </p:cNvCxnSpPr>
          <p:nvPr/>
        </p:nvCxnSpPr>
        <p:spPr>
          <a:xfrm flipH="1" flipV="1">
            <a:off x="8102728" y="4382099"/>
            <a:ext cx="1070020" cy="631590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" name="Gerader Verbinder 104">
            <a:extLst>
              <a:ext uri="{FF2B5EF4-FFF2-40B4-BE49-F238E27FC236}">
                <a16:creationId xmlns:a16="http://schemas.microsoft.com/office/drawing/2014/main" id="{439F7119-9BD6-45A4-91C4-5E822E207C55}"/>
              </a:ext>
            </a:extLst>
          </p:cNvPr>
          <p:cNvCxnSpPr>
            <a:cxnSpLocks/>
            <a:stCxn id="122" idx="0"/>
            <a:endCxn id="92" idx="2"/>
          </p:cNvCxnSpPr>
          <p:nvPr/>
        </p:nvCxnSpPr>
        <p:spPr>
          <a:xfrm flipV="1">
            <a:off x="8102420" y="4381103"/>
            <a:ext cx="2026663" cy="630895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0" name="Rechteck 69">
            <a:extLst>
              <a:ext uri="{FF2B5EF4-FFF2-40B4-BE49-F238E27FC236}">
                <a16:creationId xmlns:a16="http://schemas.microsoft.com/office/drawing/2014/main" id="{7FD1276B-2A09-4937-8B66-90FDC10365CB}"/>
              </a:ext>
            </a:extLst>
          </p:cNvPr>
          <p:cNvSpPr/>
          <p:nvPr/>
        </p:nvSpPr>
        <p:spPr>
          <a:xfrm>
            <a:off x="7973069" y="4246298"/>
            <a:ext cx="2286045" cy="1612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6" name="Rechteck 95">
            <a:extLst>
              <a:ext uri="{FF2B5EF4-FFF2-40B4-BE49-F238E27FC236}">
                <a16:creationId xmlns:a16="http://schemas.microsoft.com/office/drawing/2014/main" id="{97B85785-C89B-4D6C-82F5-62268F30BDDF}"/>
              </a:ext>
            </a:extLst>
          </p:cNvPr>
          <p:cNvSpPr/>
          <p:nvPr/>
        </p:nvSpPr>
        <p:spPr>
          <a:xfrm>
            <a:off x="7973068" y="4982208"/>
            <a:ext cx="2286045" cy="1612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A5B71190-018D-458D-81EA-A4CEABD501D5}"/>
              </a:ext>
            </a:extLst>
          </p:cNvPr>
          <p:cNvSpPr/>
          <p:nvPr/>
        </p:nvSpPr>
        <p:spPr>
          <a:xfrm>
            <a:off x="8024034" y="2803586"/>
            <a:ext cx="156754" cy="10450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Rechteck 78">
            <a:extLst>
              <a:ext uri="{FF2B5EF4-FFF2-40B4-BE49-F238E27FC236}">
                <a16:creationId xmlns:a16="http://schemas.microsoft.com/office/drawing/2014/main" id="{AB41F3D4-12B0-4C21-8AF4-43973A7A40A0}"/>
              </a:ext>
            </a:extLst>
          </p:cNvPr>
          <p:cNvSpPr/>
          <p:nvPr/>
        </p:nvSpPr>
        <p:spPr>
          <a:xfrm>
            <a:off x="6954331" y="2803586"/>
            <a:ext cx="156754" cy="10450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Rechteck 79">
            <a:extLst>
              <a:ext uri="{FF2B5EF4-FFF2-40B4-BE49-F238E27FC236}">
                <a16:creationId xmlns:a16="http://schemas.microsoft.com/office/drawing/2014/main" id="{09BD58F9-8BFD-4555-9671-9AE6EF40A0A6}"/>
              </a:ext>
            </a:extLst>
          </p:cNvPr>
          <p:cNvSpPr/>
          <p:nvPr/>
        </p:nvSpPr>
        <p:spPr>
          <a:xfrm>
            <a:off x="10050539" y="3481739"/>
            <a:ext cx="156754" cy="10450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Rechteck 80">
            <a:extLst>
              <a:ext uri="{FF2B5EF4-FFF2-40B4-BE49-F238E27FC236}">
                <a16:creationId xmlns:a16="http://schemas.microsoft.com/office/drawing/2014/main" id="{BDD73F04-F377-4666-9A1A-49FD73CC10C5}"/>
              </a:ext>
            </a:extLst>
          </p:cNvPr>
          <p:cNvSpPr/>
          <p:nvPr/>
        </p:nvSpPr>
        <p:spPr>
          <a:xfrm>
            <a:off x="9093750" y="3481739"/>
            <a:ext cx="156754" cy="10450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60858087-7AF8-44D2-AF65-4BBEF2C511E2}"/>
              </a:ext>
            </a:extLst>
          </p:cNvPr>
          <p:cNvSpPr/>
          <p:nvPr/>
        </p:nvSpPr>
        <p:spPr>
          <a:xfrm>
            <a:off x="8024034" y="3481879"/>
            <a:ext cx="156754" cy="10450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3" name="Rechteck 82">
            <a:extLst>
              <a:ext uri="{FF2B5EF4-FFF2-40B4-BE49-F238E27FC236}">
                <a16:creationId xmlns:a16="http://schemas.microsoft.com/office/drawing/2014/main" id="{FC68FBD4-7609-4603-B46E-B19969832709}"/>
              </a:ext>
            </a:extLst>
          </p:cNvPr>
          <p:cNvSpPr/>
          <p:nvPr/>
        </p:nvSpPr>
        <p:spPr>
          <a:xfrm>
            <a:off x="6954331" y="3479863"/>
            <a:ext cx="156754" cy="10450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84" name="Gruppieren 51">
            <a:extLst>
              <a:ext uri="{FF2B5EF4-FFF2-40B4-BE49-F238E27FC236}">
                <a16:creationId xmlns:a16="http://schemas.microsoft.com/office/drawing/2014/main" id="{4093D485-ADE5-4BC7-B168-7C3F0A7C43D3}"/>
              </a:ext>
            </a:extLst>
          </p:cNvPr>
          <p:cNvGrpSpPr/>
          <p:nvPr/>
        </p:nvGrpSpPr>
        <p:grpSpPr>
          <a:xfrm>
            <a:off x="6909504" y="4223926"/>
            <a:ext cx="314799" cy="246221"/>
            <a:chOff x="10005712" y="4223926"/>
            <a:chExt cx="314799" cy="246221"/>
          </a:xfrm>
        </p:grpSpPr>
        <p:sp>
          <p:nvSpPr>
            <p:cNvPr id="85" name="Textfeld 11">
              <a:extLst>
                <a:ext uri="{FF2B5EF4-FFF2-40B4-BE49-F238E27FC236}">
                  <a16:creationId xmlns:a16="http://schemas.microsoft.com/office/drawing/2014/main" id="{43F042FA-1B0F-45CB-866D-80587378A21C}"/>
                </a:ext>
              </a:extLst>
            </p:cNvPr>
            <p:cNvSpPr txBox="1"/>
            <p:nvPr/>
          </p:nvSpPr>
          <p:spPr>
            <a:xfrm>
              <a:off x="10005712" y="4223926"/>
              <a:ext cx="3147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b="0" dirty="0"/>
                <a:t>E</a:t>
              </a:r>
            </a:p>
          </p:txBody>
        </p:sp>
        <p:sp>
          <p:nvSpPr>
            <p:cNvPr id="86" name="Rechteck 15">
              <a:extLst>
                <a:ext uri="{FF2B5EF4-FFF2-40B4-BE49-F238E27FC236}">
                  <a16:creationId xmlns:a16="http://schemas.microsoft.com/office/drawing/2014/main" id="{F45A9BCE-6D87-4058-96EA-53D697169465}"/>
                </a:ext>
              </a:extLst>
            </p:cNvPr>
            <p:cNvSpPr/>
            <p:nvPr/>
          </p:nvSpPr>
          <p:spPr>
            <a:xfrm>
              <a:off x="10050539" y="4299934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6E0C130A-E2BD-4FC3-AE9B-26337A0FE498}"/>
              </a:ext>
            </a:extLst>
          </p:cNvPr>
          <p:cNvGrpSpPr/>
          <p:nvPr/>
        </p:nvGrpSpPr>
        <p:grpSpPr>
          <a:xfrm>
            <a:off x="7982023" y="4209244"/>
            <a:ext cx="314799" cy="246221"/>
            <a:chOff x="7982023" y="4209244"/>
            <a:chExt cx="314799" cy="246221"/>
          </a:xfrm>
        </p:grpSpPr>
        <p:sp>
          <p:nvSpPr>
            <p:cNvPr id="88" name="Textfeld 87">
              <a:extLst>
                <a:ext uri="{FF2B5EF4-FFF2-40B4-BE49-F238E27FC236}">
                  <a16:creationId xmlns:a16="http://schemas.microsoft.com/office/drawing/2014/main" id="{015B3C9B-AF5C-40B2-AA3B-11ADB4920A5C}"/>
                </a:ext>
              </a:extLst>
            </p:cNvPr>
            <p:cNvSpPr txBox="1"/>
            <p:nvPr/>
          </p:nvSpPr>
          <p:spPr>
            <a:xfrm>
              <a:off x="7982023" y="4209244"/>
              <a:ext cx="3147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b="0" dirty="0"/>
                <a:t>B</a:t>
              </a:r>
            </a:p>
          </p:txBody>
        </p:sp>
        <p:sp>
          <p:nvSpPr>
            <p:cNvPr id="89" name="Rechteck 88">
              <a:extLst>
                <a:ext uri="{FF2B5EF4-FFF2-40B4-BE49-F238E27FC236}">
                  <a16:creationId xmlns:a16="http://schemas.microsoft.com/office/drawing/2014/main" id="{56B1BB0A-88E6-4739-BD02-1C2CFB3C3338}"/>
                </a:ext>
              </a:extLst>
            </p:cNvPr>
            <p:cNvSpPr/>
            <p:nvPr/>
          </p:nvSpPr>
          <p:spPr>
            <a:xfrm>
              <a:off x="8024351" y="4277596"/>
              <a:ext cx="156754" cy="10450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9688EA2E-FAB8-4FD8-8DE4-CF3D6E1F4F59}"/>
              </a:ext>
            </a:extLst>
          </p:cNvPr>
          <p:cNvGrpSpPr/>
          <p:nvPr/>
        </p:nvGrpSpPr>
        <p:grpSpPr>
          <a:xfrm>
            <a:off x="10001666" y="4203608"/>
            <a:ext cx="314799" cy="246221"/>
            <a:chOff x="6905291" y="4204474"/>
            <a:chExt cx="314799" cy="246221"/>
          </a:xfrm>
        </p:grpSpPr>
        <p:sp>
          <p:nvSpPr>
            <p:cNvPr id="91" name="Textfeld 90">
              <a:extLst>
                <a:ext uri="{FF2B5EF4-FFF2-40B4-BE49-F238E27FC236}">
                  <a16:creationId xmlns:a16="http://schemas.microsoft.com/office/drawing/2014/main" id="{193D171B-6CC2-4E67-8BF9-A6AACDB4B9C8}"/>
                </a:ext>
              </a:extLst>
            </p:cNvPr>
            <p:cNvSpPr txBox="1"/>
            <p:nvPr/>
          </p:nvSpPr>
          <p:spPr>
            <a:xfrm>
              <a:off x="6905291" y="4204474"/>
              <a:ext cx="3147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/>
                <a:t>A</a:t>
              </a:r>
              <a:endParaRPr lang="de-DE" sz="1000" b="0" dirty="0"/>
            </a:p>
          </p:txBody>
        </p:sp>
        <p:sp>
          <p:nvSpPr>
            <p:cNvPr id="92" name="Rechteck 91">
              <a:extLst>
                <a:ext uri="{FF2B5EF4-FFF2-40B4-BE49-F238E27FC236}">
                  <a16:creationId xmlns:a16="http://schemas.microsoft.com/office/drawing/2014/main" id="{B664F6FE-9B38-4B83-AAB4-95F8C61543B9}"/>
                </a:ext>
              </a:extLst>
            </p:cNvPr>
            <p:cNvSpPr/>
            <p:nvPr/>
          </p:nvSpPr>
          <p:spPr>
            <a:xfrm>
              <a:off x="6954331" y="4277466"/>
              <a:ext cx="156754" cy="10450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57E06D2-E216-4DBD-869B-E4AFDE3006F1}"/>
              </a:ext>
            </a:extLst>
          </p:cNvPr>
          <p:cNvGrpSpPr/>
          <p:nvPr/>
        </p:nvGrpSpPr>
        <p:grpSpPr>
          <a:xfrm>
            <a:off x="9046231" y="4204726"/>
            <a:ext cx="314799" cy="246221"/>
            <a:chOff x="9046231" y="4204726"/>
            <a:chExt cx="314799" cy="246221"/>
          </a:xfrm>
        </p:grpSpPr>
        <p:sp>
          <p:nvSpPr>
            <p:cNvPr id="94" name="Textfeld 93">
              <a:extLst>
                <a:ext uri="{FF2B5EF4-FFF2-40B4-BE49-F238E27FC236}">
                  <a16:creationId xmlns:a16="http://schemas.microsoft.com/office/drawing/2014/main" id="{299B2813-78AE-4451-B13F-3E41D6A8233D}"/>
                </a:ext>
              </a:extLst>
            </p:cNvPr>
            <p:cNvSpPr txBox="1"/>
            <p:nvPr/>
          </p:nvSpPr>
          <p:spPr>
            <a:xfrm>
              <a:off x="9046231" y="4204726"/>
              <a:ext cx="3147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b="0" dirty="0"/>
                <a:t>C</a:t>
              </a:r>
            </a:p>
          </p:txBody>
        </p:sp>
        <p:sp>
          <p:nvSpPr>
            <p:cNvPr id="95" name="Rechteck 94">
              <a:extLst>
                <a:ext uri="{FF2B5EF4-FFF2-40B4-BE49-F238E27FC236}">
                  <a16:creationId xmlns:a16="http://schemas.microsoft.com/office/drawing/2014/main" id="{CF4E622B-AF46-4C73-B941-33C23E9CFB18}"/>
                </a:ext>
              </a:extLst>
            </p:cNvPr>
            <p:cNvSpPr/>
            <p:nvPr/>
          </p:nvSpPr>
          <p:spPr>
            <a:xfrm>
              <a:off x="9094735" y="4277718"/>
              <a:ext cx="156754" cy="10450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BA3DA4BC-8060-44EE-A0BE-8D9F8866F8B7}"/>
              </a:ext>
            </a:extLst>
          </p:cNvPr>
          <p:cNvGrpSpPr/>
          <p:nvPr/>
        </p:nvGrpSpPr>
        <p:grpSpPr>
          <a:xfrm>
            <a:off x="6909504" y="4912253"/>
            <a:ext cx="314799" cy="246221"/>
            <a:chOff x="6909504" y="4912253"/>
            <a:chExt cx="314799" cy="246221"/>
          </a:xfrm>
        </p:grpSpPr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45165122-1900-4481-88C3-5DC8AD49BA79}"/>
                </a:ext>
              </a:extLst>
            </p:cNvPr>
            <p:cNvSpPr txBox="1"/>
            <p:nvPr/>
          </p:nvSpPr>
          <p:spPr>
            <a:xfrm>
              <a:off x="6909504" y="4912253"/>
              <a:ext cx="3147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/>
                <a:t>E</a:t>
              </a:r>
              <a:endParaRPr lang="de-DE" sz="1000" b="0" dirty="0"/>
            </a:p>
          </p:txBody>
        </p:sp>
        <p:sp>
          <p:nvSpPr>
            <p:cNvPr id="77" name="Rechteck 76">
              <a:extLst>
                <a:ext uri="{FF2B5EF4-FFF2-40B4-BE49-F238E27FC236}">
                  <a16:creationId xmlns:a16="http://schemas.microsoft.com/office/drawing/2014/main" id="{F43C54A1-9580-4412-B022-0393B648A691}"/>
                </a:ext>
              </a:extLst>
            </p:cNvPr>
            <p:cNvSpPr/>
            <p:nvPr/>
          </p:nvSpPr>
          <p:spPr>
            <a:xfrm>
              <a:off x="6954331" y="4975404"/>
              <a:ext cx="156754" cy="10450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CFDA6138-1E9F-4A6B-8249-F9239E529700}"/>
              </a:ext>
            </a:extLst>
          </p:cNvPr>
          <p:cNvGrpSpPr/>
          <p:nvPr/>
        </p:nvGrpSpPr>
        <p:grpSpPr>
          <a:xfrm>
            <a:off x="7978388" y="4937391"/>
            <a:ext cx="314799" cy="246221"/>
            <a:chOff x="10001666" y="4938769"/>
            <a:chExt cx="314799" cy="246221"/>
          </a:xfrm>
        </p:grpSpPr>
        <p:sp>
          <p:nvSpPr>
            <p:cNvPr id="121" name="Textfeld 120">
              <a:extLst>
                <a:ext uri="{FF2B5EF4-FFF2-40B4-BE49-F238E27FC236}">
                  <a16:creationId xmlns:a16="http://schemas.microsoft.com/office/drawing/2014/main" id="{7E6D9B15-F8AA-468C-98BA-E8768693418D}"/>
                </a:ext>
              </a:extLst>
            </p:cNvPr>
            <p:cNvSpPr txBox="1"/>
            <p:nvPr/>
          </p:nvSpPr>
          <p:spPr>
            <a:xfrm>
              <a:off x="10001666" y="4938769"/>
              <a:ext cx="3147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b="0" dirty="0"/>
                <a:t>H</a:t>
              </a:r>
            </a:p>
          </p:txBody>
        </p:sp>
        <p:sp>
          <p:nvSpPr>
            <p:cNvPr id="122" name="Rechteck 121">
              <a:extLst>
                <a:ext uri="{FF2B5EF4-FFF2-40B4-BE49-F238E27FC236}">
                  <a16:creationId xmlns:a16="http://schemas.microsoft.com/office/drawing/2014/main" id="{65706CF4-523B-467A-89F4-C7AAAF9F06E1}"/>
                </a:ext>
              </a:extLst>
            </p:cNvPr>
            <p:cNvSpPr/>
            <p:nvPr/>
          </p:nvSpPr>
          <p:spPr>
            <a:xfrm>
              <a:off x="10047321" y="5013376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23" name="Gruppieren 122">
            <a:extLst>
              <a:ext uri="{FF2B5EF4-FFF2-40B4-BE49-F238E27FC236}">
                <a16:creationId xmlns:a16="http://schemas.microsoft.com/office/drawing/2014/main" id="{D970BACD-7E3E-463C-A1FE-ACAA4D7C8016}"/>
              </a:ext>
            </a:extLst>
          </p:cNvPr>
          <p:cNvGrpSpPr/>
          <p:nvPr/>
        </p:nvGrpSpPr>
        <p:grpSpPr>
          <a:xfrm>
            <a:off x="9996904" y="4938166"/>
            <a:ext cx="314799" cy="246221"/>
            <a:chOff x="9045587" y="4938769"/>
            <a:chExt cx="314799" cy="246221"/>
          </a:xfrm>
        </p:grpSpPr>
        <p:sp>
          <p:nvSpPr>
            <p:cNvPr id="124" name="Textfeld 123">
              <a:extLst>
                <a:ext uri="{FF2B5EF4-FFF2-40B4-BE49-F238E27FC236}">
                  <a16:creationId xmlns:a16="http://schemas.microsoft.com/office/drawing/2014/main" id="{291BDCF5-CBFC-4103-B0A3-0E92542795F2}"/>
                </a:ext>
              </a:extLst>
            </p:cNvPr>
            <p:cNvSpPr txBox="1"/>
            <p:nvPr/>
          </p:nvSpPr>
          <p:spPr>
            <a:xfrm>
              <a:off x="9045587" y="4938769"/>
              <a:ext cx="3147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b="0" dirty="0"/>
                <a:t>G</a:t>
              </a:r>
            </a:p>
          </p:txBody>
        </p:sp>
        <p:sp>
          <p:nvSpPr>
            <p:cNvPr id="125" name="Rechteck 124">
              <a:extLst>
                <a:ext uri="{FF2B5EF4-FFF2-40B4-BE49-F238E27FC236}">
                  <a16:creationId xmlns:a16="http://schemas.microsoft.com/office/drawing/2014/main" id="{81B24455-817A-48C9-A641-E08F087F8463}"/>
                </a:ext>
              </a:extLst>
            </p:cNvPr>
            <p:cNvSpPr/>
            <p:nvPr/>
          </p:nvSpPr>
          <p:spPr>
            <a:xfrm>
              <a:off x="9094735" y="5013376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26" name="Gruppieren 125">
            <a:extLst>
              <a:ext uri="{FF2B5EF4-FFF2-40B4-BE49-F238E27FC236}">
                <a16:creationId xmlns:a16="http://schemas.microsoft.com/office/drawing/2014/main" id="{B4B753D5-B586-47E0-81CA-6D5EE832ADAF}"/>
              </a:ext>
            </a:extLst>
          </p:cNvPr>
          <p:cNvGrpSpPr/>
          <p:nvPr/>
        </p:nvGrpSpPr>
        <p:grpSpPr>
          <a:xfrm>
            <a:off x="9052043" y="4944847"/>
            <a:ext cx="314799" cy="246221"/>
            <a:chOff x="7982023" y="4944534"/>
            <a:chExt cx="314799" cy="246221"/>
          </a:xfrm>
        </p:grpSpPr>
        <p:sp>
          <p:nvSpPr>
            <p:cNvPr id="127" name="Textfeld 126">
              <a:extLst>
                <a:ext uri="{FF2B5EF4-FFF2-40B4-BE49-F238E27FC236}">
                  <a16:creationId xmlns:a16="http://schemas.microsoft.com/office/drawing/2014/main" id="{D5DBE05D-D69B-4113-B526-7F38BB4BF6A4}"/>
                </a:ext>
              </a:extLst>
            </p:cNvPr>
            <p:cNvSpPr txBox="1"/>
            <p:nvPr/>
          </p:nvSpPr>
          <p:spPr>
            <a:xfrm>
              <a:off x="7982023" y="4944534"/>
              <a:ext cx="3147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b="0" dirty="0"/>
                <a:t>F</a:t>
              </a:r>
            </a:p>
          </p:txBody>
        </p:sp>
        <p:sp>
          <p:nvSpPr>
            <p:cNvPr id="128" name="Rechteck 127">
              <a:extLst>
                <a:ext uri="{FF2B5EF4-FFF2-40B4-BE49-F238E27FC236}">
                  <a16:creationId xmlns:a16="http://schemas.microsoft.com/office/drawing/2014/main" id="{3B531CE0-881E-4300-8B7C-996EAD6A23C9}"/>
                </a:ext>
              </a:extLst>
            </p:cNvPr>
            <p:cNvSpPr/>
            <p:nvPr/>
          </p:nvSpPr>
          <p:spPr>
            <a:xfrm>
              <a:off x="8024351" y="5013376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4701906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40F9FBF8-A5F7-4821-A2DF-1CC7AC34F655}"/>
              </a:ext>
            </a:extLst>
          </p:cNvPr>
          <p:cNvGrpSpPr/>
          <p:nvPr/>
        </p:nvGrpSpPr>
        <p:grpSpPr>
          <a:xfrm>
            <a:off x="6954331" y="5881725"/>
            <a:ext cx="3252962" cy="104503"/>
            <a:chOff x="6954331" y="5881725"/>
            <a:chExt cx="3252962" cy="104503"/>
          </a:xfrm>
        </p:grpSpPr>
        <p:sp>
          <p:nvSpPr>
            <p:cNvPr id="59" name="Rechteck 58">
              <a:extLst>
                <a:ext uri="{FF2B5EF4-FFF2-40B4-BE49-F238E27FC236}">
                  <a16:creationId xmlns:a16="http://schemas.microsoft.com/office/drawing/2014/main" id="{1DEE7079-F9EE-4F3A-93F3-7804C5388B06}"/>
                </a:ext>
              </a:extLst>
            </p:cNvPr>
            <p:cNvSpPr/>
            <p:nvPr/>
          </p:nvSpPr>
          <p:spPr>
            <a:xfrm>
              <a:off x="6954331" y="5881725"/>
              <a:ext cx="156754" cy="1045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" name="Rechteck 59">
              <a:extLst>
                <a:ext uri="{FF2B5EF4-FFF2-40B4-BE49-F238E27FC236}">
                  <a16:creationId xmlns:a16="http://schemas.microsoft.com/office/drawing/2014/main" id="{54A54D11-78C4-414F-B9FB-578C16079BF7}"/>
                </a:ext>
              </a:extLst>
            </p:cNvPr>
            <p:cNvSpPr/>
            <p:nvPr/>
          </p:nvSpPr>
          <p:spPr>
            <a:xfrm>
              <a:off x="8024034" y="5881725"/>
              <a:ext cx="156754" cy="1045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" name="Rechteck 60">
              <a:extLst>
                <a:ext uri="{FF2B5EF4-FFF2-40B4-BE49-F238E27FC236}">
                  <a16:creationId xmlns:a16="http://schemas.microsoft.com/office/drawing/2014/main" id="{A981FD15-6864-4216-BD79-A3A8B40EC40C}"/>
                </a:ext>
              </a:extLst>
            </p:cNvPr>
            <p:cNvSpPr/>
            <p:nvPr/>
          </p:nvSpPr>
          <p:spPr>
            <a:xfrm>
              <a:off x="9093750" y="5881725"/>
              <a:ext cx="156754" cy="1045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7" name="Rechteck 86">
              <a:extLst>
                <a:ext uri="{FF2B5EF4-FFF2-40B4-BE49-F238E27FC236}">
                  <a16:creationId xmlns:a16="http://schemas.microsoft.com/office/drawing/2014/main" id="{27F63BBF-01C4-49E8-AAC1-FC90B7F73D01}"/>
                </a:ext>
              </a:extLst>
            </p:cNvPr>
            <p:cNvSpPr/>
            <p:nvPr/>
          </p:nvSpPr>
          <p:spPr>
            <a:xfrm>
              <a:off x="10050539" y="5881725"/>
              <a:ext cx="156754" cy="1045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" name="Textfeld 3">
            <a:extLst>
              <a:ext uri="{FF2B5EF4-FFF2-40B4-BE49-F238E27FC236}">
                <a16:creationId xmlns:a16="http://schemas.microsoft.com/office/drawing/2014/main" id="{E40F5DFB-4AAA-4808-91B6-BA618C59F6ED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106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de-DE" dirty="0"/>
              <a:t>Kreuzungsreduzierung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A04DC6B-4ACA-43F6-8247-A798CEAB1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r>
              <a:rPr lang="de-DE" dirty="0"/>
              <a:t>Behandlung von Portgruppen</a:t>
            </a:r>
          </a:p>
          <a:p>
            <a:r>
              <a:rPr lang="de-DE" dirty="0"/>
              <a:t>Behandlung von Portpaaren</a:t>
            </a:r>
          </a:p>
          <a:p>
            <a:pPr lvl="1"/>
            <a:r>
              <a:rPr lang="de-DE" dirty="0"/>
              <a:t>Kreuzungen in Knoten vermeiden</a:t>
            </a:r>
          </a:p>
          <a:p>
            <a:pPr lvl="1"/>
            <a:r>
              <a:rPr lang="de-DE" b="1" dirty="0"/>
              <a:t>Umsortieren der Partner</a:t>
            </a:r>
          </a:p>
          <a:p>
            <a:r>
              <a:rPr lang="de-DE" dirty="0"/>
              <a:t>Behandlung von Knoten mit Verbindung in nur eine Richtung</a:t>
            </a:r>
          </a:p>
        </p:txBody>
      </p:sp>
      <p:sp>
        <p:nvSpPr>
          <p:cNvPr id="46" name="Pfeil: nach unten 45">
            <a:extLst>
              <a:ext uri="{FF2B5EF4-FFF2-40B4-BE49-F238E27FC236}">
                <a16:creationId xmlns:a16="http://schemas.microsoft.com/office/drawing/2014/main" id="{D671E590-03D6-4B6D-8DE5-356EF4AC97EF}"/>
              </a:ext>
            </a:extLst>
          </p:cNvPr>
          <p:cNvSpPr/>
          <p:nvPr/>
        </p:nvSpPr>
        <p:spPr>
          <a:xfrm>
            <a:off x="11224897" y="3327658"/>
            <a:ext cx="665703" cy="143867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2" name="Gerader Verbinder 61">
            <a:extLst>
              <a:ext uri="{FF2B5EF4-FFF2-40B4-BE49-F238E27FC236}">
                <a16:creationId xmlns:a16="http://schemas.microsoft.com/office/drawing/2014/main" id="{B6886685-AFBD-45A0-88D9-2572A78FC1CB}"/>
              </a:ext>
            </a:extLst>
          </p:cNvPr>
          <p:cNvCxnSpPr>
            <a:cxnSpLocks/>
          </p:cNvCxnSpPr>
          <p:nvPr/>
        </p:nvCxnSpPr>
        <p:spPr>
          <a:xfrm flipH="1">
            <a:off x="6316756" y="3194984"/>
            <a:ext cx="45447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r Verbinder 62">
            <a:extLst>
              <a:ext uri="{FF2B5EF4-FFF2-40B4-BE49-F238E27FC236}">
                <a16:creationId xmlns:a16="http://schemas.microsoft.com/office/drawing/2014/main" id="{0212B8D3-F065-4AEB-840F-20B43C4F0DE0}"/>
              </a:ext>
            </a:extLst>
          </p:cNvPr>
          <p:cNvCxnSpPr>
            <a:cxnSpLocks/>
          </p:cNvCxnSpPr>
          <p:nvPr/>
        </p:nvCxnSpPr>
        <p:spPr>
          <a:xfrm flipH="1">
            <a:off x="6316756" y="4689920"/>
            <a:ext cx="45447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hteck: abgerundete Ecken 63">
            <a:extLst>
              <a:ext uri="{FF2B5EF4-FFF2-40B4-BE49-F238E27FC236}">
                <a16:creationId xmlns:a16="http://schemas.microsoft.com/office/drawing/2014/main" id="{96F74203-4C04-4C02-A5D6-F780D99E86C4}"/>
              </a:ext>
            </a:extLst>
          </p:cNvPr>
          <p:cNvSpPr/>
          <p:nvPr/>
        </p:nvSpPr>
        <p:spPr>
          <a:xfrm>
            <a:off x="7646114" y="2908493"/>
            <a:ext cx="912594" cy="573526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D3</a:t>
            </a:r>
          </a:p>
        </p:txBody>
      </p:sp>
      <p:sp>
        <p:nvSpPr>
          <p:cNvPr id="65" name="Rechteck: abgerundete Ecken 64">
            <a:extLst>
              <a:ext uri="{FF2B5EF4-FFF2-40B4-BE49-F238E27FC236}">
                <a16:creationId xmlns:a16="http://schemas.microsoft.com/office/drawing/2014/main" id="{5958258A-C5B4-45F0-99D9-4CCE8BF5FFDB}"/>
              </a:ext>
            </a:extLst>
          </p:cNvPr>
          <p:cNvSpPr/>
          <p:nvPr/>
        </p:nvSpPr>
        <p:spPr>
          <a:xfrm>
            <a:off x="6576411" y="2908089"/>
            <a:ext cx="912594" cy="573526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D2</a:t>
            </a:r>
          </a:p>
        </p:txBody>
      </p:sp>
      <p:sp>
        <p:nvSpPr>
          <p:cNvPr id="66" name="Rechteck: abgerundete Ecken 65">
            <a:extLst>
              <a:ext uri="{FF2B5EF4-FFF2-40B4-BE49-F238E27FC236}">
                <a16:creationId xmlns:a16="http://schemas.microsoft.com/office/drawing/2014/main" id="{AC62F094-6846-4ACA-9730-72F5C2FF0AB6}"/>
              </a:ext>
            </a:extLst>
          </p:cNvPr>
          <p:cNvSpPr/>
          <p:nvPr/>
        </p:nvSpPr>
        <p:spPr>
          <a:xfrm>
            <a:off x="8715817" y="2908353"/>
            <a:ext cx="1869396" cy="573526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V2</a:t>
            </a:r>
          </a:p>
        </p:txBody>
      </p:sp>
      <p:sp>
        <p:nvSpPr>
          <p:cNvPr id="67" name="Rechteck: abgerundete Ecken 66">
            <a:extLst>
              <a:ext uri="{FF2B5EF4-FFF2-40B4-BE49-F238E27FC236}">
                <a16:creationId xmlns:a16="http://schemas.microsoft.com/office/drawing/2014/main" id="{596EF801-299A-43CB-BCD8-C5573B8B4FA9}"/>
              </a:ext>
            </a:extLst>
          </p:cNvPr>
          <p:cNvSpPr/>
          <p:nvPr/>
        </p:nvSpPr>
        <p:spPr>
          <a:xfrm>
            <a:off x="6576411" y="4404437"/>
            <a:ext cx="912594" cy="573526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D4</a:t>
            </a:r>
          </a:p>
        </p:txBody>
      </p:sp>
      <p:cxnSp>
        <p:nvCxnSpPr>
          <p:cNvPr id="68" name="Gerader Verbinder 67">
            <a:extLst>
              <a:ext uri="{FF2B5EF4-FFF2-40B4-BE49-F238E27FC236}">
                <a16:creationId xmlns:a16="http://schemas.microsoft.com/office/drawing/2014/main" id="{BC6AE70A-74DF-4904-833B-CFEE3E39C59F}"/>
              </a:ext>
            </a:extLst>
          </p:cNvPr>
          <p:cNvCxnSpPr>
            <a:cxnSpLocks/>
            <a:stCxn id="87" idx="0"/>
            <a:endCxn id="77" idx="2"/>
          </p:cNvCxnSpPr>
          <p:nvPr/>
        </p:nvCxnSpPr>
        <p:spPr>
          <a:xfrm flipH="1" flipV="1">
            <a:off x="7032708" y="5079907"/>
            <a:ext cx="3096208" cy="801818"/>
          </a:xfrm>
          <a:prstGeom prst="line">
            <a:avLst/>
          </a:prstGeom>
          <a:ln w="38100">
            <a:solidFill>
              <a:schemeClr val="tx1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9" name="Rechteck: abgerundete Ecken 68">
            <a:extLst>
              <a:ext uri="{FF2B5EF4-FFF2-40B4-BE49-F238E27FC236}">
                <a16:creationId xmlns:a16="http://schemas.microsoft.com/office/drawing/2014/main" id="{0C16BC04-E8A7-4E99-A20D-7508C212B1A5}"/>
              </a:ext>
            </a:extLst>
          </p:cNvPr>
          <p:cNvSpPr/>
          <p:nvPr/>
        </p:nvSpPr>
        <p:spPr>
          <a:xfrm>
            <a:off x="7875351" y="4407535"/>
            <a:ext cx="2481480" cy="573528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V1</a:t>
            </a:r>
          </a:p>
        </p:txBody>
      </p:sp>
      <p:cxnSp>
        <p:nvCxnSpPr>
          <p:cNvPr id="71" name="Gerader Verbinder 70">
            <a:extLst>
              <a:ext uri="{FF2B5EF4-FFF2-40B4-BE49-F238E27FC236}">
                <a16:creationId xmlns:a16="http://schemas.microsoft.com/office/drawing/2014/main" id="{41373860-0896-41FA-BCBD-080F9E949590}"/>
              </a:ext>
            </a:extLst>
          </p:cNvPr>
          <p:cNvCxnSpPr>
            <a:cxnSpLocks/>
            <a:stCxn id="78" idx="0"/>
          </p:cNvCxnSpPr>
          <p:nvPr/>
        </p:nvCxnSpPr>
        <p:spPr>
          <a:xfrm flipV="1">
            <a:off x="8102411" y="2294965"/>
            <a:ext cx="0" cy="508621"/>
          </a:xfrm>
          <a:prstGeom prst="line">
            <a:avLst/>
          </a:prstGeom>
          <a:ln w="38100">
            <a:solidFill>
              <a:schemeClr val="tx1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Gerader Verbinder 71">
            <a:extLst>
              <a:ext uri="{FF2B5EF4-FFF2-40B4-BE49-F238E27FC236}">
                <a16:creationId xmlns:a16="http://schemas.microsoft.com/office/drawing/2014/main" id="{9A38442C-C41A-492E-9656-9B322F6851D4}"/>
              </a:ext>
            </a:extLst>
          </p:cNvPr>
          <p:cNvCxnSpPr>
            <a:cxnSpLocks/>
            <a:stCxn id="79" idx="0"/>
          </p:cNvCxnSpPr>
          <p:nvPr/>
        </p:nvCxnSpPr>
        <p:spPr>
          <a:xfrm flipV="1">
            <a:off x="7032708" y="2297787"/>
            <a:ext cx="0" cy="505799"/>
          </a:xfrm>
          <a:prstGeom prst="line">
            <a:avLst/>
          </a:prstGeom>
          <a:ln w="38100">
            <a:solidFill>
              <a:schemeClr val="tx1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Gerader Verbinder 72">
            <a:extLst>
              <a:ext uri="{FF2B5EF4-FFF2-40B4-BE49-F238E27FC236}">
                <a16:creationId xmlns:a16="http://schemas.microsoft.com/office/drawing/2014/main" id="{C76B3FC6-ED04-438E-82F7-247E2B5ECA3F}"/>
              </a:ext>
            </a:extLst>
          </p:cNvPr>
          <p:cNvCxnSpPr>
            <a:cxnSpLocks/>
            <a:stCxn id="89" idx="0"/>
            <a:endCxn id="83" idx="2"/>
          </p:cNvCxnSpPr>
          <p:nvPr/>
        </p:nvCxnSpPr>
        <p:spPr>
          <a:xfrm flipH="1" flipV="1">
            <a:off x="7032708" y="3584366"/>
            <a:ext cx="1070020" cy="693230"/>
          </a:xfrm>
          <a:prstGeom prst="line">
            <a:avLst/>
          </a:prstGeom>
          <a:ln w="38100">
            <a:solidFill>
              <a:schemeClr val="tx1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Gerader Verbinder 73">
            <a:extLst>
              <a:ext uri="{FF2B5EF4-FFF2-40B4-BE49-F238E27FC236}">
                <a16:creationId xmlns:a16="http://schemas.microsoft.com/office/drawing/2014/main" id="{50C23FE5-3159-4431-BE51-575B02C6F1C4}"/>
              </a:ext>
            </a:extLst>
          </p:cNvPr>
          <p:cNvCxnSpPr>
            <a:cxnSpLocks/>
            <a:stCxn id="95" idx="0"/>
            <a:endCxn id="81" idx="2"/>
          </p:cNvCxnSpPr>
          <p:nvPr/>
        </p:nvCxnSpPr>
        <p:spPr>
          <a:xfrm flipH="1" flipV="1">
            <a:off x="9172127" y="3586242"/>
            <a:ext cx="985" cy="691476"/>
          </a:xfrm>
          <a:prstGeom prst="line">
            <a:avLst/>
          </a:prstGeom>
          <a:ln w="38100">
            <a:solidFill>
              <a:schemeClr val="tx1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Gerader Verbinder 74">
            <a:extLst>
              <a:ext uri="{FF2B5EF4-FFF2-40B4-BE49-F238E27FC236}">
                <a16:creationId xmlns:a16="http://schemas.microsoft.com/office/drawing/2014/main" id="{C5FD0150-B536-4287-8F5F-88002F41277B}"/>
              </a:ext>
            </a:extLst>
          </p:cNvPr>
          <p:cNvCxnSpPr>
            <a:cxnSpLocks/>
            <a:stCxn id="86" idx="0"/>
            <a:endCxn id="82" idx="2"/>
          </p:cNvCxnSpPr>
          <p:nvPr/>
        </p:nvCxnSpPr>
        <p:spPr>
          <a:xfrm flipV="1">
            <a:off x="7032708" y="3586382"/>
            <a:ext cx="1069703" cy="713552"/>
          </a:xfrm>
          <a:prstGeom prst="line">
            <a:avLst/>
          </a:prstGeom>
          <a:ln w="38100">
            <a:solidFill>
              <a:schemeClr val="tx1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Gerader Verbinder 75">
            <a:extLst>
              <a:ext uri="{FF2B5EF4-FFF2-40B4-BE49-F238E27FC236}">
                <a16:creationId xmlns:a16="http://schemas.microsoft.com/office/drawing/2014/main" id="{03E20282-248E-4D4A-A884-898D7BC7701C}"/>
              </a:ext>
            </a:extLst>
          </p:cNvPr>
          <p:cNvCxnSpPr>
            <a:cxnSpLocks/>
            <a:stCxn id="92" idx="0"/>
            <a:endCxn id="80" idx="2"/>
          </p:cNvCxnSpPr>
          <p:nvPr/>
        </p:nvCxnSpPr>
        <p:spPr>
          <a:xfrm flipH="1" flipV="1">
            <a:off x="10128916" y="3586242"/>
            <a:ext cx="167" cy="690358"/>
          </a:xfrm>
          <a:prstGeom prst="line">
            <a:avLst/>
          </a:prstGeom>
          <a:ln w="38100">
            <a:solidFill>
              <a:schemeClr val="tx1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Gerader Verbinder 99">
            <a:extLst>
              <a:ext uri="{FF2B5EF4-FFF2-40B4-BE49-F238E27FC236}">
                <a16:creationId xmlns:a16="http://schemas.microsoft.com/office/drawing/2014/main" id="{D16801DF-CCA3-4AAC-B16E-2DF2275A3042}"/>
              </a:ext>
            </a:extLst>
          </p:cNvPr>
          <p:cNvCxnSpPr>
            <a:cxnSpLocks/>
            <a:stCxn id="60" idx="0"/>
          </p:cNvCxnSpPr>
          <p:nvPr/>
        </p:nvCxnSpPr>
        <p:spPr>
          <a:xfrm flipV="1">
            <a:off x="8102411" y="5151221"/>
            <a:ext cx="317" cy="730504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Gerader Verbinder 100">
            <a:extLst>
              <a:ext uri="{FF2B5EF4-FFF2-40B4-BE49-F238E27FC236}">
                <a16:creationId xmlns:a16="http://schemas.microsoft.com/office/drawing/2014/main" id="{50D53FF1-A63E-4A78-AB88-FF8B5C29310E}"/>
              </a:ext>
            </a:extLst>
          </p:cNvPr>
          <p:cNvCxnSpPr>
            <a:cxnSpLocks/>
            <a:stCxn id="61" idx="0"/>
          </p:cNvCxnSpPr>
          <p:nvPr/>
        </p:nvCxnSpPr>
        <p:spPr>
          <a:xfrm flipV="1">
            <a:off x="9172127" y="5151221"/>
            <a:ext cx="985" cy="730504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Gerader Verbinder 102">
            <a:extLst>
              <a:ext uri="{FF2B5EF4-FFF2-40B4-BE49-F238E27FC236}">
                <a16:creationId xmlns:a16="http://schemas.microsoft.com/office/drawing/2014/main" id="{7C244C2F-A24C-47C0-9AC8-8317D37C4FEC}"/>
              </a:ext>
            </a:extLst>
          </p:cNvPr>
          <p:cNvCxnSpPr>
            <a:cxnSpLocks/>
            <a:stCxn id="97" idx="0"/>
            <a:endCxn id="92" idx="2"/>
          </p:cNvCxnSpPr>
          <p:nvPr/>
        </p:nvCxnSpPr>
        <p:spPr>
          <a:xfrm flipV="1">
            <a:off x="10125698" y="4381103"/>
            <a:ext cx="3385" cy="632273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Gerader Verbinder 103">
            <a:extLst>
              <a:ext uri="{FF2B5EF4-FFF2-40B4-BE49-F238E27FC236}">
                <a16:creationId xmlns:a16="http://schemas.microsoft.com/office/drawing/2014/main" id="{F437092B-2F85-4C7D-A783-094D3E3FCA19}"/>
              </a:ext>
            </a:extLst>
          </p:cNvPr>
          <p:cNvCxnSpPr>
            <a:cxnSpLocks/>
            <a:stCxn id="98" idx="0"/>
            <a:endCxn id="95" idx="2"/>
          </p:cNvCxnSpPr>
          <p:nvPr/>
        </p:nvCxnSpPr>
        <p:spPr>
          <a:xfrm flipV="1">
            <a:off x="9173112" y="4382221"/>
            <a:ext cx="0" cy="631155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" name="Gerader Verbinder 104">
            <a:extLst>
              <a:ext uri="{FF2B5EF4-FFF2-40B4-BE49-F238E27FC236}">
                <a16:creationId xmlns:a16="http://schemas.microsoft.com/office/drawing/2014/main" id="{439F7119-9BD6-45A4-91C4-5E822E207C55}"/>
              </a:ext>
            </a:extLst>
          </p:cNvPr>
          <p:cNvCxnSpPr>
            <a:cxnSpLocks/>
            <a:stCxn id="99" idx="0"/>
            <a:endCxn id="89" idx="2"/>
          </p:cNvCxnSpPr>
          <p:nvPr/>
        </p:nvCxnSpPr>
        <p:spPr>
          <a:xfrm flipV="1">
            <a:off x="8102728" y="4382099"/>
            <a:ext cx="0" cy="631277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Rechteck 77">
            <a:extLst>
              <a:ext uri="{FF2B5EF4-FFF2-40B4-BE49-F238E27FC236}">
                <a16:creationId xmlns:a16="http://schemas.microsoft.com/office/drawing/2014/main" id="{A5B71190-018D-458D-81EA-A4CEABD501D5}"/>
              </a:ext>
            </a:extLst>
          </p:cNvPr>
          <p:cNvSpPr/>
          <p:nvPr/>
        </p:nvSpPr>
        <p:spPr>
          <a:xfrm>
            <a:off x="8024034" y="2803586"/>
            <a:ext cx="156754" cy="10450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Rechteck 78">
            <a:extLst>
              <a:ext uri="{FF2B5EF4-FFF2-40B4-BE49-F238E27FC236}">
                <a16:creationId xmlns:a16="http://schemas.microsoft.com/office/drawing/2014/main" id="{AB41F3D4-12B0-4C21-8AF4-43973A7A40A0}"/>
              </a:ext>
            </a:extLst>
          </p:cNvPr>
          <p:cNvSpPr/>
          <p:nvPr/>
        </p:nvSpPr>
        <p:spPr>
          <a:xfrm>
            <a:off x="6954331" y="2803586"/>
            <a:ext cx="156754" cy="10450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Rechteck 79">
            <a:extLst>
              <a:ext uri="{FF2B5EF4-FFF2-40B4-BE49-F238E27FC236}">
                <a16:creationId xmlns:a16="http://schemas.microsoft.com/office/drawing/2014/main" id="{09BD58F9-8BFD-4555-9671-9AE6EF40A0A6}"/>
              </a:ext>
            </a:extLst>
          </p:cNvPr>
          <p:cNvSpPr/>
          <p:nvPr/>
        </p:nvSpPr>
        <p:spPr>
          <a:xfrm>
            <a:off x="10050539" y="3481739"/>
            <a:ext cx="156754" cy="10450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Rechteck 80">
            <a:extLst>
              <a:ext uri="{FF2B5EF4-FFF2-40B4-BE49-F238E27FC236}">
                <a16:creationId xmlns:a16="http://schemas.microsoft.com/office/drawing/2014/main" id="{BDD73F04-F377-4666-9A1A-49FD73CC10C5}"/>
              </a:ext>
            </a:extLst>
          </p:cNvPr>
          <p:cNvSpPr/>
          <p:nvPr/>
        </p:nvSpPr>
        <p:spPr>
          <a:xfrm>
            <a:off x="9093750" y="3481739"/>
            <a:ext cx="156754" cy="10450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60858087-7AF8-44D2-AF65-4BBEF2C511E2}"/>
              </a:ext>
            </a:extLst>
          </p:cNvPr>
          <p:cNvSpPr/>
          <p:nvPr/>
        </p:nvSpPr>
        <p:spPr>
          <a:xfrm>
            <a:off x="8024034" y="3481879"/>
            <a:ext cx="156754" cy="10450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3" name="Rechteck 82">
            <a:extLst>
              <a:ext uri="{FF2B5EF4-FFF2-40B4-BE49-F238E27FC236}">
                <a16:creationId xmlns:a16="http://schemas.microsoft.com/office/drawing/2014/main" id="{FC68FBD4-7609-4603-B46E-B19969832709}"/>
              </a:ext>
            </a:extLst>
          </p:cNvPr>
          <p:cNvSpPr/>
          <p:nvPr/>
        </p:nvSpPr>
        <p:spPr>
          <a:xfrm>
            <a:off x="6954331" y="3479863"/>
            <a:ext cx="156754" cy="10450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7FD1276B-2A09-4937-8B66-90FDC10365CB}"/>
              </a:ext>
            </a:extLst>
          </p:cNvPr>
          <p:cNvSpPr/>
          <p:nvPr/>
        </p:nvSpPr>
        <p:spPr>
          <a:xfrm>
            <a:off x="7973069" y="4246298"/>
            <a:ext cx="2286045" cy="1612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84" name="Gruppieren 51">
            <a:extLst>
              <a:ext uri="{FF2B5EF4-FFF2-40B4-BE49-F238E27FC236}">
                <a16:creationId xmlns:a16="http://schemas.microsoft.com/office/drawing/2014/main" id="{4093D485-ADE5-4BC7-B168-7C3F0A7C43D3}"/>
              </a:ext>
            </a:extLst>
          </p:cNvPr>
          <p:cNvGrpSpPr/>
          <p:nvPr/>
        </p:nvGrpSpPr>
        <p:grpSpPr>
          <a:xfrm>
            <a:off x="6909504" y="4223926"/>
            <a:ext cx="314799" cy="246221"/>
            <a:chOff x="10005712" y="4223926"/>
            <a:chExt cx="314799" cy="246221"/>
          </a:xfrm>
        </p:grpSpPr>
        <p:sp>
          <p:nvSpPr>
            <p:cNvPr id="85" name="Textfeld 11">
              <a:extLst>
                <a:ext uri="{FF2B5EF4-FFF2-40B4-BE49-F238E27FC236}">
                  <a16:creationId xmlns:a16="http://schemas.microsoft.com/office/drawing/2014/main" id="{43F042FA-1B0F-45CB-866D-80587378A21C}"/>
                </a:ext>
              </a:extLst>
            </p:cNvPr>
            <p:cNvSpPr txBox="1"/>
            <p:nvPr/>
          </p:nvSpPr>
          <p:spPr>
            <a:xfrm>
              <a:off x="10005712" y="4223926"/>
              <a:ext cx="3147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b="0" dirty="0"/>
                <a:t>E</a:t>
              </a:r>
            </a:p>
          </p:txBody>
        </p:sp>
        <p:sp>
          <p:nvSpPr>
            <p:cNvPr id="86" name="Rechteck 15">
              <a:extLst>
                <a:ext uri="{FF2B5EF4-FFF2-40B4-BE49-F238E27FC236}">
                  <a16:creationId xmlns:a16="http://schemas.microsoft.com/office/drawing/2014/main" id="{F45A9BCE-6D87-4058-96EA-53D697169465}"/>
                </a:ext>
              </a:extLst>
            </p:cNvPr>
            <p:cNvSpPr/>
            <p:nvPr/>
          </p:nvSpPr>
          <p:spPr>
            <a:xfrm>
              <a:off x="10050539" y="4299934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6E0C130A-E2BD-4FC3-AE9B-26337A0FE498}"/>
              </a:ext>
            </a:extLst>
          </p:cNvPr>
          <p:cNvGrpSpPr/>
          <p:nvPr/>
        </p:nvGrpSpPr>
        <p:grpSpPr>
          <a:xfrm>
            <a:off x="7982023" y="4209244"/>
            <a:ext cx="314799" cy="246221"/>
            <a:chOff x="7982023" y="4209244"/>
            <a:chExt cx="314799" cy="246221"/>
          </a:xfrm>
        </p:grpSpPr>
        <p:sp>
          <p:nvSpPr>
            <p:cNvPr id="88" name="Textfeld 87">
              <a:extLst>
                <a:ext uri="{FF2B5EF4-FFF2-40B4-BE49-F238E27FC236}">
                  <a16:creationId xmlns:a16="http://schemas.microsoft.com/office/drawing/2014/main" id="{015B3C9B-AF5C-40B2-AA3B-11ADB4920A5C}"/>
                </a:ext>
              </a:extLst>
            </p:cNvPr>
            <p:cNvSpPr txBox="1"/>
            <p:nvPr/>
          </p:nvSpPr>
          <p:spPr>
            <a:xfrm>
              <a:off x="7982023" y="4209244"/>
              <a:ext cx="3147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b="0" dirty="0"/>
                <a:t>B</a:t>
              </a:r>
            </a:p>
          </p:txBody>
        </p:sp>
        <p:sp>
          <p:nvSpPr>
            <p:cNvPr id="89" name="Rechteck 88">
              <a:extLst>
                <a:ext uri="{FF2B5EF4-FFF2-40B4-BE49-F238E27FC236}">
                  <a16:creationId xmlns:a16="http://schemas.microsoft.com/office/drawing/2014/main" id="{56B1BB0A-88E6-4739-BD02-1C2CFB3C3338}"/>
                </a:ext>
              </a:extLst>
            </p:cNvPr>
            <p:cNvSpPr/>
            <p:nvPr/>
          </p:nvSpPr>
          <p:spPr>
            <a:xfrm>
              <a:off x="8024351" y="4277596"/>
              <a:ext cx="156754" cy="10450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9688EA2E-FAB8-4FD8-8DE4-CF3D6E1F4F59}"/>
              </a:ext>
            </a:extLst>
          </p:cNvPr>
          <p:cNvGrpSpPr/>
          <p:nvPr/>
        </p:nvGrpSpPr>
        <p:grpSpPr>
          <a:xfrm>
            <a:off x="10001666" y="4203608"/>
            <a:ext cx="314799" cy="246221"/>
            <a:chOff x="6905291" y="4204474"/>
            <a:chExt cx="314799" cy="246221"/>
          </a:xfrm>
        </p:grpSpPr>
        <p:sp>
          <p:nvSpPr>
            <p:cNvPr id="91" name="Textfeld 90">
              <a:extLst>
                <a:ext uri="{FF2B5EF4-FFF2-40B4-BE49-F238E27FC236}">
                  <a16:creationId xmlns:a16="http://schemas.microsoft.com/office/drawing/2014/main" id="{193D171B-6CC2-4E67-8BF9-A6AACDB4B9C8}"/>
                </a:ext>
              </a:extLst>
            </p:cNvPr>
            <p:cNvSpPr txBox="1"/>
            <p:nvPr/>
          </p:nvSpPr>
          <p:spPr>
            <a:xfrm>
              <a:off x="6905291" y="4204474"/>
              <a:ext cx="3147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/>
                <a:t>A</a:t>
              </a:r>
              <a:endParaRPr lang="de-DE" sz="1000" b="0" dirty="0"/>
            </a:p>
          </p:txBody>
        </p:sp>
        <p:sp>
          <p:nvSpPr>
            <p:cNvPr id="92" name="Rechteck 91">
              <a:extLst>
                <a:ext uri="{FF2B5EF4-FFF2-40B4-BE49-F238E27FC236}">
                  <a16:creationId xmlns:a16="http://schemas.microsoft.com/office/drawing/2014/main" id="{B664F6FE-9B38-4B83-AAB4-95F8C61543B9}"/>
                </a:ext>
              </a:extLst>
            </p:cNvPr>
            <p:cNvSpPr/>
            <p:nvPr/>
          </p:nvSpPr>
          <p:spPr>
            <a:xfrm>
              <a:off x="6954331" y="4277466"/>
              <a:ext cx="156754" cy="10450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57E06D2-E216-4DBD-869B-E4AFDE3006F1}"/>
              </a:ext>
            </a:extLst>
          </p:cNvPr>
          <p:cNvGrpSpPr/>
          <p:nvPr/>
        </p:nvGrpSpPr>
        <p:grpSpPr>
          <a:xfrm>
            <a:off x="9046231" y="4204726"/>
            <a:ext cx="314799" cy="246221"/>
            <a:chOff x="9046231" y="4204726"/>
            <a:chExt cx="314799" cy="246221"/>
          </a:xfrm>
        </p:grpSpPr>
        <p:sp>
          <p:nvSpPr>
            <p:cNvPr id="94" name="Textfeld 93">
              <a:extLst>
                <a:ext uri="{FF2B5EF4-FFF2-40B4-BE49-F238E27FC236}">
                  <a16:creationId xmlns:a16="http://schemas.microsoft.com/office/drawing/2014/main" id="{299B2813-78AE-4451-B13F-3E41D6A8233D}"/>
                </a:ext>
              </a:extLst>
            </p:cNvPr>
            <p:cNvSpPr txBox="1"/>
            <p:nvPr/>
          </p:nvSpPr>
          <p:spPr>
            <a:xfrm>
              <a:off x="9046231" y="4204726"/>
              <a:ext cx="3147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b="0" dirty="0"/>
                <a:t>C</a:t>
              </a:r>
            </a:p>
          </p:txBody>
        </p:sp>
        <p:sp>
          <p:nvSpPr>
            <p:cNvPr id="95" name="Rechteck 94">
              <a:extLst>
                <a:ext uri="{FF2B5EF4-FFF2-40B4-BE49-F238E27FC236}">
                  <a16:creationId xmlns:a16="http://schemas.microsoft.com/office/drawing/2014/main" id="{CF4E622B-AF46-4C73-B941-33C23E9CFB18}"/>
                </a:ext>
              </a:extLst>
            </p:cNvPr>
            <p:cNvSpPr/>
            <p:nvPr/>
          </p:nvSpPr>
          <p:spPr>
            <a:xfrm>
              <a:off x="9094735" y="4277718"/>
              <a:ext cx="156754" cy="10450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96" name="Rechteck 95">
            <a:extLst>
              <a:ext uri="{FF2B5EF4-FFF2-40B4-BE49-F238E27FC236}">
                <a16:creationId xmlns:a16="http://schemas.microsoft.com/office/drawing/2014/main" id="{97B85785-C89B-4D6C-82F5-62268F30BDDF}"/>
              </a:ext>
            </a:extLst>
          </p:cNvPr>
          <p:cNvSpPr/>
          <p:nvPr/>
        </p:nvSpPr>
        <p:spPr>
          <a:xfrm>
            <a:off x="7973068" y="4982208"/>
            <a:ext cx="2286045" cy="1612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2" name="Gerader Verbinder 101">
            <a:extLst>
              <a:ext uri="{FF2B5EF4-FFF2-40B4-BE49-F238E27FC236}">
                <a16:creationId xmlns:a16="http://schemas.microsoft.com/office/drawing/2014/main" id="{C4D50492-99F4-442F-A887-CA5FB6565F2A}"/>
              </a:ext>
            </a:extLst>
          </p:cNvPr>
          <p:cNvCxnSpPr>
            <a:cxnSpLocks/>
            <a:stCxn id="59" idx="0"/>
          </p:cNvCxnSpPr>
          <p:nvPr/>
        </p:nvCxnSpPr>
        <p:spPr>
          <a:xfrm flipV="1">
            <a:off x="7032708" y="5151221"/>
            <a:ext cx="3092990" cy="730504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BA3DA4BC-8060-44EE-A0BE-8D9F8866F8B7}"/>
              </a:ext>
            </a:extLst>
          </p:cNvPr>
          <p:cNvGrpSpPr/>
          <p:nvPr/>
        </p:nvGrpSpPr>
        <p:grpSpPr>
          <a:xfrm>
            <a:off x="6909504" y="4912253"/>
            <a:ext cx="314799" cy="246221"/>
            <a:chOff x="6909504" y="4912253"/>
            <a:chExt cx="314799" cy="246221"/>
          </a:xfrm>
        </p:grpSpPr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45165122-1900-4481-88C3-5DC8AD49BA79}"/>
                </a:ext>
              </a:extLst>
            </p:cNvPr>
            <p:cNvSpPr txBox="1"/>
            <p:nvPr/>
          </p:nvSpPr>
          <p:spPr>
            <a:xfrm>
              <a:off x="6909504" y="4912253"/>
              <a:ext cx="3147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/>
                <a:t>E</a:t>
              </a:r>
              <a:endParaRPr lang="de-DE" sz="1000" b="0" dirty="0"/>
            </a:p>
          </p:txBody>
        </p:sp>
        <p:sp>
          <p:nvSpPr>
            <p:cNvPr id="77" name="Rechteck 76">
              <a:extLst>
                <a:ext uri="{FF2B5EF4-FFF2-40B4-BE49-F238E27FC236}">
                  <a16:creationId xmlns:a16="http://schemas.microsoft.com/office/drawing/2014/main" id="{F43C54A1-9580-4412-B022-0393B648A691}"/>
                </a:ext>
              </a:extLst>
            </p:cNvPr>
            <p:cNvSpPr/>
            <p:nvPr/>
          </p:nvSpPr>
          <p:spPr>
            <a:xfrm>
              <a:off x="6954331" y="4975404"/>
              <a:ext cx="156754" cy="10450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E836C008-1BB7-4111-8616-A487FB3DCC93}"/>
              </a:ext>
            </a:extLst>
          </p:cNvPr>
          <p:cNvGrpSpPr/>
          <p:nvPr/>
        </p:nvGrpSpPr>
        <p:grpSpPr>
          <a:xfrm>
            <a:off x="10001666" y="4938769"/>
            <a:ext cx="314799" cy="246221"/>
            <a:chOff x="10001666" y="4938769"/>
            <a:chExt cx="314799" cy="246221"/>
          </a:xfrm>
        </p:grpSpPr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363BC813-A0A2-4A44-A31D-13C4F5A08484}"/>
                </a:ext>
              </a:extLst>
            </p:cNvPr>
            <p:cNvSpPr txBox="1"/>
            <p:nvPr/>
          </p:nvSpPr>
          <p:spPr>
            <a:xfrm>
              <a:off x="10001666" y="4938769"/>
              <a:ext cx="3147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b="0" dirty="0"/>
                <a:t>H</a:t>
              </a:r>
            </a:p>
          </p:txBody>
        </p:sp>
        <p:sp>
          <p:nvSpPr>
            <p:cNvPr id="97" name="Rechteck 96">
              <a:extLst>
                <a:ext uri="{FF2B5EF4-FFF2-40B4-BE49-F238E27FC236}">
                  <a16:creationId xmlns:a16="http://schemas.microsoft.com/office/drawing/2014/main" id="{7318137E-4038-43C5-B79D-6CD5A6AD2610}"/>
                </a:ext>
              </a:extLst>
            </p:cNvPr>
            <p:cNvSpPr/>
            <p:nvPr/>
          </p:nvSpPr>
          <p:spPr>
            <a:xfrm>
              <a:off x="10047321" y="5013376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B2EA6104-936D-4029-8879-52A2C0D6F9E6}"/>
              </a:ext>
            </a:extLst>
          </p:cNvPr>
          <p:cNvGrpSpPr/>
          <p:nvPr/>
        </p:nvGrpSpPr>
        <p:grpSpPr>
          <a:xfrm>
            <a:off x="9045587" y="4938769"/>
            <a:ext cx="314799" cy="246221"/>
            <a:chOff x="9045587" y="4938769"/>
            <a:chExt cx="314799" cy="246221"/>
          </a:xfrm>
        </p:grpSpPr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95C31395-9F17-48B4-9BD4-FDEC9F1FC736}"/>
                </a:ext>
              </a:extLst>
            </p:cNvPr>
            <p:cNvSpPr txBox="1"/>
            <p:nvPr/>
          </p:nvSpPr>
          <p:spPr>
            <a:xfrm>
              <a:off x="9045587" y="4938769"/>
              <a:ext cx="3147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b="0" dirty="0"/>
                <a:t>G</a:t>
              </a:r>
            </a:p>
          </p:txBody>
        </p:sp>
        <p:sp>
          <p:nvSpPr>
            <p:cNvPr id="98" name="Rechteck 97">
              <a:extLst>
                <a:ext uri="{FF2B5EF4-FFF2-40B4-BE49-F238E27FC236}">
                  <a16:creationId xmlns:a16="http://schemas.microsoft.com/office/drawing/2014/main" id="{715FCAFA-020F-4FFC-99F5-DB6D3BAF180D}"/>
                </a:ext>
              </a:extLst>
            </p:cNvPr>
            <p:cNvSpPr/>
            <p:nvPr/>
          </p:nvSpPr>
          <p:spPr>
            <a:xfrm>
              <a:off x="9094735" y="5013376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84AE5B9A-EB30-4A46-84E4-D69CF8E47B60}"/>
              </a:ext>
            </a:extLst>
          </p:cNvPr>
          <p:cNvGrpSpPr/>
          <p:nvPr/>
        </p:nvGrpSpPr>
        <p:grpSpPr>
          <a:xfrm>
            <a:off x="7982023" y="4944534"/>
            <a:ext cx="314799" cy="246221"/>
            <a:chOff x="7982023" y="4944534"/>
            <a:chExt cx="314799" cy="246221"/>
          </a:xfrm>
        </p:grpSpPr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CB3F9A7D-0700-44BE-9F73-738FE3EB4E38}"/>
                </a:ext>
              </a:extLst>
            </p:cNvPr>
            <p:cNvSpPr txBox="1"/>
            <p:nvPr/>
          </p:nvSpPr>
          <p:spPr>
            <a:xfrm>
              <a:off x="7982023" y="4944534"/>
              <a:ext cx="3147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b="0" dirty="0"/>
                <a:t>F</a:t>
              </a:r>
            </a:p>
          </p:txBody>
        </p:sp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id="{75360A5F-6F8A-4320-9527-F7F6006F7DF2}"/>
                </a:ext>
              </a:extLst>
            </p:cNvPr>
            <p:cNvSpPr/>
            <p:nvPr/>
          </p:nvSpPr>
          <p:spPr>
            <a:xfrm>
              <a:off x="8024351" y="5013376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171058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E40F5DFB-4AAA-4808-91B6-BA618C59F6ED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107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de-DE" dirty="0"/>
              <a:t>Kreuzungsreduzierung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A04DC6B-4ACA-43F6-8247-A798CEAB1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r>
              <a:rPr lang="de-DE" dirty="0"/>
              <a:t>Behandlung von Portgruppen</a:t>
            </a:r>
          </a:p>
          <a:p>
            <a:r>
              <a:rPr lang="de-DE" dirty="0"/>
              <a:t>Behandlung von Portpaaren</a:t>
            </a:r>
          </a:p>
          <a:p>
            <a:r>
              <a:rPr lang="de-DE" dirty="0"/>
              <a:t>Behandlung von Knoten mit Verbindung in nur eine Richtung</a:t>
            </a:r>
          </a:p>
        </p:txBody>
      </p:sp>
    </p:spTree>
    <p:extLst>
      <p:ext uri="{BB962C8B-B14F-4D97-AF65-F5344CB8AC3E}">
        <p14:creationId xmlns:p14="http://schemas.microsoft.com/office/powerpoint/2010/main" val="39713646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000">
        <p159:morph option="byWord"/>
      </p:transition>
    </mc:Choice>
    <mc:Fallback xmlns="">
      <p:transition spd="slow" advTm="1000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Gerader Verbinder 92">
            <a:extLst>
              <a:ext uri="{FF2B5EF4-FFF2-40B4-BE49-F238E27FC236}">
                <a16:creationId xmlns:a16="http://schemas.microsoft.com/office/drawing/2014/main" id="{8B71386B-3EA0-43F2-8095-BD42003247AF}"/>
              </a:ext>
            </a:extLst>
          </p:cNvPr>
          <p:cNvCxnSpPr>
            <a:cxnSpLocks/>
          </p:cNvCxnSpPr>
          <p:nvPr/>
        </p:nvCxnSpPr>
        <p:spPr>
          <a:xfrm flipH="1">
            <a:off x="6316756" y="3388518"/>
            <a:ext cx="45447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r Verbinder 93">
            <a:extLst>
              <a:ext uri="{FF2B5EF4-FFF2-40B4-BE49-F238E27FC236}">
                <a16:creationId xmlns:a16="http://schemas.microsoft.com/office/drawing/2014/main" id="{0B9F1AD9-3E58-4983-82A7-2B88F28D51C5}"/>
              </a:ext>
            </a:extLst>
          </p:cNvPr>
          <p:cNvCxnSpPr>
            <a:cxnSpLocks/>
          </p:cNvCxnSpPr>
          <p:nvPr/>
        </p:nvCxnSpPr>
        <p:spPr>
          <a:xfrm flipH="1">
            <a:off x="6316756" y="4689920"/>
            <a:ext cx="45447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E40F5DFB-4AAA-4808-91B6-BA618C59F6ED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108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de-DE" dirty="0"/>
              <a:t>Kreuzungsreduzierung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A04DC6B-4ACA-43F6-8247-A798CEAB1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r>
              <a:rPr lang="de-DE" dirty="0"/>
              <a:t>Behandlung von Portgruppen</a:t>
            </a:r>
          </a:p>
          <a:p>
            <a:r>
              <a:rPr lang="de-DE" dirty="0"/>
              <a:t>Behandlung von Portpaaren</a:t>
            </a:r>
          </a:p>
          <a:p>
            <a:r>
              <a:rPr lang="de-DE" b="1" dirty="0"/>
              <a:t>Behandlung von Knoten mit Verbindung in nur eine Richtung</a:t>
            </a:r>
          </a:p>
          <a:p>
            <a:pPr lvl="1"/>
            <a:r>
              <a:rPr lang="de-DE" dirty="0"/>
              <a:t>Ersatzwert für </a:t>
            </a:r>
            <a:r>
              <a:rPr lang="de-DE" dirty="0" err="1"/>
              <a:t>Barycenter</a:t>
            </a:r>
            <a:r>
              <a:rPr lang="de-DE" dirty="0"/>
              <a:t> entsprechend aktueller Position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00CBB580-B376-4971-BCCE-2B37497975E5}"/>
              </a:ext>
            </a:extLst>
          </p:cNvPr>
          <p:cNvSpPr/>
          <p:nvPr/>
        </p:nvSpPr>
        <p:spPr>
          <a:xfrm>
            <a:off x="7646114" y="4405086"/>
            <a:ext cx="912594" cy="57352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D3</a:t>
            </a:r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4929D6DD-AF07-4E80-B697-C2ED8FE4EC06}"/>
              </a:ext>
            </a:extLst>
          </p:cNvPr>
          <p:cNvSpPr/>
          <p:nvPr/>
        </p:nvSpPr>
        <p:spPr>
          <a:xfrm>
            <a:off x="6576411" y="4404682"/>
            <a:ext cx="912594" cy="57352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D2</a:t>
            </a: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201FA0F8-246A-4C13-87AB-ABF4AF0FAD3E}"/>
              </a:ext>
            </a:extLst>
          </p:cNvPr>
          <p:cNvSpPr/>
          <p:nvPr/>
        </p:nvSpPr>
        <p:spPr>
          <a:xfrm>
            <a:off x="8715817" y="4404946"/>
            <a:ext cx="1869396" cy="57352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571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TD1</a:t>
            </a:r>
          </a:p>
        </p:txBody>
      </p: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CD638B3B-16F4-4490-B898-1031EE5A3B81}"/>
              </a:ext>
            </a:extLst>
          </p:cNvPr>
          <p:cNvCxnSpPr>
            <a:cxnSpLocks/>
            <a:stCxn id="9" idx="0"/>
            <a:endCxn id="20" idx="2"/>
          </p:cNvCxnSpPr>
          <p:nvPr/>
        </p:nvCxnSpPr>
        <p:spPr>
          <a:xfrm flipV="1">
            <a:off x="8102411" y="3782382"/>
            <a:ext cx="0" cy="517797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B6CF50A0-0B6D-42CE-AEAD-5A83EB14215C}"/>
              </a:ext>
            </a:extLst>
          </p:cNvPr>
          <p:cNvCxnSpPr>
            <a:cxnSpLocks/>
            <a:stCxn id="10" idx="0"/>
            <a:endCxn id="35" idx="2"/>
          </p:cNvCxnSpPr>
          <p:nvPr/>
        </p:nvCxnSpPr>
        <p:spPr>
          <a:xfrm flipV="1">
            <a:off x="7032708" y="3782382"/>
            <a:ext cx="0" cy="517797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hteck 19">
            <a:extLst>
              <a:ext uri="{FF2B5EF4-FFF2-40B4-BE49-F238E27FC236}">
                <a16:creationId xmlns:a16="http://schemas.microsoft.com/office/drawing/2014/main" id="{94B376AF-452B-41D3-B411-B154CE496D12}"/>
              </a:ext>
            </a:extLst>
          </p:cNvPr>
          <p:cNvSpPr/>
          <p:nvPr/>
        </p:nvSpPr>
        <p:spPr>
          <a:xfrm>
            <a:off x="8024034" y="3677879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C92E2793-5A07-43B5-ABB5-53C2C5A18771}"/>
              </a:ext>
            </a:extLst>
          </p:cNvPr>
          <p:cNvSpPr/>
          <p:nvPr/>
        </p:nvSpPr>
        <p:spPr>
          <a:xfrm>
            <a:off x="6954331" y="3677879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CAEDE6CA-F528-46A9-B08D-6E9AF6E0D025}"/>
              </a:ext>
            </a:extLst>
          </p:cNvPr>
          <p:cNvSpPr/>
          <p:nvPr/>
        </p:nvSpPr>
        <p:spPr>
          <a:xfrm>
            <a:off x="10050539" y="4978332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CCED1B58-AF7C-40A0-9A5C-2583CF085050}"/>
              </a:ext>
            </a:extLst>
          </p:cNvPr>
          <p:cNvSpPr/>
          <p:nvPr/>
        </p:nvSpPr>
        <p:spPr>
          <a:xfrm>
            <a:off x="9093750" y="4978332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B4BB390-24EC-4C11-B570-54A1672CA803}"/>
              </a:ext>
            </a:extLst>
          </p:cNvPr>
          <p:cNvSpPr/>
          <p:nvPr/>
        </p:nvSpPr>
        <p:spPr>
          <a:xfrm>
            <a:off x="8024034" y="4978472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2137A7AC-AC9C-4DA7-9CF8-E1792172E182}"/>
              </a:ext>
            </a:extLst>
          </p:cNvPr>
          <p:cNvSpPr/>
          <p:nvPr/>
        </p:nvSpPr>
        <p:spPr>
          <a:xfrm>
            <a:off x="6954331" y="4976456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Pfeil: nach unten 2">
            <a:extLst>
              <a:ext uri="{FF2B5EF4-FFF2-40B4-BE49-F238E27FC236}">
                <a16:creationId xmlns:a16="http://schemas.microsoft.com/office/drawing/2014/main" id="{065F4DF3-C7B4-4DC7-8669-F2C79D5B595C}"/>
              </a:ext>
            </a:extLst>
          </p:cNvPr>
          <p:cNvSpPr/>
          <p:nvPr/>
        </p:nvSpPr>
        <p:spPr>
          <a:xfrm>
            <a:off x="11224897" y="3327658"/>
            <a:ext cx="665703" cy="143867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2" name="Gerader Verbinder 71">
            <a:extLst>
              <a:ext uri="{FF2B5EF4-FFF2-40B4-BE49-F238E27FC236}">
                <a16:creationId xmlns:a16="http://schemas.microsoft.com/office/drawing/2014/main" id="{638C8567-D97B-4C2F-A582-509C6BB62290}"/>
              </a:ext>
            </a:extLst>
          </p:cNvPr>
          <p:cNvCxnSpPr>
            <a:cxnSpLocks/>
          </p:cNvCxnSpPr>
          <p:nvPr/>
        </p:nvCxnSpPr>
        <p:spPr>
          <a:xfrm flipV="1">
            <a:off x="7032708" y="5080959"/>
            <a:ext cx="0" cy="485280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Gerader Verbinder 84">
            <a:extLst>
              <a:ext uri="{FF2B5EF4-FFF2-40B4-BE49-F238E27FC236}">
                <a16:creationId xmlns:a16="http://schemas.microsoft.com/office/drawing/2014/main" id="{CC9D2A76-D72A-4AC9-A1D4-BE43C5E39E5E}"/>
              </a:ext>
            </a:extLst>
          </p:cNvPr>
          <p:cNvCxnSpPr>
            <a:cxnSpLocks/>
          </p:cNvCxnSpPr>
          <p:nvPr/>
        </p:nvCxnSpPr>
        <p:spPr>
          <a:xfrm flipV="1">
            <a:off x="9172127" y="5082835"/>
            <a:ext cx="0" cy="483404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Gerader Verbinder 85">
            <a:extLst>
              <a:ext uri="{FF2B5EF4-FFF2-40B4-BE49-F238E27FC236}">
                <a16:creationId xmlns:a16="http://schemas.microsoft.com/office/drawing/2014/main" id="{29048A2D-437B-4E95-96E6-34A5041FABD3}"/>
              </a:ext>
            </a:extLst>
          </p:cNvPr>
          <p:cNvCxnSpPr>
            <a:cxnSpLocks/>
          </p:cNvCxnSpPr>
          <p:nvPr/>
        </p:nvCxnSpPr>
        <p:spPr>
          <a:xfrm flipV="1">
            <a:off x="10128916" y="5082835"/>
            <a:ext cx="0" cy="505872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7" name="Gerader Verbinder 86">
            <a:extLst>
              <a:ext uri="{FF2B5EF4-FFF2-40B4-BE49-F238E27FC236}">
                <a16:creationId xmlns:a16="http://schemas.microsoft.com/office/drawing/2014/main" id="{B4CEFA61-01E7-4BDC-B899-66F29F880B1B}"/>
              </a:ext>
            </a:extLst>
          </p:cNvPr>
          <p:cNvCxnSpPr>
            <a:cxnSpLocks/>
          </p:cNvCxnSpPr>
          <p:nvPr/>
        </p:nvCxnSpPr>
        <p:spPr>
          <a:xfrm flipV="1">
            <a:off x="8102411" y="5082975"/>
            <a:ext cx="0" cy="483264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BFBB1A50-A910-4CA0-8F03-E8F05F7E4CEE}"/>
              </a:ext>
            </a:extLst>
          </p:cNvPr>
          <p:cNvSpPr/>
          <p:nvPr/>
        </p:nvSpPr>
        <p:spPr>
          <a:xfrm>
            <a:off x="6576411" y="3103947"/>
            <a:ext cx="1982298" cy="573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V3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7E280C8-449B-47A2-BAAB-A16E48CE0E8A}"/>
              </a:ext>
            </a:extLst>
          </p:cNvPr>
          <p:cNvSpPr/>
          <p:nvPr/>
        </p:nvSpPr>
        <p:spPr>
          <a:xfrm>
            <a:off x="8024034" y="4300179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191305E-2B42-4514-AE22-4097954CF812}"/>
              </a:ext>
            </a:extLst>
          </p:cNvPr>
          <p:cNvSpPr/>
          <p:nvPr/>
        </p:nvSpPr>
        <p:spPr>
          <a:xfrm>
            <a:off x="6954331" y="4300179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32684C91-2D17-45D0-8C03-D9E294675B9F}"/>
              </a:ext>
            </a:extLst>
          </p:cNvPr>
          <p:cNvSpPr txBox="1"/>
          <p:nvPr/>
        </p:nvSpPr>
        <p:spPr>
          <a:xfrm>
            <a:off x="6745692" y="3625915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/>
              <a:t>1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0693E5D6-6635-43CD-A5B6-CE95A41ECE36}"/>
              </a:ext>
            </a:extLst>
          </p:cNvPr>
          <p:cNvSpPr txBox="1"/>
          <p:nvPr/>
        </p:nvSpPr>
        <p:spPr>
          <a:xfrm>
            <a:off x="7793138" y="3625915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3598370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Gerader Verbinder 92">
            <a:extLst>
              <a:ext uri="{FF2B5EF4-FFF2-40B4-BE49-F238E27FC236}">
                <a16:creationId xmlns:a16="http://schemas.microsoft.com/office/drawing/2014/main" id="{8B71386B-3EA0-43F2-8095-BD42003247AF}"/>
              </a:ext>
            </a:extLst>
          </p:cNvPr>
          <p:cNvCxnSpPr>
            <a:cxnSpLocks/>
          </p:cNvCxnSpPr>
          <p:nvPr/>
        </p:nvCxnSpPr>
        <p:spPr>
          <a:xfrm flipH="1">
            <a:off x="6316756" y="3388518"/>
            <a:ext cx="45447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r Verbinder 93">
            <a:extLst>
              <a:ext uri="{FF2B5EF4-FFF2-40B4-BE49-F238E27FC236}">
                <a16:creationId xmlns:a16="http://schemas.microsoft.com/office/drawing/2014/main" id="{0B9F1AD9-3E58-4983-82A7-2B88F28D51C5}"/>
              </a:ext>
            </a:extLst>
          </p:cNvPr>
          <p:cNvCxnSpPr>
            <a:cxnSpLocks/>
          </p:cNvCxnSpPr>
          <p:nvPr/>
        </p:nvCxnSpPr>
        <p:spPr>
          <a:xfrm flipH="1">
            <a:off x="6316756" y="4689920"/>
            <a:ext cx="45447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E40F5DFB-4AAA-4808-91B6-BA618C59F6ED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109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de-DE" dirty="0"/>
              <a:t>Kreuzungsreduzierung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A04DC6B-4ACA-43F6-8247-A798CEAB1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r>
              <a:rPr lang="de-DE" dirty="0"/>
              <a:t>Behandlung von Portgruppen</a:t>
            </a:r>
          </a:p>
          <a:p>
            <a:r>
              <a:rPr lang="de-DE" dirty="0"/>
              <a:t>Behandlung von Portpaaren</a:t>
            </a:r>
          </a:p>
          <a:p>
            <a:r>
              <a:rPr lang="de-DE" dirty="0"/>
              <a:t>Behandlung von Knoten mit Verbindung in nur eine Richtung</a:t>
            </a:r>
          </a:p>
          <a:p>
            <a:pPr lvl="1"/>
            <a:r>
              <a:rPr lang="de-DE" b="1" dirty="0"/>
              <a:t>Ersatzwert für </a:t>
            </a:r>
            <a:r>
              <a:rPr lang="de-DE" b="1" dirty="0" err="1"/>
              <a:t>Barycenter</a:t>
            </a:r>
            <a:r>
              <a:rPr lang="de-DE" b="1" dirty="0"/>
              <a:t> entsprechend aktueller Position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00CBB580-B376-4971-BCCE-2B37497975E5}"/>
              </a:ext>
            </a:extLst>
          </p:cNvPr>
          <p:cNvSpPr/>
          <p:nvPr/>
        </p:nvSpPr>
        <p:spPr>
          <a:xfrm>
            <a:off x="7646114" y="4405086"/>
            <a:ext cx="912594" cy="57352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D3</a:t>
            </a:r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4929D6DD-AF07-4E80-B697-C2ED8FE4EC06}"/>
              </a:ext>
            </a:extLst>
          </p:cNvPr>
          <p:cNvSpPr/>
          <p:nvPr/>
        </p:nvSpPr>
        <p:spPr>
          <a:xfrm>
            <a:off x="6576411" y="4404682"/>
            <a:ext cx="912594" cy="57352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D2</a:t>
            </a: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201FA0F8-246A-4C13-87AB-ABF4AF0FAD3E}"/>
              </a:ext>
            </a:extLst>
          </p:cNvPr>
          <p:cNvSpPr/>
          <p:nvPr/>
        </p:nvSpPr>
        <p:spPr>
          <a:xfrm>
            <a:off x="8715817" y="4404946"/>
            <a:ext cx="1869396" cy="57352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571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TD1</a:t>
            </a:r>
          </a:p>
        </p:txBody>
      </p: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CD638B3B-16F4-4490-B898-1031EE5A3B81}"/>
              </a:ext>
            </a:extLst>
          </p:cNvPr>
          <p:cNvCxnSpPr>
            <a:cxnSpLocks/>
            <a:stCxn id="9" idx="0"/>
            <a:endCxn id="20" idx="2"/>
          </p:cNvCxnSpPr>
          <p:nvPr/>
        </p:nvCxnSpPr>
        <p:spPr>
          <a:xfrm flipV="1">
            <a:off x="8102411" y="3782382"/>
            <a:ext cx="0" cy="517797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B6CF50A0-0B6D-42CE-AEAD-5A83EB14215C}"/>
              </a:ext>
            </a:extLst>
          </p:cNvPr>
          <p:cNvCxnSpPr>
            <a:cxnSpLocks/>
            <a:stCxn id="10" idx="0"/>
            <a:endCxn id="35" idx="2"/>
          </p:cNvCxnSpPr>
          <p:nvPr/>
        </p:nvCxnSpPr>
        <p:spPr>
          <a:xfrm flipV="1">
            <a:off x="7032708" y="3782382"/>
            <a:ext cx="0" cy="517797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hteck 19">
            <a:extLst>
              <a:ext uri="{FF2B5EF4-FFF2-40B4-BE49-F238E27FC236}">
                <a16:creationId xmlns:a16="http://schemas.microsoft.com/office/drawing/2014/main" id="{94B376AF-452B-41D3-B411-B154CE496D12}"/>
              </a:ext>
            </a:extLst>
          </p:cNvPr>
          <p:cNvSpPr/>
          <p:nvPr/>
        </p:nvSpPr>
        <p:spPr>
          <a:xfrm>
            <a:off x="8024034" y="3677879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C92E2793-5A07-43B5-ABB5-53C2C5A18771}"/>
              </a:ext>
            </a:extLst>
          </p:cNvPr>
          <p:cNvSpPr/>
          <p:nvPr/>
        </p:nvSpPr>
        <p:spPr>
          <a:xfrm>
            <a:off x="6954331" y="3677879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CAEDE6CA-F528-46A9-B08D-6E9AF6E0D025}"/>
              </a:ext>
            </a:extLst>
          </p:cNvPr>
          <p:cNvSpPr/>
          <p:nvPr/>
        </p:nvSpPr>
        <p:spPr>
          <a:xfrm>
            <a:off x="10050539" y="4978332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CCED1B58-AF7C-40A0-9A5C-2583CF085050}"/>
              </a:ext>
            </a:extLst>
          </p:cNvPr>
          <p:cNvSpPr/>
          <p:nvPr/>
        </p:nvSpPr>
        <p:spPr>
          <a:xfrm>
            <a:off x="9093750" y="4978332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B4BB390-24EC-4C11-B570-54A1672CA803}"/>
              </a:ext>
            </a:extLst>
          </p:cNvPr>
          <p:cNvSpPr/>
          <p:nvPr/>
        </p:nvSpPr>
        <p:spPr>
          <a:xfrm>
            <a:off x="8024034" y="4978472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2137A7AC-AC9C-4DA7-9CF8-E1792172E182}"/>
              </a:ext>
            </a:extLst>
          </p:cNvPr>
          <p:cNvSpPr/>
          <p:nvPr/>
        </p:nvSpPr>
        <p:spPr>
          <a:xfrm>
            <a:off x="6954331" y="4976456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Pfeil: nach unten 2">
            <a:extLst>
              <a:ext uri="{FF2B5EF4-FFF2-40B4-BE49-F238E27FC236}">
                <a16:creationId xmlns:a16="http://schemas.microsoft.com/office/drawing/2014/main" id="{065F4DF3-C7B4-4DC7-8669-F2C79D5B595C}"/>
              </a:ext>
            </a:extLst>
          </p:cNvPr>
          <p:cNvSpPr/>
          <p:nvPr/>
        </p:nvSpPr>
        <p:spPr>
          <a:xfrm>
            <a:off x="11224897" y="3327658"/>
            <a:ext cx="665703" cy="143867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2" name="Gerader Verbinder 71">
            <a:extLst>
              <a:ext uri="{FF2B5EF4-FFF2-40B4-BE49-F238E27FC236}">
                <a16:creationId xmlns:a16="http://schemas.microsoft.com/office/drawing/2014/main" id="{638C8567-D97B-4C2F-A582-509C6BB62290}"/>
              </a:ext>
            </a:extLst>
          </p:cNvPr>
          <p:cNvCxnSpPr>
            <a:cxnSpLocks/>
          </p:cNvCxnSpPr>
          <p:nvPr/>
        </p:nvCxnSpPr>
        <p:spPr>
          <a:xfrm flipV="1">
            <a:off x="7032708" y="5080959"/>
            <a:ext cx="0" cy="485280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Gerader Verbinder 84">
            <a:extLst>
              <a:ext uri="{FF2B5EF4-FFF2-40B4-BE49-F238E27FC236}">
                <a16:creationId xmlns:a16="http://schemas.microsoft.com/office/drawing/2014/main" id="{CC9D2A76-D72A-4AC9-A1D4-BE43C5E39E5E}"/>
              </a:ext>
            </a:extLst>
          </p:cNvPr>
          <p:cNvCxnSpPr>
            <a:cxnSpLocks/>
          </p:cNvCxnSpPr>
          <p:nvPr/>
        </p:nvCxnSpPr>
        <p:spPr>
          <a:xfrm flipV="1">
            <a:off x="9172127" y="5082835"/>
            <a:ext cx="0" cy="483404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Gerader Verbinder 85">
            <a:extLst>
              <a:ext uri="{FF2B5EF4-FFF2-40B4-BE49-F238E27FC236}">
                <a16:creationId xmlns:a16="http://schemas.microsoft.com/office/drawing/2014/main" id="{29048A2D-437B-4E95-96E6-34A5041FABD3}"/>
              </a:ext>
            </a:extLst>
          </p:cNvPr>
          <p:cNvCxnSpPr>
            <a:cxnSpLocks/>
          </p:cNvCxnSpPr>
          <p:nvPr/>
        </p:nvCxnSpPr>
        <p:spPr>
          <a:xfrm flipV="1">
            <a:off x="10128916" y="5082835"/>
            <a:ext cx="0" cy="505872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7" name="Gerader Verbinder 86">
            <a:extLst>
              <a:ext uri="{FF2B5EF4-FFF2-40B4-BE49-F238E27FC236}">
                <a16:creationId xmlns:a16="http://schemas.microsoft.com/office/drawing/2014/main" id="{B4CEFA61-01E7-4BDC-B899-66F29F880B1B}"/>
              </a:ext>
            </a:extLst>
          </p:cNvPr>
          <p:cNvCxnSpPr>
            <a:cxnSpLocks/>
          </p:cNvCxnSpPr>
          <p:nvPr/>
        </p:nvCxnSpPr>
        <p:spPr>
          <a:xfrm flipV="1">
            <a:off x="8102411" y="5082975"/>
            <a:ext cx="0" cy="483264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BFBB1A50-A910-4CA0-8F03-E8F05F7E4CEE}"/>
              </a:ext>
            </a:extLst>
          </p:cNvPr>
          <p:cNvSpPr/>
          <p:nvPr/>
        </p:nvSpPr>
        <p:spPr>
          <a:xfrm>
            <a:off x="6576411" y="3103947"/>
            <a:ext cx="1982298" cy="573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V3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7E280C8-449B-47A2-BAAB-A16E48CE0E8A}"/>
              </a:ext>
            </a:extLst>
          </p:cNvPr>
          <p:cNvSpPr/>
          <p:nvPr/>
        </p:nvSpPr>
        <p:spPr>
          <a:xfrm>
            <a:off x="8024034" y="4300179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191305E-2B42-4514-AE22-4097954CF812}"/>
              </a:ext>
            </a:extLst>
          </p:cNvPr>
          <p:cNvSpPr/>
          <p:nvPr/>
        </p:nvSpPr>
        <p:spPr>
          <a:xfrm>
            <a:off x="6954331" y="4300179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BED7ABA-6C85-45B2-B7D6-D2F40E29365E}"/>
              </a:ext>
            </a:extLst>
          </p:cNvPr>
          <p:cNvSpPr txBox="1"/>
          <p:nvPr/>
        </p:nvSpPr>
        <p:spPr>
          <a:xfrm>
            <a:off x="6745692" y="4102165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/>
              <a:t>1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27B9C55-B48C-4A91-86A7-501D82AD6074}"/>
              </a:ext>
            </a:extLst>
          </p:cNvPr>
          <p:cNvSpPr txBox="1"/>
          <p:nvPr/>
        </p:nvSpPr>
        <p:spPr>
          <a:xfrm>
            <a:off x="7793138" y="4102165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</a:t>
            </a:r>
            <a:endParaRPr lang="de-DE" b="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8C1C263-E3BE-486C-9792-C290E41DE1DF}"/>
              </a:ext>
            </a:extLst>
          </p:cNvPr>
          <p:cNvSpPr txBox="1"/>
          <p:nvPr/>
        </p:nvSpPr>
        <p:spPr>
          <a:xfrm>
            <a:off x="8870603" y="4092640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?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35299301-0460-4113-AF8C-11F3D4557136}"/>
              </a:ext>
            </a:extLst>
          </p:cNvPr>
          <p:cNvSpPr txBox="1">
            <a:spLocks/>
          </p:cNvSpPr>
          <p:nvPr/>
        </p:nvSpPr>
        <p:spPr>
          <a:xfrm>
            <a:off x="1606787" y="4770477"/>
            <a:ext cx="4551532" cy="1360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400" dirty="0" err="1"/>
              <a:t>bc</a:t>
            </a:r>
            <a:r>
              <a:rPr lang="de-DE" sz="2400" dirty="0"/>
              <a:t>(D2)   = 1</a:t>
            </a:r>
          </a:p>
          <a:p>
            <a:pPr marL="0" indent="0">
              <a:buNone/>
            </a:pPr>
            <a:r>
              <a:rPr lang="de-DE" sz="2400" dirty="0" err="1"/>
              <a:t>bc</a:t>
            </a:r>
            <a:r>
              <a:rPr lang="de-DE" sz="2400" dirty="0"/>
              <a:t>(D3)   = 2</a:t>
            </a:r>
          </a:p>
          <a:p>
            <a:pPr marL="0" indent="0">
              <a:buNone/>
            </a:pPr>
            <a:r>
              <a:rPr lang="de-DE" sz="2400" dirty="0" err="1"/>
              <a:t>bc</a:t>
            </a:r>
            <a:r>
              <a:rPr lang="de-DE" sz="2400" dirty="0"/>
              <a:t>(TD1) = </a:t>
            </a:r>
            <a:r>
              <a:rPr lang="de-DE" sz="24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54844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26B38B28-AB81-4BD2-9576-10E402E9EFD4}"/>
              </a:ext>
            </a:extLst>
          </p:cNvPr>
          <p:cNvCxnSpPr>
            <a:cxnSpLocks/>
          </p:cNvCxnSpPr>
          <p:nvPr/>
        </p:nvCxnSpPr>
        <p:spPr>
          <a:xfrm flipH="1">
            <a:off x="6647977" y="3443500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r Verbinder 65">
            <a:extLst>
              <a:ext uri="{FF2B5EF4-FFF2-40B4-BE49-F238E27FC236}">
                <a16:creationId xmlns:a16="http://schemas.microsoft.com/office/drawing/2014/main" id="{6E8870FD-ABD6-4E1C-A378-D9A7B911D527}"/>
              </a:ext>
            </a:extLst>
          </p:cNvPr>
          <p:cNvCxnSpPr>
            <a:cxnSpLocks/>
          </p:cNvCxnSpPr>
          <p:nvPr/>
        </p:nvCxnSpPr>
        <p:spPr>
          <a:xfrm flipH="1">
            <a:off x="6647977" y="4457066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r Verbinder 66">
            <a:extLst>
              <a:ext uri="{FF2B5EF4-FFF2-40B4-BE49-F238E27FC236}">
                <a16:creationId xmlns:a16="http://schemas.microsoft.com/office/drawing/2014/main" id="{4FB999FA-5A2F-407A-A6CD-C2206858563D}"/>
              </a:ext>
            </a:extLst>
          </p:cNvPr>
          <p:cNvCxnSpPr>
            <a:cxnSpLocks/>
          </p:cNvCxnSpPr>
          <p:nvPr/>
        </p:nvCxnSpPr>
        <p:spPr>
          <a:xfrm flipH="1">
            <a:off x="6647977" y="1416368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r Verbinder 67">
            <a:extLst>
              <a:ext uri="{FF2B5EF4-FFF2-40B4-BE49-F238E27FC236}">
                <a16:creationId xmlns:a16="http://schemas.microsoft.com/office/drawing/2014/main" id="{AA731620-AC29-4277-B0FC-A05C76C94CE5}"/>
              </a:ext>
            </a:extLst>
          </p:cNvPr>
          <p:cNvCxnSpPr>
            <a:cxnSpLocks/>
          </p:cNvCxnSpPr>
          <p:nvPr/>
        </p:nvCxnSpPr>
        <p:spPr>
          <a:xfrm flipH="1">
            <a:off x="6647977" y="2429934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r Verbinder 68">
            <a:extLst>
              <a:ext uri="{FF2B5EF4-FFF2-40B4-BE49-F238E27FC236}">
                <a16:creationId xmlns:a16="http://schemas.microsoft.com/office/drawing/2014/main" id="{C7FA5700-89A0-480A-8F28-E9A8E58DAA86}"/>
              </a:ext>
            </a:extLst>
          </p:cNvPr>
          <p:cNvCxnSpPr>
            <a:cxnSpLocks/>
          </p:cNvCxnSpPr>
          <p:nvPr/>
        </p:nvCxnSpPr>
        <p:spPr>
          <a:xfrm flipH="1">
            <a:off x="6647977" y="5470631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Sugiyama</a:t>
            </a:r>
            <a:r>
              <a:rPr lang="de-DE" dirty="0"/>
              <a:t>-Algorithmus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55BCF8-BA60-4EBC-A2EA-95920B5FA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69129" cy="4479381"/>
          </a:xfrm>
        </p:spPr>
        <p:txBody>
          <a:bodyPr>
            <a:normAutofit/>
          </a:bodyPr>
          <a:lstStyle/>
          <a:p>
            <a:r>
              <a:rPr lang="de-DE" dirty="0"/>
              <a:t>1: Vorverarbeitung</a:t>
            </a:r>
          </a:p>
          <a:p>
            <a:pPr marL="457200" lvl="1" indent="0">
              <a:buNone/>
            </a:pPr>
            <a:r>
              <a:rPr lang="de-DE" dirty="0"/>
              <a:t>gerichtete Kreise auflösen</a:t>
            </a:r>
          </a:p>
          <a:p>
            <a:pPr marL="457200" lvl="1" indent="0">
              <a:buNone/>
            </a:pPr>
            <a:r>
              <a:rPr lang="de-DE" dirty="0"/>
              <a:t>Knoten in Lagen einteilen</a:t>
            </a:r>
          </a:p>
          <a:p>
            <a:pPr marL="457200" lvl="1" indent="0">
              <a:buNone/>
            </a:pPr>
            <a:r>
              <a:rPr lang="de-DE" dirty="0" err="1"/>
              <a:t>Dummyknoten</a:t>
            </a:r>
            <a:r>
              <a:rPr lang="de-DE" dirty="0"/>
              <a:t> hinzufügen</a:t>
            </a:r>
          </a:p>
          <a:p>
            <a:r>
              <a:rPr lang="de-DE" dirty="0"/>
              <a:t>2: Kreuzungsreduzierung</a:t>
            </a:r>
          </a:p>
          <a:p>
            <a:pPr marL="457200" lvl="1" indent="0">
              <a:buNone/>
            </a:pPr>
            <a:r>
              <a:rPr lang="de-DE" dirty="0"/>
              <a:t>Layer-Sweep mit </a:t>
            </a:r>
            <a:r>
              <a:rPr lang="de-DE" dirty="0" err="1"/>
              <a:t>Barycenter</a:t>
            </a:r>
            <a:r>
              <a:rPr lang="de-DE" dirty="0"/>
              <a:t>-Heuristik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FE48E41C-FBE2-4D02-B163-DF01D6078FB8}"/>
              </a:ext>
            </a:extLst>
          </p:cNvPr>
          <p:cNvCxnSpPr>
            <a:cxnSpLocks/>
            <a:stCxn id="33" idx="0"/>
            <a:endCxn id="41" idx="2"/>
          </p:cNvCxnSpPr>
          <p:nvPr/>
        </p:nvCxnSpPr>
        <p:spPr>
          <a:xfrm flipV="1">
            <a:off x="7835417" y="4643192"/>
            <a:ext cx="1284992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Gerader Verbinder 70">
            <a:extLst>
              <a:ext uri="{FF2B5EF4-FFF2-40B4-BE49-F238E27FC236}">
                <a16:creationId xmlns:a16="http://schemas.microsoft.com/office/drawing/2014/main" id="{8E98E63E-8224-4DBA-9445-774E3E2AB13C}"/>
              </a:ext>
            </a:extLst>
          </p:cNvPr>
          <p:cNvCxnSpPr>
            <a:cxnSpLocks/>
            <a:stCxn id="33" idx="0"/>
            <a:endCxn id="39" idx="2"/>
          </p:cNvCxnSpPr>
          <p:nvPr/>
        </p:nvCxnSpPr>
        <p:spPr>
          <a:xfrm flipV="1">
            <a:off x="7835417" y="4643192"/>
            <a:ext cx="2680715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Gerader Verbinder 73">
            <a:extLst>
              <a:ext uri="{FF2B5EF4-FFF2-40B4-BE49-F238E27FC236}">
                <a16:creationId xmlns:a16="http://schemas.microsoft.com/office/drawing/2014/main" id="{C0A86A29-4E56-4CFD-9626-9AAFFB365EF2}"/>
              </a:ext>
            </a:extLst>
          </p:cNvPr>
          <p:cNvCxnSpPr>
            <a:cxnSpLocks/>
            <a:stCxn id="41" idx="0"/>
            <a:endCxn id="35" idx="2"/>
          </p:cNvCxnSpPr>
          <p:nvPr/>
        </p:nvCxnSpPr>
        <p:spPr>
          <a:xfrm flipH="1" flipV="1">
            <a:off x="7413183" y="3628544"/>
            <a:ext cx="1707226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Gerader Verbinder 76">
            <a:extLst>
              <a:ext uri="{FF2B5EF4-FFF2-40B4-BE49-F238E27FC236}">
                <a16:creationId xmlns:a16="http://schemas.microsoft.com/office/drawing/2014/main" id="{3D4E668E-EDFC-4584-B0E5-829B0F32673D}"/>
              </a:ext>
            </a:extLst>
          </p:cNvPr>
          <p:cNvCxnSpPr>
            <a:cxnSpLocks/>
            <a:stCxn id="33" idx="0"/>
            <a:endCxn id="60" idx="2"/>
          </p:cNvCxnSpPr>
          <p:nvPr/>
        </p:nvCxnSpPr>
        <p:spPr>
          <a:xfrm flipH="1" flipV="1">
            <a:off x="7803816" y="4645355"/>
            <a:ext cx="31601" cy="646725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Gerader Verbinder 79">
            <a:extLst>
              <a:ext uri="{FF2B5EF4-FFF2-40B4-BE49-F238E27FC236}">
                <a16:creationId xmlns:a16="http://schemas.microsoft.com/office/drawing/2014/main" id="{04376D96-02B1-48E3-8E72-7FEC7701B1E0}"/>
              </a:ext>
            </a:extLst>
          </p:cNvPr>
          <p:cNvCxnSpPr>
            <a:cxnSpLocks/>
            <a:stCxn id="43" idx="0"/>
            <a:endCxn id="37" idx="2"/>
          </p:cNvCxnSpPr>
          <p:nvPr/>
        </p:nvCxnSpPr>
        <p:spPr>
          <a:xfrm flipV="1">
            <a:off x="9183613" y="2613896"/>
            <a:ext cx="63203" cy="651051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Gerader Verbinder 82">
            <a:extLst>
              <a:ext uri="{FF2B5EF4-FFF2-40B4-BE49-F238E27FC236}">
                <a16:creationId xmlns:a16="http://schemas.microsoft.com/office/drawing/2014/main" id="{03F3112E-93BC-4C2E-8454-6BEFFCC03A7C}"/>
              </a:ext>
            </a:extLst>
          </p:cNvPr>
          <p:cNvCxnSpPr>
            <a:cxnSpLocks/>
            <a:stCxn id="35" idx="0"/>
            <a:endCxn id="37" idx="2"/>
          </p:cNvCxnSpPr>
          <p:nvPr/>
        </p:nvCxnSpPr>
        <p:spPr>
          <a:xfrm flipV="1">
            <a:off x="7413183" y="2613896"/>
            <a:ext cx="1833633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8" name="Gerader Verbinder 87">
            <a:extLst>
              <a:ext uri="{FF2B5EF4-FFF2-40B4-BE49-F238E27FC236}">
                <a16:creationId xmlns:a16="http://schemas.microsoft.com/office/drawing/2014/main" id="{8317D563-CD87-4FDC-92D4-B47A4F28CD91}"/>
              </a:ext>
            </a:extLst>
          </p:cNvPr>
          <p:cNvCxnSpPr>
            <a:cxnSpLocks/>
            <a:stCxn id="87" idx="0"/>
            <a:endCxn id="41" idx="2"/>
          </p:cNvCxnSpPr>
          <p:nvPr/>
        </p:nvCxnSpPr>
        <p:spPr>
          <a:xfrm flipH="1" flipV="1">
            <a:off x="9120409" y="4643192"/>
            <a:ext cx="1780511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1" name="Gerader Verbinder 90">
            <a:extLst>
              <a:ext uri="{FF2B5EF4-FFF2-40B4-BE49-F238E27FC236}">
                <a16:creationId xmlns:a16="http://schemas.microsoft.com/office/drawing/2014/main" id="{CA74A2A9-4D99-41CE-960F-9B728B50FE1E}"/>
              </a:ext>
            </a:extLst>
          </p:cNvPr>
          <p:cNvCxnSpPr>
            <a:cxnSpLocks/>
            <a:stCxn id="87" idx="0"/>
            <a:endCxn id="39" idx="2"/>
          </p:cNvCxnSpPr>
          <p:nvPr/>
        </p:nvCxnSpPr>
        <p:spPr>
          <a:xfrm flipH="1" flipV="1">
            <a:off x="10516132" y="4643192"/>
            <a:ext cx="384788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4" name="Gerader Verbinder 93">
            <a:extLst>
              <a:ext uri="{FF2B5EF4-FFF2-40B4-BE49-F238E27FC236}">
                <a16:creationId xmlns:a16="http://schemas.microsoft.com/office/drawing/2014/main" id="{913A2368-A736-4354-9F9D-3916ACAEBA3E}"/>
              </a:ext>
            </a:extLst>
          </p:cNvPr>
          <p:cNvCxnSpPr>
            <a:cxnSpLocks/>
            <a:stCxn id="39" idx="0"/>
            <a:endCxn id="65" idx="2"/>
          </p:cNvCxnSpPr>
          <p:nvPr/>
        </p:nvCxnSpPr>
        <p:spPr>
          <a:xfrm flipH="1" flipV="1">
            <a:off x="10369710" y="3628544"/>
            <a:ext cx="146422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id="{D9A4328E-4A2B-4CBD-AE83-DCA55BD0998E}"/>
              </a:ext>
            </a:extLst>
          </p:cNvPr>
          <p:cNvCxnSpPr>
            <a:cxnSpLocks/>
            <a:stCxn id="37" idx="0"/>
            <a:endCxn id="30" idx="2"/>
          </p:cNvCxnSpPr>
          <p:nvPr/>
        </p:nvCxnSpPr>
        <p:spPr>
          <a:xfrm flipH="1" flipV="1">
            <a:off x="7450629" y="1599248"/>
            <a:ext cx="1796187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Gerader Verbinder 77">
            <a:extLst>
              <a:ext uri="{FF2B5EF4-FFF2-40B4-BE49-F238E27FC236}">
                <a16:creationId xmlns:a16="http://schemas.microsoft.com/office/drawing/2014/main" id="{F693F01D-371B-48B4-AE17-08EAB8073DC9}"/>
              </a:ext>
            </a:extLst>
          </p:cNvPr>
          <p:cNvCxnSpPr>
            <a:cxnSpLocks/>
            <a:stCxn id="60" idx="0"/>
            <a:endCxn id="43" idx="2"/>
          </p:cNvCxnSpPr>
          <p:nvPr/>
        </p:nvCxnSpPr>
        <p:spPr>
          <a:xfrm flipV="1">
            <a:off x="7803816" y="3630707"/>
            <a:ext cx="1379797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Gerader Verbinder 84">
            <a:extLst>
              <a:ext uri="{FF2B5EF4-FFF2-40B4-BE49-F238E27FC236}">
                <a16:creationId xmlns:a16="http://schemas.microsoft.com/office/drawing/2014/main" id="{B5B140CB-47DF-47AD-B2C3-553A9CC151F8}"/>
              </a:ext>
            </a:extLst>
          </p:cNvPr>
          <p:cNvCxnSpPr>
            <a:cxnSpLocks/>
            <a:stCxn id="65" idx="0"/>
            <a:endCxn id="37" idx="2"/>
          </p:cNvCxnSpPr>
          <p:nvPr/>
        </p:nvCxnSpPr>
        <p:spPr>
          <a:xfrm flipH="1" flipV="1">
            <a:off x="9246816" y="2613896"/>
            <a:ext cx="1122894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Gerader Verbinder 88">
            <a:extLst>
              <a:ext uri="{FF2B5EF4-FFF2-40B4-BE49-F238E27FC236}">
                <a16:creationId xmlns:a16="http://schemas.microsoft.com/office/drawing/2014/main" id="{7D80E66C-2D62-4576-99C7-18502A84C766}"/>
              </a:ext>
            </a:extLst>
          </p:cNvPr>
          <p:cNvCxnSpPr>
            <a:cxnSpLocks/>
            <a:stCxn id="70" idx="0"/>
            <a:endCxn id="30" idx="2"/>
          </p:cNvCxnSpPr>
          <p:nvPr/>
        </p:nvCxnSpPr>
        <p:spPr>
          <a:xfrm flipV="1">
            <a:off x="7450629" y="1599248"/>
            <a:ext cx="0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F210B26D-2D36-4473-92A3-6DA23D3DA7AD}"/>
              </a:ext>
            </a:extLst>
          </p:cNvPr>
          <p:cNvCxnSpPr>
            <a:cxnSpLocks/>
            <a:stCxn id="43" idx="0"/>
            <a:endCxn id="70" idx="2"/>
          </p:cNvCxnSpPr>
          <p:nvPr/>
        </p:nvCxnSpPr>
        <p:spPr>
          <a:xfrm flipH="1" flipV="1">
            <a:off x="7450629" y="2613896"/>
            <a:ext cx="1732984" cy="651051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echteck: abgerundete Ecken 32">
            <a:extLst>
              <a:ext uri="{FF2B5EF4-FFF2-40B4-BE49-F238E27FC236}">
                <a16:creationId xmlns:a16="http://schemas.microsoft.com/office/drawing/2014/main" id="{B730588B-7F38-4BD9-8850-2D9BAA06C093}"/>
              </a:ext>
            </a:extLst>
          </p:cNvPr>
          <p:cNvSpPr/>
          <p:nvPr/>
        </p:nvSpPr>
        <p:spPr>
          <a:xfrm>
            <a:off x="7578514" y="5292080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V1</a:t>
            </a:r>
          </a:p>
        </p:txBody>
      </p:sp>
      <p:sp>
        <p:nvSpPr>
          <p:cNvPr id="35" name="Rechteck: abgerundete Ecken 34">
            <a:extLst>
              <a:ext uri="{FF2B5EF4-FFF2-40B4-BE49-F238E27FC236}">
                <a16:creationId xmlns:a16="http://schemas.microsoft.com/office/drawing/2014/main" id="{61CC7E5C-C06C-4CC5-9839-D59647A715A6}"/>
              </a:ext>
            </a:extLst>
          </p:cNvPr>
          <p:cNvSpPr/>
          <p:nvPr/>
        </p:nvSpPr>
        <p:spPr>
          <a:xfrm>
            <a:off x="7156280" y="3262784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V2</a:t>
            </a:r>
          </a:p>
        </p:txBody>
      </p:sp>
      <p:sp>
        <p:nvSpPr>
          <p:cNvPr id="37" name="Rechteck: abgerundete Ecken 36">
            <a:extLst>
              <a:ext uri="{FF2B5EF4-FFF2-40B4-BE49-F238E27FC236}">
                <a16:creationId xmlns:a16="http://schemas.microsoft.com/office/drawing/2014/main" id="{8F71B7FA-C3F9-4729-9D2B-6A8B29603E61}"/>
              </a:ext>
            </a:extLst>
          </p:cNvPr>
          <p:cNvSpPr/>
          <p:nvPr/>
        </p:nvSpPr>
        <p:spPr>
          <a:xfrm>
            <a:off x="8989913" y="2248136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V3</a:t>
            </a:r>
          </a:p>
        </p:txBody>
      </p:sp>
      <p:sp>
        <p:nvSpPr>
          <p:cNvPr id="39" name="Rechteck: abgerundete Ecken 38">
            <a:extLst>
              <a:ext uri="{FF2B5EF4-FFF2-40B4-BE49-F238E27FC236}">
                <a16:creationId xmlns:a16="http://schemas.microsoft.com/office/drawing/2014/main" id="{98B758F6-ABA6-4406-9F0C-1300F9E3E099}"/>
              </a:ext>
            </a:extLst>
          </p:cNvPr>
          <p:cNvSpPr/>
          <p:nvPr/>
        </p:nvSpPr>
        <p:spPr>
          <a:xfrm>
            <a:off x="10259229" y="4277432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V4</a:t>
            </a:r>
          </a:p>
        </p:txBody>
      </p:sp>
      <p:sp>
        <p:nvSpPr>
          <p:cNvPr id="41" name="Rechteck: abgerundete Ecken 40">
            <a:extLst>
              <a:ext uri="{FF2B5EF4-FFF2-40B4-BE49-F238E27FC236}">
                <a16:creationId xmlns:a16="http://schemas.microsoft.com/office/drawing/2014/main" id="{3423CC95-76E9-4A65-978D-7CC6608B542A}"/>
              </a:ext>
            </a:extLst>
          </p:cNvPr>
          <p:cNvSpPr/>
          <p:nvPr/>
        </p:nvSpPr>
        <p:spPr>
          <a:xfrm>
            <a:off x="8863506" y="4277432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V5</a:t>
            </a:r>
          </a:p>
        </p:txBody>
      </p:sp>
      <p:sp>
        <p:nvSpPr>
          <p:cNvPr id="43" name="Rechteck: abgerundete Ecken 42">
            <a:extLst>
              <a:ext uri="{FF2B5EF4-FFF2-40B4-BE49-F238E27FC236}">
                <a16:creationId xmlns:a16="http://schemas.microsoft.com/office/drawing/2014/main" id="{BEFBC8ED-8140-45A4-A4B9-7BE7946309FD}"/>
              </a:ext>
            </a:extLst>
          </p:cNvPr>
          <p:cNvSpPr/>
          <p:nvPr/>
        </p:nvSpPr>
        <p:spPr>
          <a:xfrm>
            <a:off x="8926710" y="3264947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V6</a:t>
            </a:r>
          </a:p>
        </p:txBody>
      </p:sp>
      <p:sp>
        <p:nvSpPr>
          <p:cNvPr id="87" name="Rechteck: abgerundete Ecken 86">
            <a:extLst>
              <a:ext uri="{FF2B5EF4-FFF2-40B4-BE49-F238E27FC236}">
                <a16:creationId xmlns:a16="http://schemas.microsoft.com/office/drawing/2014/main" id="{DE224245-6634-4A2B-8669-B91A28C42209}"/>
              </a:ext>
            </a:extLst>
          </p:cNvPr>
          <p:cNvSpPr/>
          <p:nvPr/>
        </p:nvSpPr>
        <p:spPr>
          <a:xfrm>
            <a:off x="10644017" y="5292080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V7</a:t>
            </a:r>
          </a:p>
        </p:txBody>
      </p:sp>
      <p:sp>
        <p:nvSpPr>
          <p:cNvPr id="30" name="Rechteck: abgerundete Ecken 29">
            <a:extLst>
              <a:ext uri="{FF2B5EF4-FFF2-40B4-BE49-F238E27FC236}">
                <a16:creationId xmlns:a16="http://schemas.microsoft.com/office/drawing/2014/main" id="{495AA8F8-7470-470F-915B-FEC3E6399DAA}"/>
              </a:ext>
            </a:extLst>
          </p:cNvPr>
          <p:cNvSpPr/>
          <p:nvPr/>
        </p:nvSpPr>
        <p:spPr>
          <a:xfrm>
            <a:off x="7193726" y="1233488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V8</a:t>
            </a:r>
          </a:p>
        </p:txBody>
      </p:sp>
      <p:sp>
        <p:nvSpPr>
          <p:cNvPr id="60" name="Rechteck: abgerundete Ecken 59">
            <a:extLst>
              <a:ext uri="{FF2B5EF4-FFF2-40B4-BE49-F238E27FC236}">
                <a16:creationId xmlns:a16="http://schemas.microsoft.com/office/drawing/2014/main" id="{62340C44-65CD-40ED-890F-FCE4D613671C}"/>
              </a:ext>
            </a:extLst>
          </p:cNvPr>
          <p:cNvSpPr/>
          <p:nvPr/>
        </p:nvSpPr>
        <p:spPr>
          <a:xfrm>
            <a:off x="7546913" y="4279595"/>
            <a:ext cx="513806" cy="365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D1</a:t>
            </a:r>
          </a:p>
        </p:txBody>
      </p:sp>
      <p:sp>
        <p:nvSpPr>
          <p:cNvPr id="65" name="Rechteck: abgerundete Ecken 64">
            <a:extLst>
              <a:ext uri="{FF2B5EF4-FFF2-40B4-BE49-F238E27FC236}">
                <a16:creationId xmlns:a16="http://schemas.microsoft.com/office/drawing/2014/main" id="{4F23FD9D-252F-4205-AB71-03D8D36155FB}"/>
              </a:ext>
            </a:extLst>
          </p:cNvPr>
          <p:cNvSpPr/>
          <p:nvPr/>
        </p:nvSpPr>
        <p:spPr>
          <a:xfrm>
            <a:off x="10112807" y="3262784"/>
            <a:ext cx="513806" cy="365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D2</a:t>
            </a:r>
          </a:p>
        </p:txBody>
      </p:sp>
      <p:sp>
        <p:nvSpPr>
          <p:cNvPr id="70" name="Rechteck: abgerundete Ecken 69">
            <a:extLst>
              <a:ext uri="{FF2B5EF4-FFF2-40B4-BE49-F238E27FC236}">
                <a16:creationId xmlns:a16="http://schemas.microsoft.com/office/drawing/2014/main" id="{0CA6D9D9-6320-421F-970D-3F627F4CD602}"/>
              </a:ext>
            </a:extLst>
          </p:cNvPr>
          <p:cNvSpPr/>
          <p:nvPr/>
        </p:nvSpPr>
        <p:spPr>
          <a:xfrm>
            <a:off x="7193726" y="2248136"/>
            <a:ext cx="513806" cy="365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D3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CAA3547-20B9-417C-855F-D81EF492FE80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11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515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Gerader Verbinder 92">
            <a:extLst>
              <a:ext uri="{FF2B5EF4-FFF2-40B4-BE49-F238E27FC236}">
                <a16:creationId xmlns:a16="http://schemas.microsoft.com/office/drawing/2014/main" id="{8B71386B-3EA0-43F2-8095-BD42003247AF}"/>
              </a:ext>
            </a:extLst>
          </p:cNvPr>
          <p:cNvCxnSpPr>
            <a:cxnSpLocks/>
          </p:cNvCxnSpPr>
          <p:nvPr/>
        </p:nvCxnSpPr>
        <p:spPr>
          <a:xfrm flipH="1">
            <a:off x="6316756" y="3388518"/>
            <a:ext cx="45447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r Verbinder 93">
            <a:extLst>
              <a:ext uri="{FF2B5EF4-FFF2-40B4-BE49-F238E27FC236}">
                <a16:creationId xmlns:a16="http://schemas.microsoft.com/office/drawing/2014/main" id="{0B9F1AD9-3E58-4983-82A7-2B88F28D51C5}"/>
              </a:ext>
            </a:extLst>
          </p:cNvPr>
          <p:cNvCxnSpPr>
            <a:cxnSpLocks/>
          </p:cNvCxnSpPr>
          <p:nvPr/>
        </p:nvCxnSpPr>
        <p:spPr>
          <a:xfrm flipH="1">
            <a:off x="6316756" y="4689920"/>
            <a:ext cx="45447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E40F5DFB-4AAA-4808-91B6-BA618C59F6ED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110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de-DE" dirty="0"/>
              <a:t>Kreuzungsreduzierung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A04DC6B-4ACA-43F6-8247-A798CEAB1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r>
              <a:rPr lang="de-DE" dirty="0"/>
              <a:t>Behandlung von Portgruppen</a:t>
            </a:r>
          </a:p>
          <a:p>
            <a:r>
              <a:rPr lang="de-DE" dirty="0"/>
              <a:t>Behandlung von Portpaaren</a:t>
            </a:r>
          </a:p>
          <a:p>
            <a:r>
              <a:rPr lang="de-DE" dirty="0"/>
              <a:t>Behandlung von Knoten mit Verbindung in nur eine Richtung</a:t>
            </a:r>
          </a:p>
          <a:p>
            <a:pPr lvl="1"/>
            <a:r>
              <a:rPr lang="de-DE" b="1" dirty="0"/>
              <a:t>Ersatzwert für </a:t>
            </a:r>
            <a:r>
              <a:rPr lang="de-DE" b="1" dirty="0" err="1"/>
              <a:t>Barycenter</a:t>
            </a:r>
            <a:r>
              <a:rPr lang="de-DE" b="1" dirty="0"/>
              <a:t> entsprechend aktueller Position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00CBB580-B376-4971-BCCE-2B37497975E5}"/>
              </a:ext>
            </a:extLst>
          </p:cNvPr>
          <p:cNvSpPr/>
          <p:nvPr/>
        </p:nvSpPr>
        <p:spPr>
          <a:xfrm>
            <a:off x="7646114" y="4405086"/>
            <a:ext cx="912594" cy="57352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D3</a:t>
            </a:r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4929D6DD-AF07-4E80-B697-C2ED8FE4EC06}"/>
              </a:ext>
            </a:extLst>
          </p:cNvPr>
          <p:cNvSpPr/>
          <p:nvPr/>
        </p:nvSpPr>
        <p:spPr>
          <a:xfrm>
            <a:off x="6576411" y="4404682"/>
            <a:ext cx="912594" cy="57352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D2</a:t>
            </a: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201FA0F8-246A-4C13-87AB-ABF4AF0FAD3E}"/>
              </a:ext>
            </a:extLst>
          </p:cNvPr>
          <p:cNvSpPr/>
          <p:nvPr/>
        </p:nvSpPr>
        <p:spPr>
          <a:xfrm>
            <a:off x="8715817" y="4404946"/>
            <a:ext cx="1869396" cy="57352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571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TD1</a:t>
            </a:r>
          </a:p>
        </p:txBody>
      </p: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CD638B3B-16F4-4490-B898-1031EE5A3B81}"/>
              </a:ext>
            </a:extLst>
          </p:cNvPr>
          <p:cNvCxnSpPr>
            <a:cxnSpLocks/>
            <a:stCxn id="9" idx="0"/>
            <a:endCxn id="20" idx="2"/>
          </p:cNvCxnSpPr>
          <p:nvPr/>
        </p:nvCxnSpPr>
        <p:spPr>
          <a:xfrm flipV="1">
            <a:off x="8102411" y="3782382"/>
            <a:ext cx="0" cy="517797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B6CF50A0-0B6D-42CE-AEAD-5A83EB14215C}"/>
              </a:ext>
            </a:extLst>
          </p:cNvPr>
          <p:cNvCxnSpPr>
            <a:cxnSpLocks/>
            <a:stCxn id="10" idx="0"/>
            <a:endCxn id="35" idx="2"/>
          </p:cNvCxnSpPr>
          <p:nvPr/>
        </p:nvCxnSpPr>
        <p:spPr>
          <a:xfrm flipV="1">
            <a:off x="7032708" y="3782382"/>
            <a:ext cx="0" cy="517797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hteck 19">
            <a:extLst>
              <a:ext uri="{FF2B5EF4-FFF2-40B4-BE49-F238E27FC236}">
                <a16:creationId xmlns:a16="http://schemas.microsoft.com/office/drawing/2014/main" id="{94B376AF-452B-41D3-B411-B154CE496D12}"/>
              </a:ext>
            </a:extLst>
          </p:cNvPr>
          <p:cNvSpPr/>
          <p:nvPr/>
        </p:nvSpPr>
        <p:spPr>
          <a:xfrm>
            <a:off x="8024034" y="3677879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C92E2793-5A07-43B5-ABB5-53C2C5A18771}"/>
              </a:ext>
            </a:extLst>
          </p:cNvPr>
          <p:cNvSpPr/>
          <p:nvPr/>
        </p:nvSpPr>
        <p:spPr>
          <a:xfrm>
            <a:off x="6954331" y="3677879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CAEDE6CA-F528-46A9-B08D-6E9AF6E0D025}"/>
              </a:ext>
            </a:extLst>
          </p:cNvPr>
          <p:cNvSpPr/>
          <p:nvPr/>
        </p:nvSpPr>
        <p:spPr>
          <a:xfrm>
            <a:off x="10050539" y="4978332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CCED1B58-AF7C-40A0-9A5C-2583CF085050}"/>
              </a:ext>
            </a:extLst>
          </p:cNvPr>
          <p:cNvSpPr/>
          <p:nvPr/>
        </p:nvSpPr>
        <p:spPr>
          <a:xfrm>
            <a:off x="9093750" y="4978332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B4BB390-24EC-4C11-B570-54A1672CA803}"/>
              </a:ext>
            </a:extLst>
          </p:cNvPr>
          <p:cNvSpPr/>
          <p:nvPr/>
        </p:nvSpPr>
        <p:spPr>
          <a:xfrm>
            <a:off x="8024034" y="4978472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2137A7AC-AC9C-4DA7-9CF8-E1792172E182}"/>
              </a:ext>
            </a:extLst>
          </p:cNvPr>
          <p:cNvSpPr/>
          <p:nvPr/>
        </p:nvSpPr>
        <p:spPr>
          <a:xfrm>
            <a:off x="6954331" y="4976456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Pfeil: nach unten 2">
            <a:extLst>
              <a:ext uri="{FF2B5EF4-FFF2-40B4-BE49-F238E27FC236}">
                <a16:creationId xmlns:a16="http://schemas.microsoft.com/office/drawing/2014/main" id="{065F4DF3-C7B4-4DC7-8669-F2C79D5B595C}"/>
              </a:ext>
            </a:extLst>
          </p:cNvPr>
          <p:cNvSpPr/>
          <p:nvPr/>
        </p:nvSpPr>
        <p:spPr>
          <a:xfrm>
            <a:off x="11224897" y="3327658"/>
            <a:ext cx="665703" cy="143867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2" name="Gerader Verbinder 71">
            <a:extLst>
              <a:ext uri="{FF2B5EF4-FFF2-40B4-BE49-F238E27FC236}">
                <a16:creationId xmlns:a16="http://schemas.microsoft.com/office/drawing/2014/main" id="{638C8567-D97B-4C2F-A582-509C6BB62290}"/>
              </a:ext>
            </a:extLst>
          </p:cNvPr>
          <p:cNvCxnSpPr>
            <a:cxnSpLocks/>
          </p:cNvCxnSpPr>
          <p:nvPr/>
        </p:nvCxnSpPr>
        <p:spPr>
          <a:xfrm flipV="1">
            <a:off x="7032708" y="5080959"/>
            <a:ext cx="0" cy="485280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Gerader Verbinder 84">
            <a:extLst>
              <a:ext uri="{FF2B5EF4-FFF2-40B4-BE49-F238E27FC236}">
                <a16:creationId xmlns:a16="http://schemas.microsoft.com/office/drawing/2014/main" id="{CC9D2A76-D72A-4AC9-A1D4-BE43C5E39E5E}"/>
              </a:ext>
            </a:extLst>
          </p:cNvPr>
          <p:cNvCxnSpPr>
            <a:cxnSpLocks/>
          </p:cNvCxnSpPr>
          <p:nvPr/>
        </p:nvCxnSpPr>
        <p:spPr>
          <a:xfrm flipV="1">
            <a:off x="9172127" y="5082835"/>
            <a:ext cx="0" cy="483404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Gerader Verbinder 85">
            <a:extLst>
              <a:ext uri="{FF2B5EF4-FFF2-40B4-BE49-F238E27FC236}">
                <a16:creationId xmlns:a16="http://schemas.microsoft.com/office/drawing/2014/main" id="{29048A2D-437B-4E95-96E6-34A5041FABD3}"/>
              </a:ext>
            </a:extLst>
          </p:cNvPr>
          <p:cNvCxnSpPr>
            <a:cxnSpLocks/>
          </p:cNvCxnSpPr>
          <p:nvPr/>
        </p:nvCxnSpPr>
        <p:spPr>
          <a:xfrm flipV="1">
            <a:off x="10128916" y="5082835"/>
            <a:ext cx="0" cy="505872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7" name="Gerader Verbinder 86">
            <a:extLst>
              <a:ext uri="{FF2B5EF4-FFF2-40B4-BE49-F238E27FC236}">
                <a16:creationId xmlns:a16="http://schemas.microsoft.com/office/drawing/2014/main" id="{B4CEFA61-01E7-4BDC-B899-66F29F880B1B}"/>
              </a:ext>
            </a:extLst>
          </p:cNvPr>
          <p:cNvCxnSpPr>
            <a:cxnSpLocks/>
          </p:cNvCxnSpPr>
          <p:nvPr/>
        </p:nvCxnSpPr>
        <p:spPr>
          <a:xfrm flipV="1">
            <a:off x="8102411" y="5082975"/>
            <a:ext cx="0" cy="483264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BFBB1A50-A910-4CA0-8F03-E8F05F7E4CEE}"/>
              </a:ext>
            </a:extLst>
          </p:cNvPr>
          <p:cNvSpPr/>
          <p:nvPr/>
        </p:nvSpPr>
        <p:spPr>
          <a:xfrm>
            <a:off x="6576411" y="3103947"/>
            <a:ext cx="1982298" cy="573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V3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7E280C8-449B-47A2-BAAB-A16E48CE0E8A}"/>
              </a:ext>
            </a:extLst>
          </p:cNvPr>
          <p:cNvSpPr/>
          <p:nvPr/>
        </p:nvSpPr>
        <p:spPr>
          <a:xfrm>
            <a:off x="8024034" y="4300179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191305E-2B42-4514-AE22-4097954CF812}"/>
              </a:ext>
            </a:extLst>
          </p:cNvPr>
          <p:cNvSpPr/>
          <p:nvPr/>
        </p:nvSpPr>
        <p:spPr>
          <a:xfrm>
            <a:off x="6954331" y="4300179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BED7ABA-6C85-45B2-B7D6-D2F40E29365E}"/>
              </a:ext>
            </a:extLst>
          </p:cNvPr>
          <p:cNvSpPr txBox="1"/>
          <p:nvPr/>
        </p:nvSpPr>
        <p:spPr>
          <a:xfrm>
            <a:off x="6745692" y="4102165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/>
              <a:t>1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27B9C55-B48C-4A91-86A7-501D82AD6074}"/>
              </a:ext>
            </a:extLst>
          </p:cNvPr>
          <p:cNvSpPr txBox="1"/>
          <p:nvPr/>
        </p:nvSpPr>
        <p:spPr>
          <a:xfrm>
            <a:off x="7793138" y="4102165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</a:t>
            </a:r>
            <a:endParaRPr lang="de-DE" b="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8C1C263-E3BE-486C-9792-C290E41DE1DF}"/>
              </a:ext>
            </a:extLst>
          </p:cNvPr>
          <p:cNvSpPr txBox="1"/>
          <p:nvPr/>
        </p:nvSpPr>
        <p:spPr>
          <a:xfrm>
            <a:off x="8870603" y="4092640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Inhaltsplatzhalter 2">
                <a:extLst>
                  <a:ext uri="{FF2B5EF4-FFF2-40B4-BE49-F238E27FC236}">
                    <a16:creationId xmlns:a16="http://schemas.microsoft.com/office/drawing/2014/main" id="{D8BDA4D5-133A-4D39-B61B-41EA4742259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06787" y="4770476"/>
                <a:ext cx="5441882" cy="17090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de-DE" sz="2400" dirty="0"/>
                  <a:t>bc(D2)   = 1</a:t>
                </a:r>
              </a:p>
              <a:p>
                <a:pPr marL="0" indent="0">
                  <a:buNone/>
                </a:pPr>
                <a:r>
                  <a:rPr lang="de-DE" sz="2400" dirty="0" err="1"/>
                  <a:t>bc</a:t>
                </a:r>
                <a:r>
                  <a:rPr lang="de-DE" sz="2400" dirty="0"/>
                  <a:t>(D3)   = 2</a:t>
                </a:r>
              </a:p>
              <a:p>
                <a:pPr marL="0" indent="0">
                  <a:buNone/>
                </a:pPr>
                <a:r>
                  <a:rPr lang="de-DE" sz="2400" dirty="0" err="1"/>
                  <a:t>bc</a:t>
                </a:r>
                <a:r>
                  <a:rPr lang="de-DE" sz="2400" dirty="0"/>
                  <a:t>(TD1)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de-DE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de-DE" sz="2400" b="0" i="1" smtClean="0"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#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𝑝𝑜𝑠</m:t>
                            </m:r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d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de-DE" sz="2400" b="1" dirty="0"/>
              </a:p>
            </p:txBody>
          </p:sp>
        </mc:Choice>
        <mc:Fallback xmlns="">
          <p:sp>
            <p:nvSpPr>
              <p:cNvPr id="15" name="Inhaltsplatzhalter 2">
                <a:extLst>
                  <a:ext uri="{FF2B5EF4-FFF2-40B4-BE49-F238E27FC236}">
                    <a16:creationId xmlns:a16="http://schemas.microsoft.com/office/drawing/2014/main" id="{D8BDA4D5-133A-4D39-B61B-41EA47422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787" y="4770476"/>
                <a:ext cx="5441882" cy="1709003"/>
              </a:xfrm>
              <a:prstGeom prst="rect">
                <a:avLst/>
              </a:prstGeom>
              <a:blipFill>
                <a:blip r:embed="rId2"/>
                <a:stretch>
                  <a:fillRect l="-1794" t="-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90179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Gerader Verbinder 92">
            <a:extLst>
              <a:ext uri="{FF2B5EF4-FFF2-40B4-BE49-F238E27FC236}">
                <a16:creationId xmlns:a16="http://schemas.microsoft.com/office/drawing/2014/main" id="{8B71386B-3EA0-43F2-8095-BD42003247AF}"/>
              </a:ext>
            </a:extLst>
          </p:cNvPr>
          <p:cNvCxnSpPr>
            <a:cxnSpLocks/>
          </p:cNvCxnSpPr>
          <p:nvPr/>
        </p:nvCxnSpPr>
        <p:spPr>
          <a:xfrm flipH="1">
            <a:off x="6316756" y="3388518"/>
            <a:ext cx="45447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r Verbinder 93">
            <a:extLst>
              <a:ext uri="{FF2B5EF4-FFF2-40B4-BE49-F238E27FC236}">
                <a16:creationId xmlns:a16="http://schemas.microsoft.com/office/drawing/2014/main" id="{0B9F1AD9-3E58-4983-82A7-2B88F28D51C5}"/>
              </a:ext>
            </a:extLst>
          </p:cNvPr>
          <p:cNvCxnSpPr>
            <a:cxnSpLocks/>
          </p:cNvCxnSpPr>
          <p:nvPr/>
        </p:nvCxnSpPr>
        <p:spPr>
          <a:xfrm flipH="1">
            <a:off x="6316756" y="4689920"/>
            <a:ext cx="45447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E40F5DFB-4AAA-4808-91B6-BA618C59F6ED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111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de-DE" dirty="0"/>
              <a:t>Kreuzungsreduzierung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A04DC6B-4ACA-43F6-8247-A798CEAB1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r>
              <a:rPr lang="de-DE" dirty="0"/>
              <a:t>Behandlung von Portgruppen</a:t>
            </a:r>
          </a:p>
          <a:p>
            <a:r>
              <a:rPr lang="de-DE" dirty="0"/>
              <a:t>Behandlung von Portpaaren</a:t>
            </a:r>
          </a:p>
          <a:p>
            <a:r>
              <a:rPr lang="de-DE" dirty="0"/>
              <a:t>Behandlung von Knoten mit Verbindung in nur eine Richtung</a:t>
            </a:r>
          </a:p>
          <a:p>
            <a:pPr lvl="1"/>
            <a:r>
              <a:rPr lang="de-DE" b="1" dirty="0"/>
              <a:t>Ersatzwert für </a:t>
            </a:r>
            <a:r>
              <a:rPr lang="de-DE" b="1" dirty="0" err="1"/>
              <a:t>Barycenter</a:t>
            </a:r>
            <a:r>
              <a:rPr lang="de-DE" b="1" dirty="0"/>
              <a:t> entsprechend aktueller Position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00CBB580-B376-4971-BCCE-2B37497975E5}"/>
              </a:ext>
            </a:extLst>
          </p:cNvPr>
          <p:cNvSpPr/>
          <p:nvPr/>
        </p:nvSpPr>
        <p:spPr>
          <a:xfrm>
            <a:off x="7646114" y="4405086"/>
            <a:ext cx="912594" cy="57352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D3</a:t>
            </a:r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4929D6DD-AF07-4E80-B697-C2ED8FE4EC06}"/>
              </a:ext>
            </a:extLst>
          </p:cNvPr>
          <p:cNvSpPr/>
          <p:nvPr/>
        </p:nvSpPr>
        <p:spPr>
          <a:xfrm>
            <a:off x="6576411" y="4404682"/>
            <a:ext cx="912594" cy="57352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D2</a:t>
            </a: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201FA0F8-246A-4C13-87AB-ABF4AF0FAD3E}"/>
              </a:ext>
            </a:extLst>
          </p:cNvPr>
          <p:cNvSpPr/>
          <p:nvPr/>
        </p:nvSpPr>
        <p:spPr>
          <a:xfrm>
            <a:off x="8715817" y="4404946"/>
            <a:ext cx="1869396" cy="57352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571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TD1</a:t>
            </a:r>
          </a:p>
        </p:txBody>
      </p: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CD638B3B-16F4-4490-B898-1031EE5A3B81}"/>
              </a:ext>
            </a:extLst>
          </p:cNvPr>
          <p:cNvCxnSpPr>
            <a:cxnSpLocks/>
            <a:stCxn id="9" idx="0"/>
            <a:endCxn id="20" idx="2"/>
          </p:cNvCxnSpPr>
          <p:nvPr/>
        </p:nvCxnSpPr>
        <p:spPr>
          <a:xfrm flipV="1">
            <a:off x="8102411" y="3782382"/>
            <a:ext cx="0" cy="517797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B6CF50A0-0B6D-42CE-AEAD-5A83EB14215C}"/>
              </a:ext>
            </a:extLst>
          </p:cNvPr>
          <p:cNvCxnSpPr>
            <a:cxnSpLocks/>
            <a:stCxn id="10" idx="0"/>
            <a:endCxn id="35" idx="2"/>
          </p:cNvCxnSpPr>
          <p:nvPr/>
        </p:nvCxnSpPr>
        <p:spPr>
          <a:xfrm flipV="1">
            <a:off x="7032708" y="3782382"/>
            <a:ext cx="0" cy="517797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hteck 19">
            <a:extLst>
              <a:ext uri="{FF2B5EF4-FFF2-40B4-BE49-F238E27FC236}">
                <a16:creationId xmlns:a16="http://schemas.microsoft.com/office/drawing/2014/main" id="{94B376AF-452B-41D3-B411-B154CE496D12}"/>
              </a:ext>
            </a:extLst>
          </p:cNvPr>
          <p:cNvSpPr/>
          <p:nvPr/>
        </p:nvSpPr>
        <p:spPr>
          <a:xfrm>
            <a:off x="8024034" y="3677879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C92E2793-5A07-43B5-ABB5-53C2C5A18771}"/>
              </a:ext>
            </a:extLst>
          </p:cNvPr>
          <p:cNvSpPr/>
          <p:nvPr/>
        </p:nvSpPr>
        <p:spPr>
          <a:xfrm>
            <a:off x="6954331" y="3677879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CAEDE6CA-F528-46A9-B08D-6E9AF6E0D025}"/>
              </a:ext>
            </a:extLst>
          </p:cNvPr>
          <p:cNvSpPr/>
          <p:nvPr/>
        </p:nvSpPr>
        <p:spPr>
          <a:xfrm>
            <a:off x="10050539" y="4978332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CCED1B58-AF7C-40A0-9A5C-2583CF085050}"/>
              </a:ext>
            </a:extLst>
          </p:cNvPr>
          <p:cNvSpPr/>
          <p:nvPr/>
        </p:nvSpPr>
        <p:spPr>
          <a:xfrm>
            <a:off x="9093750" y="4978332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B4BB390-24EC-4C11-B570-54A1672CA803}"/>
              </a:ext>
            </a:extLst>
          </p:cNvPr>
          <p:cNvSpPr/>
          <p:nvPr/>
        </p:nvSpPr>
        <p:spPr>
          <a:xfrm>
            <a:off x="8024034" y="4978472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2137A7AC-AC9C-4DA7-9CF8-E1792172E182}"/>
              </a:ext>
            </a:extLst>
          </p:cNvPr>
          <p:cNvSpPr/>
          <p:nvPr/>
        </p:nvSpPr>
        <p:spPr>
          <a:xfrm>
            <a:off x="6954331" y="4976456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Pfeil: nach unten 2">
            <a:extLst>
              <a:ext uri="{FF2B5EF4-FFF2-40B4-BE49-F238E27FC236}">
                <a16:creationId xmlns:a16="http://schemas.microsoft.com/office/drawing/2014/main" id="{065F4DF3-C7B4-4DC7-8669-F2C79D5B595C}"/>
              </a:ext>
            </a:extLst>
          </p:cNvPr>
          <p:cNvSpPr/>
          <p:nvPr/>
        </p:nvSpPr>
        <p:spPr>
          <a:xfrm>
            <a:off x="11224897" y="3327658"/>
            <a:ext cx="665703" cy="143867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2" name="Gerader Verbinder 71">
            <a:extLst>
              <a:ext uri="{FF2B5EF4-FFF2-40B4-BE49-F238E27FC236}">
                <a16:creationId xmlns:a16="http://schemas.microsoft.com/office/drawing/2014/main" id="{638C8567-D97B-4C2F-A582-509C6BB62290}"/>
              </a:ext>
            </a:extLst>
          </p:cNvPr>
          <p:cNvCxnSpPr>
            <a:cxnSpLocks/>
          </p:cNvCxnSpPr>
          <p:nvPr/>
        </p:nvCxnSpPr>
        <p:spPr>
          <a:xfrm flipV="1">
            <a:off x="7032708" y="5080959"/>
            <a:ext cx="0" cy="485280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Gerader Verbinder 84">
            <a:extLst>
              <a:ext uri="{FF2B5EF4-FFF2-40B4-BE49-F238E27FC236}">
                <a16:creationId xmlns:a16="http://schemas.microsoft.com/office/drawing/2014/main" id="{CC9D2A76-D72A-4AC9-A1D4-BE43C5E39E5E}"/>
              </a:ext>
            </a:extLst>
          </p:cNvPr>
          <p:cNvCxnSpPr>
            <a:cxnSpLocks/>
          </p:cNvCxnSpPr>
          <p:nvPr/>
        </p:nvCxnSpPr>
        <p:spPr>
          <a:xfrm flipV="1">
            <a:off x="9172127" y="5082835"/>
            <a:ext cx="0" cy="483404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Gerader Verbinder 85">
            <a:extLst>
              <a:ext uri="{FF2B5EF4-FFF2-40B4-BE49-F238E27FC236}">
                <a16:creationId xmlns:a16="http://schemas.microsoft.com/office/drawing/2014/main" id="{29048A2D-437B-4E95-96E6-34A5041FABD3}"/>
              </a:ext>
            </a:extLst>
          </p:cNvPr>
          <p:cNvCxnSpPr>
            <a:cxnSpLocks/>
          </p:cNvCxnSpPr>
          <p:nvPr/>
        </p:nvCxnSpPr>
        <p:spPr>
          <a:xfrm flipV="1">
            <a:off x="10128916" y="5082835"/>
            <a:ext cx="0" cy="505872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7" name="Gerader Verbinder 86">
            <a:extLst>
              <a:ext uri="{FF2B5EF4-FFF2-40B4-BE49-F238E27FC236}">
                <a16:creationId xmlns:a16="http://schemas.microsoft.com/office/drawing/2014/main" id="{B4CEFA61-01E7-4BDC-B899-66F29F880B1B}"/>
              </a:ext>
            </a:extLst>
          </p:cNvPr>
          <p:cNvCxnSpPr>
            <a:cxnSpLocks/>
          </p:cNvCxnSpPr>
          <p:nvPr/>
        </p:nvCxnSpPr>
        <p:spPr>
          <a:xfrm flipV="1">
            <a:off x="8102411" y="5082975"/>
            <a:ext cx="0" cy="483264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BFBB1A50-A910-4CA0-8F03-E8F05F7E4CEE}"/>
              </a:ext>
            </a:extLst>
          </p:cNvPr>
          <p:cNvSpPr/>
          <p:nvPr/>
        </p:nvSpPr>
        <p:spPr>
          <a:xfrm>
            <a:off x="6576411" y="3103947"/>
            <a:ext cx="1982298" cy="573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V3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7E280C8-449B-47A2-BAAB-A16E48CE0E8A}"/>
              </a:ext>
            </a:extLst>
          </p:cNvPr>
          <p:cNvSpPr/>
          <p:nvPr/>
        </p:nvSpPr>
        <p:spPr>
          <a:xfrm>
            <a:off x="8024034" y="4300179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191305E-2B42-4514-AE22-4097954CF812}"/>
              </a:ext>
            </a:extLst>
          </p:cNvPr>
          <p:cNvSpPr/>
          <p:nvPr/>
        </p:nvSpPr>
        <p:spPr>
          <a:xfrm>
            <a:off x="6954331" y="4300179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BED7ABA-6C85-45B2-B7D6-D2F40E29365E}"/>
              </a:ext>
            </a:extLst>
          </p:cNvPr>
          <p:cNvSpPr txBox="1"/>
          <p:nvPr/>
        </p:nvSpPr>
        <p:spPr>
          <a:xfrm>
            <a:off x="6745692" y="4102165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/>
              <a:t>1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27B9C55-B48C-4A91-86A7-501D82AD6074}"/>
              </a:ext>
            </a:extLst>
          </p:cNvPr>
          <p:cNvSpPr txBox="1"/>
          <p:nvPr/>
        </p:nvSpPr>
        <p:spPr>
          <a:xfrm>
            <a:off x="7793138" y="4102165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</a:t>
            </a:r>
            <a:endParaRPr lang="de-DE" b="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8C1C263-E3BE-486C-9792-C290E41DE1DF}"/>
              </a:ext>
            </a:extLst>
          </p:cNvPr>
          <p:cNvSpPr txBox="1"/>
          <p:nvPr/>
        </p:nvSpPr>
        <p:spPr>
          <a:xfrm>
            <a:off x="8870603" y="4092640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Inhaltsplatzhalter 2">
                <a:extLst>
                  <a:ext uri="{FF2B5EF4-FFF2-40B4-BE49-F238E27FC236}">
                    <a16:creationId xmlns:a16="http://schemas.microsoft.com/office/drawing/2014/main" id="{D8BDA4D5-133A-4D39-B61B-41EA4742259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06787" y="4770476"/>
                <a:ext cx="5441882" cy="17090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de-DE" sz="2400" dirty="0"/>
                  <a:t>bc(D2)   = 1</a:t>
                </a:r>
              </a:p>
              <a:p>
                <a:pPr marL="0" indent="0">
                  <a:buNone/>
                </a:pPr>
                <a:r>
                  <a:rPr lang="de-DE" sz="2400" dirty="0" err="1"/>
                  <a:t>bc</a:t>
                </a:r>
                <a:r>
                  <a:rPr lang="de-DE" sz="2400" dirty="0"/>
                  <a:t>(D3)   = 2</a:t>
                </a:r>
              </a:p>
              <a:p>
                <a:pPr marL="0" indent="0">
                  <a:buNone/>
                </a:pPr>
                <a:r>
                  <a:rPr lang="de-DE" sz="2400" dirty="0" err="1"/>
                  <a:t>bc</a:t>
                </a:r>
                <a:r>
                  <a:rPr lang="de-DE" sz="2400" dirty="0"/>
                  <a:t>(TD1)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2−1</m:t>
                            </m:r>
                          </m:num>
                          <m:den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#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𝑝𝑜𝑠</m:t>
                            </m:r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d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de-DE" sz="2400" b="1" dirty="0"/>
              </a:p>
            </p:txBody>
          </p:sp>
        </mc:Choice>
        <mc:Fallback xmlns="">
          <p:sp>
            <p:nvSpPr>
              <p:cNvPr id="15" name="Inhaltsplatzhalter 2">
                <a:extLst>
                  <a:ext uri="{FF2B5EF4-FFF2-40B4-BE49-F238E27FC236}">
                    <a16:creationId xmlns:a16="http://schemas.microsoft.com/office/drawing/2014/main" id="{D8BDA4D5-133A-4D39-B61B-41EA47422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787" y="4770476"/>
                <a:ext cx="5441882" cy="1709003"/>
              </a:xfrm>
              <a:prstGeom prst="rect">
                <a:avLst/>
              </a:prstGeom>
              <a:blipFill>
                <a:blip r:embed="rId2"/>
                <a:stretch>
                  <a:fillRect l="-1794" t="-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063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Gerader Verbinder 92">
            <a:extLst>
              <a:ext uri="{FF2B5EF4-FFF2-40B4-BE49-F238E27FC236}">
                <a16:creationId xmlns:a16="http://schemas.microsoft.com/office/drawing/2014/main" id="{8B71386B-3EA0-43F2-8095-BD42003247AF}"/>
              </a:ext>
            </a:extLst>
          </p:cNvPr>
          <p:cNvCxnSpPr>
            <a:cxnSpLocks/>
          </p:cNvCxnSpPr>
          <p:nvPr/>
        </p:nvCxnSpPr>
        <p:spPr>
          <a:xfrm flipH="1">
            <a:off x="6316756" y="3388518"/>
            <a:ext cx="45447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r Verbinder 93">
            <a:extLst>
              <a:ext uri="{FF2B5EF4-FFF2-40B4-BE49-F238E27FC236}">
                <a16:creationId xmlns:a16="http://schemas.microsoft.com/office/drawing/2014/main" id="{0B9F1AD9-3E58-4983-82A7-2B88F28D51C5}"/>
              </a:ext>
            </a:extLst>
          </p:cNvPr>
          <p:cNvCxnSpPr>
            <a:cxnSpLocks/>
          </p:cNvCxnSpPr>
          <p:nvPr/>
        </p:nvCxnSpPr>
        <p:spPr>
          <a:xfrm flipH="1">
            <a:off x="6316756" y="4689920"/>
            <a:ext cx="45447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E40F5DFB-4AAA-4808-91B6-BA618C59F6ED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112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de-DE" dirty="0"/>
              <a:t>Kreuzungsreduzierung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A04DC6B-4ACA-43F6-8247-A798CEAB1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r>
              <a:rPr lang="de-DE" dirty="0"/>
              <a:t>Behandlung von Portgruppen</a:t>
            </a:r>
          </a:p>
          <a:p>
            <a:r>
              <a:rPr lang="de-DE" dirty="0"/>
              <a:t>Behandlung von Portpaaren</a:t>
            </a:r>
          </a:p>
          <a:p>
            <a:r>
              <a:rPr lang="de-DE" dirty="0"/>
              <a:t>Behandlung von Knoten mit Verbindung in nur eine Richtung</a:t>
            </a:r>
          </a:p>
          <a:p>
            <a:pPr lvl="1"/>
            <a:r>
              <a:rPr lang="de-DE" b="1" dirty="0"/>
              <a:t>Ersatzwert für </a:t>
            </a:r>
            <a:r>
              <a:rPr lang="de-DE" b="1" dirty="0" err="1"/>
              <a:t>Barycenter</a:t>
            </a:r>
            <a:r>
              <a:rPr lang="de-DE" b="1" dirty="0"/>
              <a:t> entsprechend aktueller Position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00CBB580-B376-4971-BCCE-2B37497975E5}"/>
              </a:ext>
            </a:extLst>
          </p:cNvPr>
          <p:cNvSpPr/>
          <p:nvPr/>
        </p:nvSpPr>
        <p:spPr>
          <a:xfrm>
            <a:off x="7646114" y="4405086"/>
            <a:ext cx="912594" cy="57352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D3</a:t>
            </a:r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4929D6DD-AF07-4E80-B697-C2ED8FE4EC06}"/>
              </a:ext>
            </a:extLst>
          </p:cNvPr>
          <p:cNvSpPr/>
          <p:nvPr/>
        </p:nvSpPr>
        <p:spPr>
          <a:xfrm>
            <a:off x="6576411" y="4404682"/>
            <a:ext cx="912594" cy="57352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D2</a:t>
            </a: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201FA0F8-246A-4C13-87AB-ABF4AF0FAD3E}"/>
              </a:ext>
            </a:extLst>
          </p:cNvPr>
          <p:cNvSpPr/>
          <p:nvPr/>
        </p:nvSpPr>
        <p:spPr>
          <a:xfrm>
            <a:off x="8715817" y="4404946"/>
            <a:ext cx="1869396" cy="57352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571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TD1</a:t>
            </a:r>
          </a:p>
        </p:txBody>
      </p: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CD638B3B-16F4-4490-B898-1031EE5A3B81}"/>
              </a:ext>
            </a:extLst>
          </p:cNvPr>
          <p:cNvCxnSpPr>
            <a:cxnSpLocks/>
            <a:stCxn id="9" idx="0"/>
            <a:endCxn id="20" idx="2"/>
          </p:cNvCxnSpPr>
          <p:nvPr/>
        </p:nvCxnSpPr>
        <p:spPr>
          <a:xfrm flipV="1">
            <a:off x="8102411" y="3782382"/>
            <a:ext cx="0" cy="517797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B6CF50A0-0B6D-42CE-AEAD-5A83EB14215C}"/>
              </a:ext>
            </a:extLst>
          </p:cNvPr>
          <p:cNvCxnSpPr>
            <a:cxnSpLocks/>
            <a:stCxn id="10" idx="0"/>
            <a:endCxn id="35" idx="2"/>
          </p:cNvCxnSpPr>
          <p:nvPr/>
        </p:nvCxnSpPr>
        <p:spPr>
          <a:xfrm flipV="1">
            <a:off x="7032708" y="3782382"/>
            <a:ext cx="0" cy="517797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hteck 19">
            <a:extLst>
              <a:ext uri="{FF2B5EF4-FFF2-40B4-BE49-F238E27FC236}">
                <a16:creationId xmlns:a16="http://schemas.microsoft.com/office/drawing/2014/main" id="{94B376AF-452B-41D3-B411-B154CE496D12}"/>
              </a:ext>
            </a:extLst>
          </p:cNvPr>
          <p:cNvSpPr/>
          <p:nvPr/>
        </p:nvSpPr>
        <p:spPr>
          <a:xfrm>
            <a:off x="8024034" y="3677879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C92E2793-5A07-43B5-ABB5-53C2C5A18771}"/>
              </a:ext>
            </a:extLst>
          </p:cNvPr>
          <p:cNvSpPr/>
          <p:nvPr/>
        </p:nvSpPr>
        <p:spPr>
          <a:xfrm>
            <a:off x="6954331" y="3677879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CAEDE6CA-F528-46A9-B08D-6E9AF6E0D025}"/>
              </a:ext>
            </a:extLst>
          </p:cNvPr>
          <p:cNvSpPr/>
          <p:nvPr/>
        </p:nvSpPr>
        <p:spPr>
          <a:xfrm>
            <a:off x="10050539" y="4978332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CCED1B58-AF7C-40A0-9A5C-2583CF085050}"/>
              </a:ext>
            </a:extLst>
          </p:cNvPr>
          <p:cNvSpPr/>
          <p:nvPr/>
        </p:nvSpPr>
        <p:spPr>
          <a:xfrm>
            <a:off x="9093750" y="4978332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B4BB390-24EC-4C11-B570-54A1672CA803}"/>
              </a:ext>
            </a:extLst>
          </p:cNvPr>
          <p:cNvSpPr/>
          <p:nvPr/>
        </p:nvSpPr>
        <p:spPr>
          <a:xfrm>
            <a:off x="8024034" y="4978472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2137A7AC-AC9C-4DA7-9CF8-E1792172E182}"/>
              </a:ext>
            </a:extLst>
          </p:cNvPr>
          <p:cNvSpPr/>
          <p:nvPr/>
        </p:nvSpPr>
        <p:spPr>
          <a:xfrm>
            <a:off x="6954331" y="4976456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Pfeil: nach unten 2">
            <a:extLst>
              <a:ext uri="{FF2B5EF4-FFF2-40B4-BE49-F238E27FC236}">
                <a16:creationId xmlns:a16="http://schemas.microsoft.com/office/drawing/2014/main" id="{065F4DF3-C7B4-4DC7-8669-F2C79D5B595C}"/>
              </a:ext>
            </a:extLst>
          </p:cNvPr>
          <p:cNvSpPr/>
          <p:nvPr/>
        </p:nvSpPr>
        <p:spPr>
          <a:xfrm>
            <a:off x="11224897" y="3327658"/>
            <a:ext cx="665703" cy="143867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2" name="Gerader Verbinder 71">
            <a:extLst>
              <a:ext uri="{FF2B5EF4-FFF2-40B4-BE49-F238E27FC236}">
                <a16:creationId xmlns:a16="http://schemas.microsoft.com/office/drawing/2014/main" id="{638C8567-D97B-4C2F-A582-509C6BB62290}"/>
              </a:ext>
            </a:extLst>
          </p:cNvPr>
          <p:cNvCxnSpPr>
            <a:cxnSpLocks/>
          </p:cNvCxnSpPr>
          <p:nvPr/>
        </p:nvCxnSpPr>
        <p:spPr>
          <a:xfrm flipV="1">
            <a:off x="7032708" y="5080959"/>
            <a:ext cx="0" cy="485280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Gerader Verbinder 84">
            <a:extLst>
              <a:ext uri="{FF2B5EF4-FFF2-40B4-BE49-F238E27FC236}">
                <a16:creationId xmlns:a16="http://schemas.microsoft.com/office/drawing/2014/main" id="{CC9D2A76-D72A-4AC9-A1D4-BE43C5E39E5E}"/>
              </a:ext>
            </a:extLst>
          </p:cNvPr>
          <p:cNvCxnSpPr>
            <a:cxnSpLocks/>
          </p:cNvCxnSpPr>
          <p:nvPr/>
        </p:nvCxnSpPr>
        <p:spPr>
          <a:xfrm flipV="1">
            <a:off x="9172127" y="5082835"/>
            <a:ext cx="0" cy="483404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Gerader Verbinder 85">
            <a:extLst>
              <a:ext uri="{FF2B5EF4-FFF2-40B4-BE49-F238E27FC236}">
                <a16:creationId xmlns:a16="http://schemas.microsoft.com/office/drawing/2014/main" id="{29048A2D-437B-4E95-96E6-34A5041FABD3}"/>
              </a:ext>
            </a:extLst>
          </p:cNvPr>
          <p:cNvCxnSpPr>
            <a:cxnSpLocks/>
          </p:cNvCxnSpPr>
          <p:nvPr/>
        </p:nvCxnSpPr>
        <p:spPr>
          <a:xfrm flipV="1">
            <a:off x="10128916" y="5082835"/>
            <a:ext cx="0" cy="505872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7" name="Gerader Verbinder 86">
            <a:extLst>
              <a:ext uri="{FF2B5EF4-FFF2-40B4-BE49-F238E27FC236}">
                <a16:creationId xmlns:a16="http://schemas.microsoft.com/office/drawing/2014/main" id="{B4CEFA61-01E7-4BDC-B899-66F29F880B1B}"/>
              </a:ext>
            </a:extLst>
          </p:cNvPr>
          <p:cNvCxnSpPr>
            <a:cxnSpLocks/>
          </p:cNvCxnSpPr>
          <p:nvPr/>
        </p:nvCxnSpPr>
        <p:spPr>
          <a:xfrm flipV="1">
            <a:off x="8102411" y="5082975"/>
            <a:ext cx="0" cy="483264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BFBB1A50-A910-4CA0-8F03-E8F05F7E4CEE}"/>
              </a:ext>
            </a:extLst>
          </p:cNvPr>
          <p:cNvSpPr/>
          <p:nvPr/>
        </p:nvSpPr>
        <p:spPr>
          <a:xfrm>
            <a:off x="6576411" y="3103947"/>
            <a:ext cx="1982298" cy="573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V3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7E280C8-449B-47A2-BAAB-A16E48CE0E8A}"/>
              </a:ext>
            </a:extLst>
          </p:cNvPr>
          <p:cNvSpPr/>
          <p:nvPr/>
        </p:nvSpPr>
        <p:spPr>
          <a:xfrm>
            <a:off x="8024034" y="4300179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191305E-2B42-4514-AE22-4097954CF812}"/>
              </a:ext>
            </a:extLst>
          </p:cNvPr>
          <p:cNvSpPr/>
          <p:nvPr/>
        </p:nvSpPr>
        <p:spPr>
          <a:xfrm>
            <a:off x="6954331" y="4300179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BED7ABA-6C85-45B2-B7D6-D2F40E29365E}"/>
              </a:ext>
            </a:extLst>
          </p:cNvPr>
          <p:cNvSpPr txBox="1"/>
          <p:nvPr/>
        </p:nvSpPr>
        <p:spPr>
          <a:xfrm>
            <a:off x="6745692" y="4102165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/>
              <a:t>1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27B9C55-B48C-4A91-86A7-501D82AD6074}"/>
              </a:ext>
            </a:extLst>
          </p:cNvPr>
          <p:cNvSpPr txBox="1"/>
          <p:nvPr/>
        </p:nvSpPr>
        <p:spPr>
          <a:xfrm>
            <a:off x="7793138" y="4102165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</a:t>
            </a:r>
            <a:endParaRPr lang="de-DE" b="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8C1C263-E3BE-486C-9792-C290E41DE1DF}"/>
              </a:ext>
            </a:extLst>
          </p:cNvPr>
          <p:cNvSpPr txBox="1"/>
          <p:nvPr/>
        </p:nvSpPr>
        <p:spPr>
          <a:xfrm>
            <a:off x="8870603" y="4092640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Inhaltsplatzhalter 2">
                <a:extLst>
                  <a:ext uri="{FF2B5EF4-FFF2-40B4-BE49-F238E27FC236}">
                    <a16:creationId xmlns:a16="http://schemas.microsoft.com/office/drawing/2014/main" id="{D8BDA4D5-133A-4D39-B61B-41EA4742259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06787" y="4770476"/>
                <a:ext cx="5441882" cy="17090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de-DE" sz="2400" dirty="0"/>
                  <a:t>bc(D2)   = 1</a:t>
                </a:r>
              </a:p>
              <a:p>
                <a:pPr marL="0" indent="0">
                  <a:buNone/>
                </a:pPr>
                <a:r>
                  <a:rPr lang="de-DE" sz="2400" dirty="0" err="1"/>
                  <a:t>bc</a:t>
                </a:r>
                <a:r>
                  <a:rPr lang="de-DE" sz="2400" dirty="0"/>
                  <a:t>(D3)   = 2</a:t>
                </a:r>
              </a:p>
              <a:p>
                <a:pPr marL="0" indent="0">
                  <a:buNone/>
                </a:pPr>
                <a:r>
                  <a:rPr lang="de-DE" sz="2400" dirty="0" err="1"/>
                  <a:t>bc</a:t>
                </a:r>
                <a:r>
                  <a:rPr lang="de-DE" sz="2400" dirty="0"/>
                  <a:t>(TD1)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2−1</m:t>
                            </m:r>
                          </m:num>
                          <m:den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𝑝𝑜𝑠</m:t>
                            </m:r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d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de-DE" sz="2400" b="1" dirty="0"/>
              </a:p>
            </p:txBody>
          </p:sp>
        </mc:Choice>
        <mc:Fallback xmlns="">
          <p:sp>
            <p:nvSpPr>
              <p:cNvPr id="15" name="Inhaltsplatzhalter 2">
                <a:extLst>
                  <a:ext uri="{FF2B5EF4-FFF2-40B4-BE49-F238E27FC236}">
                    <a16:creationId xmlns:a16="http://schemas.microsoft.com/office/drawing/2014/main" id="{D8BDA4D5-133A-4D39-B61B-41EA47422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787" y="4770476"/>
                <a:ext cx="5441882" cy="1709003"/>
              </a:xfrm>
              <a:prstGeom prst="rect">
                <a:avLst/>
              </a:prstGeom>
              <a:blipFill>
                <a:blip r:embed="rId2"/>
                <a:stretch>
                  <a:fillRect l="-1794" t="-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4178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Gerader Verbinder 92">
            <a:extLst>
              <a:ext uri="{FF2B5EF4-FFF2-40B4-BE49-F238E27FC236}">
                <a16:creationId xmlns:a16="http://schemas.microsoft.com/office/drawing/2014/main" id="{8B71386B-3EA0-43F2-8095-BD42003247AF}"/>
              </a:ext>
            </a:extLst>
          </p:cNvPr>
          <p:cNvCxnSpPr>
            <a:cxnSpLocks/>
          </p:cNvCxnSpPr>
          <p:nvPr/>
        </p:nvCxnSpPr>
        <p:spPr>
          <a:xfrm flipH="1">
            <a:off x="6316756" y="3388518"/>
            <a:ext cx="45447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r Verbinder 93">
            <a:extLst>
              <a:ext uri="{FF2B5EF4-FFF2-40B4-BE49-F238E27FC236}">
                <a16:creationId xmlns:a16="http://schemas.microsoft.com/office/drawing/2014/main" id="{0B9F1AD9-3E58-4983-82A7-2B88F28D51C5}"/>
              </a:ext>
            </a:extLst>
          </p:cNvPr>
          <p:cNvCxnSpPr>
            <a:cxnSpLocks/>
          </p:cNvCxnSpPr>
          <p:nvPr/>
        </p:nvCxnSpPr>
        <p:spPr>
          <a:xfrm flipH="1">
            <a:off x="6316756" y="4689920"/>
            <a:ext cx="45447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E40F5DFB-4AAA-4808-91B6-BA618C59F6ED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113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de-DE" dirty="0"/>
              <a:t>Kreuzungsreduzierung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A04DC6B-4ACA-43F6-8247-A798CEAB1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r>
              <a:rPr lang="de-DE" dirty="0"/>
              <a:t>Behandlung von Portgruppen</a:t>
            </a:r>
          </a:p>
          <a:p>
            <a:r>
              <a:rPr lang="de-DE" dirty="0"/>
              <a:t>Behandlung von Portpaaren</a:t>
            </a:r>
          </a:p>
          <a:p>
            <a:r>
              <a:rPr lang="de-DE" dirty="0"/>
              <a:t>Behandlung von Knoten mit Verbindung in nur eine Richtung</a:t>
            </a:r>
          </a:p>
          <a:p>
            <a:pPr lvl="1"/>
            <a:r>
              <a:rPr lang="de-DE" b="1" dirty="0"/>
              <a:t>Ersatzwert für </a:t>
            </a:r>
            <a:r>
              <a:rPr lang="de-DE" b="1" dirty="0" err="1"/>
              <a:t>Barycenter</a:t>
            </a:r>
            <a:r>
              <a:rPr lang="de-DE" b="1" dirty="0"/>
              <a:t> entsprechend aktueller Position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00CBB580-B376-4971-BCCE-2B37497975E5}"/>
              </a:ext>
            </a:extLst>
          </p:cNvPr>
          <p:cNvSpPr/>
          <p:nvPr/>
        </p:nvSpPr>
        <p:spPr>
          <a:xfrm>
            <a:off x="7646114" y="4405086"/>
            <a:ext cx="912594" cy="57352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D3</a:t>
            </a:r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4929D6DD-AF07-4E80-B697-C2ED8FE4EC06}"/>
              </a:ext>
            </a:extLst>
          </p:cNvPr>
          <p:cNvSpPr/>
          <p:nvPr/>
        </p:nvSpPr>
        <p:spPr>
          <a:xfrm>
            <a:off x="6576411" y="4404682"/>
            <a:ext cx="912594" cy="57352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D2</a:t>
            </a: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201FA0F8-246A-4C13-87AB-ABF4AF0FAD3E}"/>
              </a:ext>
            </a:extLst>
          </p:cNvPr>
          <p:cNvSpPr/>
          <p:nvPr/>
        </p:nvSpPr>
        <p:spPr>
          <a:xfrm>
            <a:off x="8715817" y="4404946"/>
            <a:ext cx="1869396" cy="57352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571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TD1</a:t>
            </a:r>
          </a:p>
        </p:txBody>
      </p: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CD638B3B-16F4-4490-B898-1031EE5A3B81}"/>
              </a:ext>
            </a:extLst>
          </p:cNvPr>
          <p:cNvCxnSpPr>
            <a:cxnSpLocks/>
            <a:stCxn id="9" idx="0"/>
            <a:endCxn id="20" idx="2"/>
          </p:cNvCxnSpPr>
          <p:nvPr/>
        </p:nvCxnSpPr>
        <p:spPr>
          <a:xfrm flipV="1">
            <a:off x="8102411" y="3782382"/>
            <a:ext cx="0" cy="517797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B6CF50A0-0B6D-42CE-AEAD-5A83EB14215C}"/>
              </a:ext>
            </a:extLst>
          </p:cNvPr>
          <p:cNvCxnSpPr>
            <a:cxnSpLocks/>
            <a:stCxn id="10" idx="0"/>
            <a:endCxn id="35" idx="2"/>
          </p:cNvCxnSpPr>
          <p:nvPr/>
        </p:nvCxnSpPr>
        <p:spPr>
          <a:xfrm flipV="1">
            <a:off x="7032708" y="3782382"/>
            <a:ext cx="0" cy="517797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hteck 19">
            <a:extLst>
              <a:ext uri="{FF2B5EF4-FFF2-40B4-BE49-F238E27FC236}">
                <a16:creationId xmlns:a16="http://schemas.microsoft.com/office/drawing/2014/main" id="{94B376AF-452B-41D3-B411-B154CE496D12}"/>
              </a:ext>
            </a:extLst>
          </p:cNvPr>
          <p:cNvSpPr/>
          <p:nvPr/>
        </p:nvSpPr>
        <p:spPr>
          <a:xfrm>
            <a:off x="8024034" y="3677879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C92E2793-5A07-43B5-ABB5-53C2C5A18771}"/>
              </a:ext>
            </a:extLst>
          </p:cNvPr>
          <p:cNvSpPr/>
          <p:nvPr/>
        </p:nvSpPr>
        <p:spPr>
          <a:xfrm>
            <a:off x="6954331" y="3677879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CAEDE6CA-F528-46A9-B08D-6E9AF6E0D025}"/>
              </a:ext>
            </a:extLst>
          </p:cNvPr>
          <p:cNvSpPr/>
          <p:nvPr/>
        </p:nvSpPr>
        <p:spPr>
          <a:xfrm>
            <a:off x="10050539" y="4978332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CCED1B58-AF7C-40A0-9A5C-2583CF085050}"/>
              </a:ext>
            </a:extLst>
          </p:cNvPr>
          <p:cNvSpPr/>
          <p:nvPr/>
        </p:nvSpPr>
        <p:spPr>
          <a:xfrm>
            <a:off x="9093750" y="4978332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B4BB390-24EC-4C11-B570-54A1672CA803}"/>
              </a:ext>
            </a:extLst>
          </p:cNvPr>
          <p:cNvSpPr/>
          <p:nvPr/>
        </p:nvSpPr>
        <p:spPr>
          <a:xfrm>
            <a:off x="8024034" y="4978472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2137A7AC-AC9C-4DA7-9CF8-E1792172E182}"/>
              </a:ext>
            </a:extLst>
          </p:cNvPr>
          <p:cNvSpPr/>
          <p:nvPr/>
        </p:nvSpPr>
        <p:spPr>
          <a:xfrm>
            <a:off x="6954331" y="4976456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Pfeil: nach unten 2">
            <a:extLst>
              <a:ext uri="{FF2B5EF4-FFF2-40B4-BE49-F238E27FC236}">
                <a16:creationId xmlns:a16="http://schemas.microsoft.com/office/drawing/2014/main" id="{065F4DF3-C7B4-4DC7-8669-F2C79D5B595C}"/>
              </a:ext>
            </a:extLst>
          </p:cNvPr>
          <p:cNvSpPr/>
          <p:nvPr/>
        </p:nvSpPr>
        <p:spPr>
          <a:xfrm>
            <a:off x="11224897" y="3327658"/>
            <a:ext cx="665703" cy="143867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2" name="Gerader Verbinder 71">
            <a:extLst>
              <a:ext uri="{FF2B5EF4-FFF2-40B4-BE49-F238E27FC236}">
                <a16:creationId xmlns:a16="http://schemas.microsoft.com/office/drawing/2014/main" id="{638C8567-D97B-4C2F-A582-509C6BB62290}"/>
              </a:ext>
            </a:extLst>
          </p:cNvPr>
          <p:cNvCxnSpPr>
            <a:cxnSpLocks/>
          </p:cNvCxnSpPr>
          <p:nvPr/>
        </p:nvCxnSpPr>
        <p:spPr>
          <a:xfrm flipV="1">
            <a:off x="7032708" y="5080959"/>
            <a:ext cx="0" cy="485280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Gerader Verbinder 84">
            <a:extLst>
              <a:ext uri="{FF2B5EF4-FFF2-40B4-BE49-F238E27FC236}">
                <a16:creationId xmlns:a16="http://schemas.microsoft.com/office/drawing/2014/main" id="{CC9D2A76-D72A-4AC9-A1D4-BE43C5E39E5E}"/>
              </a:ext>
            </a:extLst>
          </p:cNvPr>
          <p:cNvCxnSpPr>
            <a:cxnSpLocks/>
          </p:cNvCxnSpPr>
          <p:nvPr/>
        </p:nvCxnSpPr>
        <p:spPr>
          <a:xfrm flipV="1">
            <a:off x="9172127" y="5082835"/>
            <a:ext cx="0" cy="483404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Gerader Verbinder 85">
            <a:extLst>
              <a:ext uri="{FF2B5EF4-FFF2-40B4-BE49-F238E27FC236}">
                <a16:creationId xmlns:a16="http://schemas.microsoft.com/office/drawing/2014/main" id="{29048A2D-437B-4E95-96E6-34A5041FABD3}"/>
              </a:ext>
            </a:extLst>
          </p:cNvPr>
          <p:cNvCxnSpPr>
            <a:cxnSpLocks/>
          </p:cNvCxnSpPr>
          <p:nvPr/>
        </p:nvCxnSpPr>
        <p:spPr>
          <a:xfrm flipV="1">
            <a:off x="10128916" y="5082835"/>
            <a:ext cx="0" cy="505872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7" name="Gerader Verbinder 86">
            <a:extLst>
              <a:ext uri="{FF2B5EF4-FFF2-40B4-BE49-F238E27FC236}">
                <a16:creationId xmlns:a16="http://schemas.microsoft.com/office/drawing/2014/main" id="{B4CEFA61-01E7-4BDC-B899-66F29F880B1B}"/>
              </a:ext>
            </a:extLst>
          </p:cNvPr>
          <p:cNvCxnSpPr>
            <a:cxnSpLocks/>
          </p:cNvCxnSpPr>
          <p:nvPr/>
        </p:nvCxnSpPr>
        <p:spPr>
          <a:xfrm flipV="1">
            <a:off x="8102411" y="5082975"/>
            <a:ext cx="0" cy="483264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BFBB1A50-A910-4CA0-8F03-E8F05F7E4CEE}"/>
              </a:ext>
            </a:extLst>
          </p:cNvPr>
          <p:cNvSpPr/>
          <p:nvPr/>
        </p:nvSpPr>
        <p:spPr>
          <a:xfrm>
            <a:off x="6576411" y="3103947"/>
            <a:ext cx="1982298" cy="573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V3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7E280C8-449B-47A2-BAAB-A16E48CE0E8A}"/>
              </a:ext>
            </a:extLst>
          </p:cNvPr>
          <p:cNvSpPr/>
          <p:nvPr/>
        </p:nvSpPr>
        <p:spPr>
          <a:xfrm>
            <a:off x="8024034" y="4300179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191305E-2B42-4514-AE22-4097954CF812}"/>
              </a:ext>
            </a:extLst>
          </p:cNvPr>
          <p:cNvSpPr/>
          <p:nvPr/>
        </p:nvSpPr>
        <p:spPr>
          <a:xfrm>
            <a:off x="6954331" y="4300179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BED7ABA-6C85-45B2-B7D6-D2F40E29365E}"/>
              </a:ext>
            </a:extLst>
          </p:cNvPr>
          <p:cNvSpPr txBox="1"/>
          <p:nvPr/>
        </p:nvSpPr>
        <p:spPr>
          <a:xfrm>
            <a:off x="6745692" y="4102165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/>
              <a:t>1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27B9C55-B48C-4A91-86A7-501D82AD6074}"/>
              </a:ext>
            </a:extLst>
          </p:cNvPr>
          <p:cNvSpPr txBox="1"/>
          <p:nvPr/>
        </p:nvSpPr>
        <p:spPr>
          <a:xfrm>
            <a:off x="7793138" y="4102165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</a:t>
            </a:r>
            <a:endParaRPr lang="de-DE" b="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8C1C263-E3BE-486C-9792-C290E41DE1DF}"/>
              </a:ext>
            </a:extLst>
          </p:cNvPr>
          <p:cNvSpPr txBox="1"/>
          <p:nvPr/>
        </p:nvSpPr>
        <p:spPr>
          <a:xfrm>
            <a:off x="8870603" y="4092640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Inhaltsplatzhalter 2">
                <a:extLst>
                  <a:ext uri="{FF2B5EF4-FFF2-40B4-BE49-F238E27FC236}">
                    <a16:creationId xmlns:a16="http://schemas.microsoft.com/office/drawing/2014/main" id="{D8BDA4D5-133A-4D39-B61B-41EA4742259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06787" y="4770476"/>
                <a:ext cx="5441882" cy="17090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de-DE" sz="2400" dirty="0"/>
                  <a:t>bc(D2)   = 1</a:t>
                </a:r>
              </a:p>
              <a:p>
                <a:pPr marL="0" indent="0">
                  <a:buNone/>
                </a:pPr>
                <a:r>
                  <a:rPr lang="de-DE" sz="2400" dirty="0" err="1"/>
                  <a:t>bc</a:t>
                </a:r>
                <a:r>
                  <a:rPr lang="de-DE" sz="2400" dirty="0"/>
                  <a:t>(D3)   = 2</a:t>
                </a:r>
              </a:p>
              <a:p>
                <a:pPr marL="0" indent="0">
                  <a:buNone/>
                </a:pPr>
                <a:r>
                  <a:rPr lang="de-DE" sz="2400" dirty="0" err="1"/>
                  <a:t>bc</a:t>
                </a:r>
                <a:r>
                  <a:rPr lang="de-DE" sz="2400" dirty="0"/>
                  <a:t>(TD1)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2−1</m:t>
                            </m:r>
                          </m:num>
                          <m:den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3−1</m:t>
                            </m:r>
                          </m:e>
                        </m:d>
                      </m:e>
                    </m:d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de-DE" sz="2400" b="1" dirty="0"/>
              </a:p>
            </p:txBody>
          </p:sp>
        </mc:Choice>
        <mc:Fallback xmlns="">
          <p:sp>
            <p:nvSpPr>
              <p:cNvPr id="15" name="Inhaltsplatzhalter 2">
                <a:extLst>
                  <a:ext uri="{FF2B5EF4-FFF2-40B4-BE49-F238E27FC236}">
                    <a16:creationId xmlns:a16="http://schemas.microsoft.com/office/drawing/2014/main" id="{D8BDA4D5-133A-4D39-B61B-41EA47422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787" y="4770476"/>
                <a:ext cx="5441882" cy="1709003"/>
              </a:xfrm>
              <a:prstGeom prst="rect">
                <a:avLst/>
              </a:prstGeom>
              <a:blipFill>
                <a:blip r:embed="rId2"/>
                <a:stretch>
                  <a:fillRect l="-1794" t="-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93445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Gerader Verbinder 92">
            <a:extLst>
              <a:ext uri="{FF2B5EF4-FFF2-40B4-BE49-F238E27FC236}">
                <a16:creationId xmlns:a16="http://schemas.microsoft.com/office/drawing/2014/main" id="{8B71386B-3EA0-43F2-8095-BD42003247AF}"/>
              </a:ext>
            </a:extLst>
          </p:cNvPr>
          <p:cNvCxnSpPr>
            <a:cxnSpLocks/>
          </p:cNvCxnSpPr>
          <p:nvPr/>
        </p:nvCxnSpPr>
        <p:spPr>
          <a:xfrm flipH="1">
            <a:off x="6316756" y="3388518"/>
            <a:ext cx="45447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r Verbinder 93">
            <a:extLst>
              <a:ext uri="{FF2B5EF4-FFF2-40B4-BE49-F238E27FC236}">
                <a16:creationId xmlns:a16="http://schemas.microsoft.com/office/drawing/2014/main" id="{0B9F1AD9-3E58-4983-82A7-2B88F28D51C5}"/>
              </a:ext>
            </a:extLst>
          </p:cNvPr>
          <p:cNvCxnSpPr>
            <a:cxnSpLocks/>
          </p:cNvCxnSpPr>
          <p:nvPr/>
        </p:nvCxnSpPr>
        <p:spPr>
          <a:xfrm flipH="1">
            <a:off x="6316756" y="4689920"/>
            <a:ext cx="45447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E40F5DFB-4AAA-4808-91B6-BA618C59F6ED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114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de-DE" dirty="0"/>
              <a:t>Kreuzungsreduzierung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A04DC6B-4ACA-43F6-8247-A798CEAB1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r>
              <a:rPr lang="de-DE" dirty="0"/>
              <a:t>Behandlung von Portgruppen</a:t>
            </a:r>
          </a:p>
          <a:p>
            <a:r>
              <a:rPr lang="de-DE" dirty="0"/>
              <a:t>Behandlung von Portpaaren</a:t>
            </a:r>
          </a:p>
          <a:p>
            <a:r>
              <a:rPr lang="de-DE" dirty="0"/>
              <a:t>Behandlung von Knoten mit Verbindung in nur eine Richtung</a:t>
            </a:r>
          </a:p>
          <a:p>
            <a:pPr lvl="1"/>
            <a:r>
              <a:rPr lang="de-DE" b="1" dirty="0"/>
              <a:t>Ersatzwert für </a:t>
            </a:r>
            <a:r>
              <a:rPr lang="de-DE" b="1" dirty="0" err="1"/>
              <a:t>Barycenter</a:t>
            </a:r>
            <a:r>
              <a:rPr lang="de-DE" b="1" dirty="0"/>
              <a:t> entsprechend aktueller Position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00CBB580-B376-4971-BCCE-2B37497975E5}"/>
              </a:ext>
            </a:extLst>
          </p:cNvPr>
          <p:cNvSpPr/>
          <p:nvPr/>
        </p:nvSpPr>
        <p:spPr>
          <a:xfrm>
            <a:off x="7646114" y="4405086"/>
            <a:ext cx="912594" cy="57352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D3</a:t>
            </a:r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4929D6DD-AF07-4E80-B697-C2ED8FE4EC06}"/>
              </a:ext>
            </a:extLst>
          </p:cNvPr>
          <p:cNvSpPr/>
          <p:nvPr/>
        </p:nvSpPr>
        <p:spPr>
          <a:xfrm>
            <a:off x="6576411" y="4404682"/>
            <a:ext cx="912594" cy="57352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D2</a:t>
            </a: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201FA0F8-246A-4C13-87AB-ABF4AF0FAD3E}"/>
              </a:ext>
            </a:extLst>
          </p:cNvPr>
          <p:cNvSpPr/>
          <p:nvPr/>
        </p:nvSpPr>
        <p:spPr>
          <a:xfrm>
            <a:off x="8715817" y="4404946"/>
            <a:ext cx="1869396" cy="57352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571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TD1</a:t>
            </a:r>
          </a:p>
        </p:txBody>
      </p: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CD638B3B-16F4-4490-B898-1031EE5A3B81}"/>
              </a:ext>
            </a:extLst>
          </p:cNvPr>
          <p:cNvCxnSpPr>
            <a:cxnSpLocks/>
            <a:stCxn id="9" idx="0"/>
            <a:endCxn id="20" idx="2"/>
          </p:cNvCxnSpPr>
          <p:nvPr/>
        </p:nvCxnSpPr>
        <p:spPr>
          <a:xfrm flipV="1">
            <a:off x="8102411" y="3782382"/>
            <a:ext cx="0" cy="517797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B6CF50A0-0B6D-42CE-AEAD-5A83EB14215C}"/>
              </a:ext>
            </a:extLst>
          </p:cNvPr>
          <p:cNvCxnSpPr>
            <a:cxnSpLocks/>
            <a:stCxn id="10" idx="0"/>
            <a:endCxn id="35" idx="2"/>
          </p:cNvCxnSpPr>
          <p:nvPr/>
        </p:nvCxnSpPr>
        <p:spPr>
          <a:xfrm flipV="1">
            <a:off x="7032708" y="3782382"/>
            <a:ext cx="0" cy="517797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hteck 19">
            <a:extLst>
              <a:ext uri="{FF2B5EF4-FFF2-40B4-BE49-F238E27FC236}">
                <a16:creationId xmlns:a16="http://schemas.microsoft.com/office/drawing/2014/main" id="{94B376AF-452B-41D3-B411-B154CE496D12}"/>
              </a:ext>
            </a:extLst>
          </p:cNvPr>
          <p:cNvSpPr/>
          <p:nvPr/>
        </p:nvSpPr>
        <p:spPr>
          <a:xfrm>
            <a:off x="8024034" y="3677879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C92E2793-5A07-43B5-ABB5-53C2C5A18771}"/>
              </a:ext>
            </a:extLst>
          </p:cNvPr>
          <p:cNvSpPr/>
          <p:nvPr/>
        </p:nvSpPr>
        <p:spPr>
          <a:xfrm>
            <a:off x="6954331" y="3677879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CAEDE6CA-F528-46A9-B08D-6E9AF6E0D025}"/>
              </a:ext>
            </a:extLst>
          </p:cNvPr>
          <p:cNvSpPr/>
          <p:nvPr/>
        </p:nvSpPr>
        <p:spPr>
          <a:xfrm>
            <a:off x="10050539" y="4978332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CCED1B58-AF7C-40A0-9A5C-2583CF085050}"/>
              </a:ext>
            </a:extLst>
          </p:cNvPr>
          <p:cNvSpPr/>
          <p:nvPr/>
        </p:nvSpPr>
        <p:spPr>
          <a:xfrm>
            <a:off x="9093750" y="4978332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B4BB390-24EC-4C11-B570-54A1672CA803}"/>
              </a:ext>
            </a:extLst>
          </p:cNvPr>
          <p:cNvSpPr/>
          <p:nvPr/>
        </p:nvSpPr>
        <p:spPr>
          <a:xfrm>
            <a:off x="8024034" y="4978472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2137A7AC-AC9C-4DA7-9CF8-E1792172E182}"/>
              </a:ext>
            </a:extLst>
          </p:cNvPr>
          <p:cNvSpPr/>
          <p:nvPr/>
        </p:nvSpPr>
        <p:spPr>
          <a:xfrm>
            <a:off x="6954331" y="4976456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Pfeil: nach unten 2">
            <a:extLst>
              <a:ext uri="{FF2B5EF4-FFF2-40B4-BE49-F238E27FC236}">
                <a16:creationId xmlns:a16="http://schemas.microsoft.com/office/drawing/2014/main" id="{065F4DF3-C7B4-4DC7-8669-F2C79D5B595C}"/>
              </a:ext>
            </a:extLst>
          </p:cNvPr>
          <p:cNvSpPr/>
          <p:nvPr/>
        </p:nvSpPr>
        <p:spPr>
          <a:xfrm>
            <a:off x="11224897" y="3327658"/>
            <a:ext cx="665703" cy="143867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2" name="Gerader Verbinder 71">
            <a:extLst>
              <a:ext uri="{FF2B5EF4-FFF2-40B4-BE49-F238E27FC236}">
                <a16:creationId xmlns:a16="http://schemas.microsoft.com/office/drawing/2014/main" id="{638C8567-D97B-4C2F-A582-509C6BB62290}"/>
              </a:ext>
            </a:extLst>
          </p:cNvPr>
          <p:cNvCxnSpPr>
            <a:cxnSpLocks/>
          </p:cNvCxnSpPr>
          <p:nvPr/>
        </p:nvCxnSpPr>
        <p:spPr>
          <a:xfrm flipV="1">
            <a:off x="7032708" y="5080959"/>
            <a:ext cx="0" cy="485280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Gerader Verbinder 84">
            <a:extLst>
              <a:ext uri="{FF2B5EF4-FFF2-40B4-BE49-F238E27FC236}">
                <a16:creationId xmlns:a16="http://schemas.microsoft.com/office/drawing/2014/main" id="{CC9D2A76-D72A-4AC9-A1D4-BE43C5E39E5E}"/>
              </a:ext>
            </a:extLst>
          </p:cNvPr>
          <p:cNvCxnSpPr>
            <a:cxnSpLocks/>
          </p:cNvCxnSpPr>
          <p:nvPr/>
        </p:nvCxnSpPr>
        <p:spPr>
          <a:xfrm flipV="1">
            <a:off x="9172127" y="5082835"/>
            <a:ext cx="0" cy="483404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Gerader Verbinder 85">
            <a:extLst>
              <a:ext uri="{FF2B5EF4-FFF2-40B4-BE49-F238E27FC236}">
                <a16:creationId xmlns:a16="http://schemas.microsoft.com/office/drawing/2014/main" id="{29048A2D-437B-4E95-96E6-34A5041FABD3}"/>
              </a:ext>
            </a:extLst>
          </p:cNvPr>
          <p:cNvCxnSpPr>
            <a:cxnSpLocks/>
          </p:cNvCxnSpPr>
          <p:nvPr/>
        </p:nvCxnSpPr>
        <p:spPr>
          <a:xfrm flipV="1">
            <a:off x="10128916" y="5082835"/>
            <a:ext cx="0" cy="505872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7" name="Gerader Verbinder 86">
            <a:extLst>
              <a:ext uri="{FF2B5EF4-FFF2-40B4-BE49-F238E27FC236}">
                <a16:creationId xmlns:a16="http://schemas.microsoft.com/office/drawing/2014/main" id="{B4CEFA61-01E7-4BDC-B899-66F29F880B1B}"/>
              </a:ext>
            </a:extLst>
          </p:cNvPr>
          <p:cNvCxnSpPr>
            <a:cxnSpLocks/>
          </p:cNvCxnSpPr>
          <p:nvPr/>
        </p:nvCxnSpPr>
        <p:spPr>
          <a:xfrm flipV="1">
            <a:off x="8102411" y="5082975"/>
            <a:ext cx="0" cy="483264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BFBB1A50-A910-4CA0-8F03-E8F05F7E4CEE}"/>
              </a:ext>
            </a:extLst>
          </p:cNvPr>
          <p:cNvSpPr/>
          <p:nvPr/>
        </p:nvSpPr>
        <p:spPr>
          <a:xfrm>
            <a:off x="6576411" y="3103947"/>
            <a:ext cx="1982298" cy="573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V3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7E280C8-449B-47A2-BAAB-A16E48CE0E8A}"/>
              </a:ext>
            </a:extLst>
          </p:cNvPr>
          <p:cNvSpPr/>
          <p:nvPr/>
        </p:nvSpPr>
        <p:spPr>
          <a:xfrm>
            <a:off x="8024034" y="4300179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191305E-2B42-4514-AE22-4097954CF812}"/>
              </a:ext>
            </a:extLst>
          </p:cNvPr>
          <p:cNvSpPr/>
          <p:nvPr/>
        </p:nvSpPr>
        <p:spPr>
          <a:xfrm>
            <a:off x="6954331" y="4300179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BED7ABA-6C85-45B2-B7D6-D2F40E29365E}"/>
              </a:ext>
            </a:extLst>
          </p:cNvPr>
          <p:cNvSpPr txBox="1"/>
          <p:nvPr/>
        </p:nvSpPr>
        <p:spPr>
          <a:xfrm>
            <a:off x="6745692" y="4102165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/>
              <a:t>1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27B9C55-B48C-4A91-86A7-501D82AD6074}"/>
              </a:ext>
            </a:extLst>
          </p:cNvPr>
          <p:cNvSpPr txBox="1"/>
          <p:nvPr/>
        </p:nvSpPr>
        <p:spPr>
          <a:xfrm>
            <a:off x="7793138" y="4102165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</a:t>
            </a:r>
            <a:endParaRPr lang="de-DE" b="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8C1C263-E3BE-486C-9792-C290E41DE1DF}"/>
              </a:ext>
            </a:extLst>
          </p:cNvPr>
          <p:cNvSpPr txBox="1"/>
          <p:nvPr/>
        </p:nvSpPr>
        <p:spPr>
          <a:xfrm>
            <a:off x="8870603" y="4092640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Inhaltsplatzhalter 2">
                <a:extLst>
                  <a:ext uri="{FF2B5EF4-FFF2-40B4-BE49-F238E27FC236}">
                    <a16:creationId xmlns:a16="http://schemas.microsoft.com/office/drawing/2014/main" id="{D8BDA4D5-133A-4D39-B61B-41EA4742259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06786" y="4770476"/>
                <a:ext cx="6230619" cy="192428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de-DE" sz="2400" dirty="0"/>
                  <a:t>bc(D2)   = 1</a:t>
                </a:r>
              </a:p>
              <a:p>
                <a:pPr marL="0" indent="0">
                  <a:buNone/>
                </a:pPr>
                <a:r>
                  <a:rPr lang="de-DE" sz="2400" dirty="0" err="1"/>
                  <a:t>bc</a:t>
                </a:r>
                <a:r>
                  <a:rPr lang="de-DE" sz="2400" dirty="0"/>
                  <a:t>(D3)   = 2</a:t>
                </a:r>
              </a:p>
              <a:p>
                <a:pPr marL="0" indent="0">
                  <a:buNone/>
                </a:pPr>
                <a:r>
                  <a:rPr lang="de-DE" sz="2400" dirty="0" err="1"/>
                  <a:t>bc</a:t>
                </a:r>
                <a:r>
                  <a:rPr lang="de-DE" sz="2400" dirty="0"/>
                  <a:t>(TD1)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2−1</m:t>
                            </m:r>
                          </m:num>
                          <m:den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3−1</m:t>
                            </m:r>
                          </m:den>
                        </m:f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3−1</m:t>
                            </m:r>
                          </m:e>
                        </m:d>
                      </m:e>
                    </m:d>
                    <m:r>
                      <a:rPr lang="de-DE" sz="24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de-DE" sz="24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de-DE" sz="2400" b="1" dirty="0"/>
              </a:p>
            </p:txBody>
          </p:sp>
        </mc:Choice>
        <mc:Fallback xmlns="">
          <p:sp>
            <p:nvSpPr>
              <p:cNvPr id="15" name="Inhaltsplatzhalter 2">
                <a:extLst>
                  <a:ext uri="{FF2B5EF4-FFF2-40B4-BE49-F238E27FC236}">
                    <a16:creationId xmlns:a16="http://schemas.microsoft.com/office/drawing/2014/main" id="{D8BDA4D5-133A-4D39-B61B-41EA47422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786" y="4770476"/>
                <a:ext cx="6230619" cy="1924281"/>
              </a:xfrm>
              <a:prstGeom prst="rect">
                <a:avLst/>
              </a:prstGeom>
              <a:blipFill>
                <a:blip r:embed="rId2"/>
                <a:stretch>
                  <a:fillRect l="-1566" t="-444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912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Gerader Verbinder 92">
            <a:extLst>
              <a:ext uri="{FF2B5EF4-FFF2-40B4-BE49-F238E27FC236}">
                <a16:creationId xmlns:a16="http://schemas.microsoft.com/office/drawing/2014/main" id="{8B71386B-3EA0-43F2-8095-BD42003247AF}"/>
              </a:ext>
            </a:extLst>
          </p:cNvPr>
          <p:cNvCxnSpPr>
            <a:cxnSpLocks/>
          </p:cNvCxnSpPr>
          <p:nvPr/>
        </p:nvCxnSpPr>
        <p:spPr>
          <a:xfrm flipH="1">
            <a:off x="6316756" y="3388518"/>
            <a:ext cx="45447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r Verbinder 93">
            <a:extLst>
              <a:ext uri="{FF2B5EF4-FFF2-40B4-BE49-F238E27FC236}">
                <a16:creationId xmlns:a16="http://schemas.microsoft.com/office/drawing/2014/main" id="{0B9F1AD9-3E58-4983-82A7-2B88F28D51C5}"/>
              </a:ext>
            </a:extLst>
          </p:cNvPr>
          <p:cNvCxnSpPr>
            <a:cxnSpLocks/>
          </p:cNvCxnSpPr>
          <p:nvPr/>
        </p:nvCxnSpPr>
        <p:spPr>
          <a:xfrm flipH="1">
            <a:off x="6316756" y="4689920"/>
            <a:ext cx="45447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E40F5DFB-4AAA-4808-91B6-BA618C59F6ED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115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de-DE" dirty="0"/>
              <a:t>Kreuzungsreduzierung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A04DC6B-4ACA-43F6-8247-A798CEAB1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r>
              <a:rPr lang="de-DE" dirty="0"/>
              <a:t>Behandlung von Portgruppen</a:t>
            </a:r>
          </a:p>
          <a:p>
            <a:r>
              <a:rPr lang="de-DE" dirty="0"/>
              <a:t>Behandlung von Portpaaren</a:t>
            </a:r>
          </a:p>
          <a:p>
            <a:r>
              <a:rPr lang="de-DE" dirty="0"/>
              <a:t>Behandlung von Knoten mit Verbindung in nur eine Richtung</a:t>
            </a:r>
          </a:p>
          <a:p>
            <a:pPr lvl="1"/>
            <a:r>
              <a:rPr lang="de-DE" b="1" dirty="0"/>
              <a:t>Ersatzwert für </a:t>
            </a:r>
            <a:r>
              <a:rPr lang="de-DE" b="1" dirty="0" err="1"/>
              <a:t>Barycenter</a:t>
            </a:r>
            <a:r>
              <a:rPr lang="de-DE" b="1" dirty="0"/>
              <a:t> entsprechend aktueller Position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00CBB580-B376-4971-BCCE-2B37497975E5}"/>
              </a:ext>
            </a:extLst>
          </p:cNvPr>
          <p:cNvSpPr/>
          <p:nvPr/>
        </p:nvSpPr>
        <p:spPr>
          <a:xfrm>
            <a:off x="7646114" y="4405086"/>
            <a:ext cx="912594" cy="57352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D3</a:t>
            </a:r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4929D6DD-AF07-4E80-B697-C2ED8FE4EC06}"/>
              </a:ext>
            </a:extLst>
          </p:cNvPr>
          <p:cNvSpPr/>
          <p:nvPr/>
        </p:nvSpPr>
        <p:spPr>
          <a:xfrm>
            <a:off x="6576411" y="4404682"/>
            <a:ext cx="912594" cy="57352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D2</a:t>
            </a: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201FA0F8-246A-4C13-87AB-ABF4AF0FAD3E}"/>
              </a:ext>
            </a:extLst>
          </p:cNvPr>
          <p:cNvSpPr/>
          <p:nvPr/>
        </p:nvSpPr>
        <p:spPr>
          <a:xfrm>
            <a:off x="8715817" y="4404946"/>
            <a:ext cx="1869396" cy="57352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571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TD1</a:t>
            </a:r>
          </a:p>
        </p:txBody>
      </p: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CD638B3B-16F4-4490-B898-1031EE5A3B81}"/>
              </a:ext>
            </a:extLst>
          </p:cNvPr>
          <p:cNvCxnSpPr>
            <a:cxnSpLocks/>
            <a:stCxn id="9" idx="0"/>
            <a:endCxn id="20" idx="2"/>
          </p:cNvCxnSpPr>
          <p:nvPr/>
        </p:nvCxnSpPr>
        <p:spPr>
          <a:xfrm flipV="1">
            <a:off x="8102411" y="3782382"/>
            <a:ext cx="0" cy="517797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B6CF50A0-0B6D-42CE-AEAD-5A83EB14215C}"/>
              </a:ext>
            </a:extLst>
          </p:cNvPr>
          <p:cNvCxnSpPr>
            <a:cxnSpLocks/>
            <a:stCxn id="10" idx="0"/>
            <a:endCxn id="35" idx="2"/>
          </p:cNvCxnSpPr>
          <p:nvPr/>
        </p:nvCxnSpPr>
        <p:spPr>
          <a:xfrm flipV="1">
            <a:off x="7032708" y="3782382"/>
            <a:ext cx="0" cy="517797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hteck 19">
            <a:extLst>
              <a:ext uri="{FF2B5EF4-FFF2-40B4-BE49-F238E27FC236}">
                <a16:creationId xmlns:a16="http://schemas.microsoft.com/office/drawing/2014/main" id="{94B376AF-452B-41D3-B411-B154CE496D12}"/>
              </a:ext>
            </a:extLst>
          </p:cNvPr>
          <p:cNvSpPr/>
          <p:nvPr/>
        </p:nvSpPr>
        <p:spPr>
          <a:xfrm>
            <a:off x="8024034" y="3677879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C92E2793-5A07-43B5-ABB5-53C2C5A18771}"/>
              </a:ext>
            </a:extLst>
          </p:cNvPr>
          <p:cNvSpPr/>
          <p:nvPr/>
        </p:nvSpPr>
        <p:spPr>
          <a:xfrm>
            <a:off x="6954331" y="3677879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CAEDE6CA-F528-46A9-B08D-6E9AF6E0D025}"/>
              </a:ext>
            </a:extLst>
          </p:cNvPr>
          <p:cNvSpPr/>
          <p:nvPr/>
        </p:nvSpPr>
        <p:spPr>
          <a:xfrm>
            <a:off x="10050539" y="4978332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CCED1B58-AF7C-40A0-9A5C-2583CF085050}"/>
              </a:ext>
            </a:extLst>
          </p:cNvPr>
          <p:cNvSpPr/>
          <p:nvPr/>
        </p:nvSpPr>
        <p:spPr>
          <a:xfrm>
            <a:off x="9093750" y="4978332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B4BB390-24EC-4C11-B570-54A1672CA803}"/>
              </a:ext>
            </a:extLst>
          </p:cNvPr>
          <p:cNvSpPr/>
          <p:nvPr/>
        </p:nvSpPr>
        <p:spPr>
          <a:xfrm>
            <a:off x="8024034" y="4978472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2137A7AC-AC9C-4DA7-9CF8-E1792172E182}"/>
              </a:ext>
            </a:extLst>
          </p:cNvPr>
          <p:cNvSpPr/>
          <p:nvPr/>
        </p:nvSpPr>
        <p:spPr>
          <a:xfrm>
            <a:off x="6954331" y="4976456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Pfeil: nach unten 2">
            <a:extLst>
              <a:ext uri="{FF2B5EF4-FFF2-40B4-BE49-F238E27FC236}">
                <a16:creationId xmlns:a16="http://schemas.microsoft.com/office/drawing/2014/main" id="{065F4DF3-C7B4-4DC7-8669-F2C79D5B595C}"/>
              </a:ext>
            </a:extLst>
          </p:cNvPr>
          <p:cNvSpPr/>
          <p:nvPr/>
        </p:nvSpPr>
        <p:spPr>
          <a:xfrm>
            <a:off x="11224897" y="3327658"/>
            <a:ext cx="665703" cy="143867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2" name="Gerader Verbinder 71">
            <a:extLst>
              <a:ext uri="{FF2B5EF4-FFF2-40B4-BE49-F238E27FC236}">
                <a16:creationId xmlns:a16="http://schemas.microsoft.com/office/drawing/2014/main" id="{638C8567-D97B-4C2F-A582-509C6BB62290}"/>
              </a:ext>
            </a:extLst>
          </p:cNvPr>
          <p:cNvCxnSpPr>
            <a:cxnSpLocks/>
          </p:cNvCxnSpPr>
          <p:nvPr/>
        </p:nvCxnSpPr>
        <p:spPr>
          <a:xfrm flipV="1">
            <a:off x="7032708" y="5080959"/>
            <a:ext cx="0" cy="485280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Gerader Verbinder 84">
            <a:extLst>
              <a:ext uri="{FF2B5EF4-FFF2-40B4-BE49-F238E27FC236}">
                <a16:creationId xmlns:a16="http://schemas.microsoft.com/office/drawing/2014/main" id="{CC9D2A76-D72A-4AC9-A1D4-BE43C5E39E5E}"/>
              </a:ext>
            </a:extLst>
          </p:cNvPr>
          <p:cNvCxnSpPr>
            <a:cxnSpLocks/>
          </p:cNvCxnSpPr>
          <p:nvPr/>
        </p:nvCxnSpPr>
        <p:spPr>
          <a:xfrm flipV="1">
            <a:off x="9172127" y="5082835"/>
            <a:ext cx="0" cy="483404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Gerader Verbinder 85">
            <a:extLst>
              <a:ext uri="{FF2B5EF4-FFF2-40B4-BE49-F238E27FC236}">
                <a16:creationId xmlns:a16="http://schemas.microsoft.com/office/drawing/2014/main" id="{29048A2D-437B-4E95-96E6-34A5041FABD3}"/>
              </a:ext>
            </a:extLst>
          </p:cNvPr>
          <p:cNvCxnSpPr>
            <a:cxnSpLocks/>
          </p:cNvCxnSpPr>
          <p:nvPr/>
        </p:nvCxnSpPr>
        <p:spPr>
          <a:xfrm flipV="1">
            <a:off x="10128916" y="5082835"/>
            <a:ext cx="0" cy="505872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7" name="Gerader Verbinder 86">
            <a:extLst>
              <a:ext uri="{FF2B5EF4-FFF2-40B4-BE49-F238E27FC236}">
                <a16:creationId xmlns:a16="http://schemas.microsoft.com/office/drawing/2014/main" id="{B4CEFA61-01E7-4BDC-B899-66F29F880B1B}"/>
              </a:ext>
            </a:extLst>
          </p:cNvPr>
          <p:cNvCxnSpPr>
            <a:cxnSpLocks/>
          </p:cNvCxnSpPr>
          <p:nvPr/>
        </p:nvCxnSpPr>
        <p:spPr>
          <a:xfrm flipV="1">
            <a:off x="8102411" y="5082975"/>
            <a:ext cx="0" cy="483264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BFBB1A50-A910-4CA0-8F03-E8F05F7E4CEE}"/>
              </a:ext>
            </a:extLst>
          </p:cNvPr>
          <p:cNvSpPr/>
          <p:nvPr/>
        </p:nvSpPr>
        <p:spPr>
          <a:xfrm>
            <a:off x="6576411" y="3103947"/>
            <a:ext cx="1982298" cy="573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V3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7E280C8-449B-47A2-BAAB-A16E48CE0E8A}"/>
              </a:ext>
            </a:extLst>
          </p:cNvPr>
          <p:cNvSpPr/>
          <p:nvPr/>
        </p:nvSpPr>
        <p:spPr>
          <a:xfrm>
            <a:off x="8024034" y="4300179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191305E-2B42-4514-AE22-4097954CF812}"/>
              </a:ext>
            </a:extLst>
          </p:cNvPr>
          <p:cNvSpPr/>
          <p:nvPr/>
        </p:nvSpPr>
        <p:spPr>
          <a:xfrm>
            <a:off x="6954331" y="4300179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BED7ABA-6C85-45B2-B7D6-D2F40E29365E}"/>
              </a:ext>
            </a:extLst>
          </p:cNvPr>
          <p:cNvSpPr txBox="1"/>
          <p:nvPr/>
        </p:nvSpPr>
        <p:spPr>
          <a:xfrm>
            <a:off x="6745692" y="4102165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/>
              <a:t>1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27B9C55-B48C-4A91-86A7-501D82AD6074}"/>
              </a:ext>
            </a:extLst>
          </p:cNvPr>
          <p:cNvSpPr txBox="1"/>
          <p:nvPr/>
        </p:nvSpPr>
        <p:spPr>
          <a:xfrm>
            <a:off x="7793138" y="4102165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</a:t>
            </a:r>
            <a:endParaRPr lang="de-DE" b="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8C1C263-E3BE-486C-9792-C290E41DE1DF}"/>
              </a:ext>
            </a:extLst>
          </p:cNvPr>
          <p:cNvSpPr txBox="1"/>
          <p:nvPr/>
        </p:nvSpPr>
        <p:spPr>
          <a:xfrm>
            <a:off x="8870603" y="4092640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Inhaltsplatzhalter 2">
                <a:extLst>
                  <a:ext uri="{FF2B5EF4-FFF2-40B4-BE49-F238E27FC236}">
                    <a16:creationId xmlns:a16="http://schemas.microsoft.com/office/drawing/2014/main" id="{D8BDA4D5-133A-4D39-B61B-41EA4742259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06786" y="4770476"/>
                <a:ext cx="6230619" cy="192428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de-DE" sz="2400" dirty="0"/>
                  <a:t>bc(D2)   = 1</a:t>
                </a:r>
              </a:p>
              <a:p>
                <a:pPr marL="0" indent="0">
                  <a:buNone/>
                </a:pPr>
                <a:r>
                  <a:rPr lang="de-DE" sz="2400" dirty="0" err="1"/>
                  <a:t>bc</a:t>
                </a:r>
                <a:r>
                  <a:rPr lang="de-DE" sz="2400" dirty="0"/>
                  <a:t>(D3)   = 2</a:t>
                </a:r>
              </a:p>
              <a:p>
                <a:pPr marL="0" indent="0">
                  <a:buNone/>
                </a:pPr>
                <a:r>
                  <a:rPr lang="de-DE" sz="2400" dirty="0" err="1"/>
                  <a:t>bc</a:t>
                </a:r>
                <a:r>
                  <a:rPr lang="de-DE" sz="2400" dirty="0"/>
                  <a:t>(TD1)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2−1</m:t>
                            </m:r>
                          </m:num>
                          <m:den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3−1</m:t>
                            </m:r>
                          </m:den>
                        </m:f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3−1</m:t>
                            </m:r>
                          </m:e>
                        </m:d>
                      </m:e>
                    </m:d>
                    <m:r>
                      <a:rPr lang="de-DE" sz="24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de-DE" sz="24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de-DE" sz="2400" dirty="0"/>
                  <a:t> = 2</a:t>
                </a:r>
              </a:p>
            </p:txBody>
          </p:sp>
        </mc:Choice>
        <mc:Fallback xmlns="">
          <p:sp>
            <p:nvSpPr>
              <p:cNvPr id="15" name="Inhaltsplatzhalter 2">
                <a:extLst>
                  <a:ext uri="{FF2B5EF4-FFF2-40B4-BE49-F238E27FC236}">
                    <a16:creationId xmlns:a16="http://schemas.microsoft.com/office/drawing/2014/main" id="{D8BDA4D5-133A-4D39-B61B-41EA47422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786" y="4770476"/>
                <a:ext cx="6230619" cy="1924281"/>
              </a:xfrm>
              <a:prstGeom prst="rect">
                <a:avLst/>
              </a:prstGeom>
              <a:blipFill>
                <a:blip r:embed="rId2"/>
                <a:stretch>
                  <a:fillRect l="-1566" t="-444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21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55BCF8-BA60-4EBC-A2EA-95920B5FA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r>
              <a:rPr lang="de-DE" dirty="0"/>
              <a:t>0: Vorverarbeitung</a:t>
            </a:r>
          </a:p>
          <a:p>
            <a:r>
              <a:rPr lang="de-DE" dirty="0"/>
              <a:t>1: Richtungszuweisung</a:t>
            </a:r>
          </a:p>
          <a:p>
            <a:r>
              <a:rPr lang="de-DE" dirty="0"/>
              <a:t>2: Lagenzuordnung</a:t>
            </a:r>
          </a:p>
          <a:p>
            <a:r>
              <a:rPr lang="de-DE" dirty="0"/>
              <a:t>3: </a:t>
            </a:r>
            <a:r>
              <a:rPr lang="de-DE" dirty="0" err="1"/>
              <a:t>Dummyknotenerstellung</a:t>
            </a:r>
            <a:endParaRPr lang="de-DE" dirty="0"/>
          </a:p>
          <a:p>
            <a:r>
              <a:rPr lang="de-DE" dirty="0"/>
              <a:t>4: Kreuzungsreduzierung</a:t>
            </a:r>
          </a:p>
          <a:p>
            <a:r>
              <a:rPr lang="de-DE" dirty="0"/>
              <a:t>5: Knotenpositionierung</a:t>
            </a:r>
          </a:p>
          <a:p>
            <a:r>
              <a:rPr lang="de-DE" dirty="0"/>
              <a:t>6: Kantenführung</a:t>
            </a:r>
          </a:p>
        </p:txBody>
      </p:sp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	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BA45BBF-521F-4AC9-9C3B-CE77F6B395CA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116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2438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de-DE" dirty="0"/>
              <a:t>Knotenpositionierung</a:t>
            </a:r>
            <a:r>
              <a:rPr lang="en-US" dirty="0"/>
              <a:t>	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A04DC6B-4ACA-43F6-8247-A798CEAB1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r>
              <a:rPr lang="de-DE" dirty="0"/>
              <a:t>Nach Brandes und Köpf</a:t>
            </a:r>
          </a:p>
          <a:p>
            <a:r>
              <a:rPr lang="de-DE" dirty="0"/>
              <a:t>Umwandlung der Knoten</a:t>
            </a:r>
          </a:p>
          <a:p>
            <a:pPr lvl="1"/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321F50D-1FE9-4B20-896C-D486C073CCE6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117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33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de-DE" dirty="0"/>
              <a:t>Knotenpositionierung</a:t>
            </a:r>
            <a:r>
              <a:rPr lang="en-US" dirty="0"/>
              <a:t>	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92D321A-CB19-403F-9F64-C78E638C342B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118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57CC627C-CE6E-4CB2-84C7-64BDDF434CF4}"/>
              </a:ext>
            </a:extLst>
          </p:cNvPr>
          <p:cNvSpPr txBox="1">
            <a:spLocks/>
          </p:cNvSpPr>
          <p:nvPr/>
        </p:nvSpPr>
        <p:spPr>
          <a:xfrm>
            <a:off x="831850" y="3708835"/>
            <a:ext cx="105156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>
                <a:solidFill>
                  <a:schemeClr val="tx1">
                    <a:tint val="75000"/>
                  </a:schemeClr>
                </a:solidFill>
              </a:rPr>
              <a:t>Ulrik Brandes, Boris Köpf</a:t>
            </a:r>
          </a:p>
          <a:p>
            <a:pPr marL="0" indent="0">
              <a:buNone/>
            </a:pPr>
            <a:r>
              <a:rPr lang="de-DE" sz="2000" dirty="0">
                <a:solidFill>
                  <a:schemeClr val="tx1">
                    <a:tint val="75000"/>
                  </a:schemeClr>
                </a:solidFill>
              </a:rPr>
              <a:t>[GD 2002]</a:t>
            </a:r>
          </a:p>
          <a:p>
            <a:pPr marL="0" indent="0">
              <a:buNone/>
            </a:pPr>
            <a:endParaRPr lang="de-DE" sz="20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D5E947A-CCBB-4300-843E-0FCA022BEBC3}"/>
              </a:ext>
            </a:extLst>
          </p:cNvPr>
          <p:cNvSpPr txBox="1">
            <a:spLocks/>
          </p:cNvSpPr>
          <p:nvPr/>
        </p:nvSpPr>
        <p:spPr>
          <a:xfrm>
            <a:off x="831850" y="829110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Fast and Simple Horizontal</a:t>
            </a:r>
          </a:p>
          <a:p>
            <a:r>
              <a:rPr lang="en-US" dirty="0"/>
              <a:t>Coordinate Assignment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8434200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de-DE" dirty="0"/>
              <a:t>Knotenpositionierung</a:t>
            </a:r>
            <a:r>
              <a:rPr lang="en-US" dirty="0"/>
              <a:t>	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A04DC6B-4ACA-43F6-8247-A798CEAB1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r>
              <a:rPr lang="de-DE" dirty="0"/>
              <a:t>Entfernen von Kanten</a:t>
            </a:r>
          </a:p>
          <a:p>
            <a:r>
              <a:rPr lang="de-DE" dirty="0"/>
              <a:t>Ausrichtung der Knoten entlang verbliebener Kanten</a:t>
            </a:r>
          </a:p>
          <a:p>
            <a:r>
              <a:rPr lang="de-DE" dirty="0"/>
              <a:t>Mehrfachausführung und Positionierung auf arithmetisches Mittel</a:t>
            </a: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F735ACD8-5A1D-4143-A237-817D55F8FF77}"/>
              </a:ext>
            </a:extLst>
          </p:cNvPr>
          <p:cNvCxnSpPr>
            <a:cxnSpLocks/>
          </p:cNvCxnSpPr>
          <p:nvPr/>
        </p:nvCxnSpPr>
        <p:spPr>
          <a:xfrm flipH="1">
            <a:off x="6647977" y="3129989"/>
            <a:ext cx="4944863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A5B68934-83CE-4ED5-AFBD-10A3504B0723}"/>
              </a:ext>
            </a:extLst>
          </p:cNvPr>
          <p:cNvCxnSpPr>
            <a:cxnSpLocks/>
          </p:cNvCxnSpPr>
          <p:nvPr/>
        </p:nvCxnSpPr>
        <p:spPr>
          <a:xfrm flipH="1">
            <a:off x="6647977" y="4143555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8DB767D4-271F-421A-A1DB-2D84E09EC18F}"/>
              </a:ext>
            </a:extLst>
          </p:cNvPr>
          <p:cNvCxnSpPr>
            <a:cxnSpLocks/>
          </p:cNvCxnSpPr>
          <p:nvPr/>
        </p:nvCxnSpPr>
        <p:spPr>
          <a:xfrm flipH="1">
            <a:off x="6647977" y="2116423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1781CC69-EFCB-41AE-90E8-8E4AFEA13C40}"/>
              </a:ext>
            </a:extLst>
          </p:cNvPr>
          <p:cNvCxnSpPr>
            <a:cxnSpLocks/>
          </p:cNvCxnSpPr>
          <p:nvPr/>
        </p:nvCxnSpPr>
        <p:spPr>
          <a:xfrm flipH="1">
            <a:off x="6647977" y="5157120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79314FC4-CA37-4566-B982-BBEB3BA1C954}"/>
              </a:ext>
            </a:extLst>
          </p:cNvPr>
          <p:cNvCxnSpPr>
            <a:cxnSpLocks/>
            <a:stCxn id="25" idx="0"/>
            <a:endCxn id="29" idx="2"/>
          </p:cNvCxnSpPr>
          <p:nvPr/>
        </p:nvCxnSpPr>
        <p:spPr>
          <a:xfrm flipV="1">
            <a:off x="7643023" y="4329681"/>
            <a:ext cx="1496014" cy="647805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A8F11C1D-D85B-44F9-888B-43872ED9D664}"/>
              </a:ext>
            </a:extLst>
          </p:cNvPr>
          <p:cNvCxnSpPr>
            <a:cxnSpLocks/>
            <a:stCxn id="25" idx="0"/>
            <a:endCxn id="28" idx="2"/>
          </p:cNvCxnSpPr>
          <p:nvPr/>
        </p:nvCxnSpPr>
        <p:spPr>
          <a:xfrm flipV="1">
            <a:off x="7643023" y="4329681"/>
            <a:ext cx="2992292" cy="647805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E1065551-AE3D-4459-8275-2E822BE778FE}"/>
              </a:ext>
            </a:extLst>
          </p:cNvPr>
          <p:cNvCxnSpPr>
            <a:cxnSpLocks/>
            <a:stCxn id="29" idx="0"/>
            <a:endCxn id="26" idx="2"/>
          </p:cNvCxnSpPr>
          <p:nvPr/>
        </p:nvCxnSpPr>
        <p:spPr>
          <a:xfrm flipV="1">
            <a:off x="9139037" y="3315033"/>
            <a:ext cx="0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653133CB-EFBB-447D-B6B3-84817503A525}"/>
              </a:ext>
            </a:extLst>
          </p:cNvPr>
          <p:cNvCxnSpPr>
            <a:cxnSpLocks/>
            <a:stCxn id="25" idx="0"/>
            <a:endCxn id="33" idx="2"/>
          </p:cNvCxnSpPr>
          <p:nvPr/>
        </p:nvCxnSpPr>
        <p:spPr>
          <a:xfrm flipV="1">
            <a:off x="7643023" y="4331844"/>
            <a:ext cx="0" cy="645642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F4BCA97-08B7-4421-8E27-6179A1E6A278}"/>
              </a:ext>
            </a:extLst>
          </p:cNvPr>
          <p:cNvCxnSpPr>
            <a:cxnSpLocks/>
            <a:stCxn id="30" idx="0"/>
            <a:endCxn id="27" idx="2"/>
          </p:cNvCxnSpPr>
          <p:nvPr/>
        </p:nvCxnSpPr>
        <p:spPr>
          <a:xfrm flipV="1">
            <a:off x="7643023" y="2300385"/>
            <a:ext cx="0" cy="651051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BC27BC79-6DF4-4020-BAD6-6FCB717F96B4}"/>
              </a:ext>
            </a:extLst>
          </p:cNvPr>
          <p:cNvCxnSpPr>
            <a:cxnSpLocks/>
            <a:stCxn id="26" idx="0"/>
            <a:endCxn id="27" idx="2"/>
          </p:cNvCxnSpPr>
          <p:nvPr/>
        </p:nvCxnSpPr>
        <p:spPr>
          <a:xfrm flipH="1" flipV="1">
            <a:off x="7643023" y="2300385"/>
            <a:ext cx="1496014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FDF989E-5DFA-48B0-9FA8-B7CD1C8B2DDF}"/>
              </a:ext>
            </a:extLst>
          </p:cNvPr>
          <p:cNvCxnSpPr>
            <a:cxnSpLocks/>
            <a:stCxn id="31" idx="0"/>
            <a:endCxn id="29" idx="2"/>
          </p:cNvCxnSpPr>
          <p:nvPr/>
        </p:nvCxnSpPr>
        <p:spPr>
          <a:xfrm flipV="1">
            <a:off x="9139037" y="4329681"/>
            <a:ext cx="0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EC506478-290F-4539-8C2E-D4136DEB90DB}"/>
              </a:ext>
            </a:extLst>
          </p:cNvPr>
          <p:cNvCxnSpPr>
            <a:cxnSpLocks/>
            <a:stCxn id="31" idx="0"/>
            <a:endCxn id="28" idx="2"/>
          </p:cNvCxnSpPr>
          <p:nvPr/>
        </p:nvCxnSpPr>
        <p:spPr>
          <a:xfrm flipV="1">
            <a:off x="9139037" y="4329681"/>
            <a:ext cx="1496278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8C9A0DFB-5A0E-46E5-9931-782A09EEEAA2}"/>
              </a:ext>
            </a:extLst>
          </p:cNvPr>
          <p:cNvCxnSpPr>
            <a:cxnSpLocks/>
            <a:stCxn id="28" idx="0"/>
            <a:endCxn id="34" idx="2"/>
          </p:cNvCxnSpPr>
          <p:nvPr/>
        </p:nvCxnSpPr>
        <p:spPr>
          <a:xfrm flipV="1">
            <a:off x="10635315" y="3315033"/>
            <a:ext cx="0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58247DCE-397D-410C-B945-2E9C158BA076}"/>
              </a:ext>
            </a:extLst>
          </p:cNvPr>
          <p:cNvCxnSpPr>
            <a:cxnSpLocks/>
            <a:stCxn id="33" idx="0"/>
            <a:endCxn id="30" idx="2"/>
          </p:cNvCxnSpPr>
          <p:nvPr/>
        </p:nvCxnSpPr>
        <p:spPr>
          <a:xfrm flipV="1">
            <a:off x="7643023" y="3317196"/>
            <a:ext cx="0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1C96B4AD-8CEA-42FF-9741-802C3250C9C8}"/>
              </a:ext>
            </a:extLst>
          </p:cNvPr>
          <p:cNvCxnSpPr>
            <a:cxnSpLocks/>
            <a:stCxn id="34" idx="0"/>
            <a:endCxn id="27" idx="2"/>
          </p:cNvCxnSpPr>
          <p:nvPr/>
        </p:nvCxnSpPr>
        <p:spPr>
          <a:xfrm flipH="1" flipV="1">
            <a:off x="7643023" y="2300385"/>
            <a:ext cx="2992292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echteck: abgerundete Ecken 24">
            <a:extLst>
              <a:ext uri="{FF2B5EF4-FFF2-40B4-BE49-F238E27FC236}">
                <a16:creationId xmlns:a16="http://schemas.microsoft.com/office/drawing/2014/main" id="{60C327E8-3639-48AF-9AB3-CB7491B92BEE}"/>
              </a:ext>
            </a:extLst>
          </p:cNvPr>
          <p:cNvSpPr/>
          <p:nvPr/>
        </p:nvSpPr>
        <p:spPr>
          <a:xfrm>
            <a:off x="7386120" y="4977486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V1</a:t>
            </a:r>
          </a:p>
        </p:txBody>
      </p:sp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89BA929B-4CB6-43E0-BBC8-5B3CD5C2F507}"/>
              </a:ext>
            </a:extLst>
          </p:cNvPr>
          <p:cNvSpPr/>
          <p:nvPr/>
        </p:nvSpPr>
        <p:spPr>
          <a:xfrm>
            <a:off x="8882134" y="2949273"/>
            <a:ext cx="513806" cy="365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D2</a:t>
            </a:r>
          </a:p>
        </p:txBody>
      </p: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B494D4F4-D95B-49AF-8C74-3AA963668E85}"/>
              </a:ext>
            </a:extLst>
          </p:cNvPr>
          <p:cNvSpPr/>
          <p:nvPr/>
        </p:nvSpPr>
        <p:spPr>
          <a:xfrm>
            <a:off x="7386120" y="1934625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V7</a:t>
            </a:r>
          </a:p>
        </p:txBody>
      </p:sp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F1FFCEEE-72A4-47CA-B957-960527FAF791}"/>
              </a:ext>
            </a:extLst>
          </p:cNvPr>
          <p:cNvSpPr/>
          <p:nvPr/>
        </p:nvSpPr>
        <p:spPr>
          <a:xfrm>
            <a:off x="8882134" y="3963921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V3</a:t>
            </a:r>
          </a:p>
        </p:txBody>
      </p:sp>
      <p:sp>
        <p:nvSpPr>
          <p:cNvPr id="31" name="Rechteck: abgerundete Ecken 30">
            <a:extLst>
              <a:ext uri="{FF2B5EF4-FFF2-40B4-BE49-F238E27FC236}">
                <a16:creationId xmlns:a16="http://schemas.microsoft.com/office/drawing/2014/main" id="{35DF1CBA-A2F9-4807-A99C-3E848D7A52CC}"/>
              </a:ext>
            </a:extLst>
          </p:cNvPr>
          <p:cNvSpPr/>
          <p:nvPr/>
        </p:nvSpPr>
        <p:spPr>
          <a:xfrm>
            <a:off x="8882134" y="4978569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V2</a:t>
            </a:r>
          </a:p>
        </p:txBody>
      </p:sp>
      <p:sp>
        <p:nvSpPr>
          <p:cNvPr id="33" name="Rechteck: abgerundete Ecken 32">
            <a:extLst>
              <a:ext uri="{FF2B5EF4-FFF2-40B4-BE49-F238E27FC236}">
                <a16:creationId xmlns:a16="http://schemas.microsoft.com/office/drawing/2014/main" id="{0BF59D45-9985-4085-AFC6-8920710B0E1F}"/>
              </a:ext>
            </a:extLst>
          </p:cNvPr>
          <p:cNvSpPr/>
          <p:nvPr/>
        </p:nvSpPr>
        <p:spPr>
          <a:xfrm>
            <a:off x="7386120" y="3966084"/>
            <a:ext cx="513806" cy="365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D1</a:t>
            </a:r>
          </a:p>
        </p:txBody>
      </p:sp>
      <p:sp>
        <p:nvSpPr>
          <p:cNvPr id="34" name="Rechteck: abgerundete Ecken 33">
            <a:extLst>
              <a:ext uri="{FF2B5EF4-FFF2-40B4-BE49-F238E27FC236}">
                <a16:creationId xmlns:a16="http://schemas.microsoft.com/office/drawing/2014/main" id="{EB210DBA-1C4F-444C-9F2C-7736C8F4DDC4}"/>
              </a:ext>
            </a:extLst>
          </p:cNvPr>
          <p:cNvSpPr/>
          <p:nvPr/>
        </p:nvSpPr>
        <p:spPr>
          <a:xfrm>
            <a:off x="10378412" y="2949273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V6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13CDD5C-94B4-484E-A184-FB284710944C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119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5DA1C0FE-0CAF-474B-9E46-3F4D890E690E}"/>
              </a:ext>
            </a:extLst>
          </p:cNvPr>
          <p:cNvCxnSpPr>
            <a:cxnSpLocks/>
            <a:stCxn id="28" idx="0"/>
            <a:endCxn id="30" idx="2"/>
          </p:cNvCxnSpPr>
          <p:nvPr/>
        </p:nvCxnSpPr>
        <p:spPr>
          <a:xfrm flipH="1" flipV="1">
            <a:off x="7643023" y="3317196"/>
            <a:ext cx="2992292" cy="646725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F7742D3A-B3B5-498F-A2AE-57618AFDF03A}"/>
              </a:ext>
            </a:extLst>
          </p:cNvPr>
          <p:cNvSpPr/>
          <p:nvPr/>
        </p:nvSpPr>
        <p:spPr>
          <a:xfrm>
            <a:off x="10378412" y="3963921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V4</a:t>
            </a:r>
          </a:p>
        </p:txBody>
      </p:sp>
      <p:sp>
        <p:nvSpPr>
          <p:cNvPr id="30" name="Rechteck: abgerundete Ecken 29">
            <a:extLst>
              <a:ext uri="{FF2B5EF4-FFF2-40B4-BE49-F238E27FC236}">
                <a16:creationId xmlns:a16="http://schemas.microsoft.com/office/drawing/2014/main" id="{34EAE7E1-0516-4792-9DE3-085A72C1CC7B}"/>
              </a:ext>
            </a:extLst>
          </p:cNvPr>
          <p:cNvSpPr/>
          <p:nvPr/>
        </p:nvSpPr>
        <p:spPr>
          <a:xfrm>
            <a:off x="7386120" y="2951436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V5</a:t>
            </a:r>
          </a:p>
        </p:txBody>
      </p:sp>
    </p:spTree>
    <p:extLst>
      <p:ext uri="{BB962C8B-B14F-4D97-AF65-F5344CB8AC3E}">
        <p14:creationId xmlns:p14="http://schemas.microsoft.com/office/powerpoint/2010/main" val="925213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Sugiyama</a:t>
            </a:r>
            <a:r>
              <a:rPr lang="de-DE" dirty="0"/>
              <a:t>-Algorithmus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55BCF8-BA60-4EBC-A2EA-95920B5FA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69129" cy="4351338"/>
          </a:xfrm>
        </p:spPr>
        <p:txBody>
          <a:bodyPr/>
          <a:lstStyle/>
          <a:p>
            <a:r>
              <a:rPr lang="de-DE" dirty="0"/>
              <a:t>1: Vorverarbeitung</a:t>
            </a:r>
          </a:p>
          <a:p>
            <a:pPr marL="457200" lvl="1" indent="0">
              <a:buNone/>
            </a:pPr>
            <a:r>
              <a:rPr lang="de-DE" dirty="0"/>
              <a:t>gerichtete Kreise auflösen</a:t>
            </a:r>
          </a:p>
          <a:p>
            <a:pPr marL="457200" lvl="1" indent="0">
              <a:buNone/>
            </a:pPr>
            <a:r>
              <a:rPr lang="de-DE" dirty="0"/>
              <a:t>Knoten in Lagen einteilen</a:t>
            </a:r>
          </a:p>
          <a:p>
            <a:pPr marL="457200" lvl="1" indent="0">
              <a:buNone/>
            </a:pPr>
            <a:r>
              <a:rPr lang="de-DE" dirty="0" err="1"/>
              <a:t>Dummyknoten</a:t>
            </a:r>
            <a:r>
              <a:rPr lang="de-DE" dirty="0"/>
              <a:t> hinzufügen</a:t>
            </a:r>
          </a:p>
          <a:p>
            <a:r>
              <a:rPr lang="de-DE" dirty="0"/>
              <a:t>2: Kreuzungsreduzierung</a:t>
            </a:r>
          </a:p>
          <a:p>
            <a:pPr marL="457200" lvl="1" indent="0">
              <a:buNone/>
            </a:pPr>
            <a:r>
              <a:rPr lang="de-DE" dirty="0"/>
              <a:t>Layer-Sweep mit </a:t>
            </a:r>
            <a:r>
              <a:rPr lang="de-DE" dirty="0" err="1"/>
              <a:t>Barycenter</a:t>
            </a:r>
            <a:r>
              <a:rPr lang="de-DE" dirty="0"/>
              <a:t>-Heuristik</a:t>
            </a:r>
          </a:p>
          <a:p>
            <a:pPr marL="457200" lvl="1" indent="0">
              <a:buNone/>
            </a:pPr>
            <a:r>
              <a:rPr lang="de-DE" dirty="0"/>
              <a:t>Start mit zufälliger Reihenfolge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F1A4A72-DA6E-4D2E-A31F-7A06B3391E48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12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90" name="Gerader Verbinder 89">
            <a:extLst>
              <a:ext uri="{FF2B5EF4-FFF2-40B4-BE49-F238E27FC236}">
                <a16:creationId xmlns:a16="http://schemas.microsoft.com/office/drawing/2014/main" id="{10DE422F-07E1-4D41-A734-DDF6D68A011A}"/>
              </a:ext>
            </a:extLst>
          </p:cNvPr>
          <p:cNvCxnSpPr>
            <a:cxnSpLocks/>
          </p:cNvCxnSpPr>
          <p:nvPr/>
        </p:nvCxnSpPr>
        <p:spPr>
          <a:xfrm flipH="1">
            <a:off x="6647977" y="3443500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r Verbinder 91">
            <a:extLst>
              <a:ext uri="{FF2B5EF4-FFF2-40B4-BE49-F238E27FC236}">
                <a16:creationId xmlns:a16="http://schemas.microsoft.com/office/drawing/2014/main" id="{40FB339E-13A9-478D-93B5-ACD77B7B94B0}"/>
              </a:ext>
            </a:extLst>
          </p:cNvPr>
          <p:cNvCxnSpPr>
            <a:cxnSpLocks/>
          </p:cNvCxnSpPr>
          <p:nvPr/>
        </p:nvCxnSpPr>
        <p:spPr>
          <a:xfrm flipH="1">
            <a:off x="6647977" y="4457066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r Verbinder 92">
            <a:extLst>
              <a:ext uri="{FF2B5EF4-FFF2-40B4-BE49-F238E27FC236}">
                <a16:creationId xmlns:a16="http://schemas.microsoft.com/office/drawing/2014/main" id="{0CEA5405-856F-4311-812E-07252E78AC11}"/>
              </a:ext>
            </a:extLst>
          </p:cNvPr>
          <p:cNvCxnSpPr>
            <a:cxnSpLocks/>
          </p:cNvCxnSpPr>
          <p:nvPr/>
        </p:nvCxnSpPr>
        <p:spPr>
          <a:xfrm flipH="1">
            <a:off x="6647977" y="1416368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rader Verbinder 94">
            <a:extLst>
              <a:ext uri="{FF2B5EF4-FFF2-40B4-BE49-F238E27FC236}">
                <a16:creationId xmlns:a16="http://schemas.microsoft.com/office/drawing/2014/main" id="{1A249F63-6313-4AA2-A8BF-B38F03647885}"/>
              </a:ext>
            </a:extLst>
          </p:cNvPr>
          <p:cNvCxnSpPr>
            <a:cxnSpLocks/>
          </p:cNvCxnSpPr>
          <p:nvPr/>
        </p:nvCxnSpPr>
        <p:spPr>
          <a:xfrm flipH="1">
            <a:off x="6647977" y="2429934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r Verbinder 95">
            <a:extLst>
              <a:ext uri="{FF2B5EF4-FFF2-40B4-BE49-F238E27FC236}">
                <a16:creationId xmlns:a16="http://schemas.microsoft.com/office/drawing/2014/main" id="{32829000-1B93-48C0-AD04-A468130EB922}"/>
              </a:ext>
            </a:extLst>
          </p:cNvPr>
          <p:cNvCxnSpPr>
            <a:cxnSpLocks/>
          </p:cNvCxnSpPr>
          <p:nvPr/>
        </p:nvCxnSpPr>
        <p:spPr>
          <a:xfrm flipH="1">
            <a:off x="6647977" y="5470631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r Verbinder 96">
            <a:extLst>
              <a:ext uri="{FF2B5EF4-FFF2-40B4-BE49-F238E27FC236}">
                <a16:creationId xmlns:a16="http://schemas.microsoft.com/office/drawing/2014/main" id="{CCBBC320-6F8D-440D-8A74-B70E86A97855}"/>
              </a:ext>
            </a:extLst>
          </p:cNvPr>
          <p:cNvCxnSpPr>
            <a:cxnSpLocks/>
            <a:stCxn id="111" idx="0"/>
            <a:endCxn id="115" idx="2"/>
          </p:cNvCxnSpPr>
          <p:nvPr/>
        </p:nvCxnSpPr>
        <p:spPr>
          <a:xfrm flipV="1">
            <a:off x="7835417" y="4643192"/>
            <a:ext cx="1284992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8" name="Gerader Verbinder 97">
            <a:extLst>
              <a:ext uri="{FF2B5EF4-FFF2-40B4-BE49-F238E27FC236}">
                <a16:creationId xmlns:a16="http://schemas.microsoft.com/office/drawing/2014/main" id="{A8423694-9B19-447F-A409-F2FA507806C7}"/>
              </a:ext>
            </a:extLst>
          </p:cNvPr>
          <p:cNvCxnSpPr>
            <a:cxnSpLocks/>
            <a:stCxn id="111" idx="0"/>
            <a:endCxn id="114" idx="2"/>
          </p:cNvCxnSpPr>
          <p:nvPr/>
        </p:nvCxnSpPr>
        <p:spPr>
          <a:xfrm flipV="1">
            <a:off x="7835417" y="4643192"/>
            <a:ext cx="2680715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9" name="Gerader Verbinder 98">
            <a:extLst>
              <a:ext uri="{FF2B5EF4-FFF2-40B4-BE49-F238E27FC236}">
                <a16:creationId xmlns:a16="http://schemas.microsoft.com/office/drawing/2014/main" id="{F81873A6-FCF9-4658-8069-10829BED9A1C}"/>
              </a:ext>
            </a:extLst>
          </p:cNvPr>
          <p:cNvCxnSpPr>
            <a:cxnSpLocks/>
            <a:stCxn id="115" idx="0"/>
            <a:endCxn id="112" idx="2"/>
          </p:cNvCxnSpPr>
          <p:nvPr/>
        </p:nvCxnSpPr>
        <p:spPr>
          <a:xfrm flipH="1" flipV="1">
            <a:off x="7413183" y="3628544"/>
            <a:ext cx="1707226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Gerader Verbinder 99">
            <a:extLst>
              <a:ext uri="{FF2B5EF4-FFF2-40B4-BE49-F238E27FC236}">
                <a16:creationId xmlns:a16="http://schemas.microsoft.com/office/drawing/2014/main" id="{CD6F7979-0DAC-4EA2-B38E-9C140E6E866B}"/>
              </a:ext>
            </a:extLst>
          </p:cNvPr>
          <p:cNvCxnSpPr>
            <a:cxnSpLocks/>
            <a:stCxn id="111" idx="0"/>
            <a:endCxn id="119" idx="2"/>
          </p:cNvCxnSpPr>
          <p:nvPr/>
        </p:nvCxnSpPr>
        <p:spPr>
          <a:xfrm flipH="1" flipV="1">
            <a:off x="7803816" y="4645355"/>
            <a:ext cx="31601" cy="646725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Gerader Verbinder 100">
            <a:extLst>
              <a:ext uri="{FF2B5EF4-FFF2-40B4-BE49-F238E27FC236}">
                <a16:creationId xmlns:a16="http://schemas.microsoft.com/office/drawing/2014/main" id="{4DB772CA-5A39-418B-A014-341EA41C360B}"/>
              </a:ext>
            </a:extLst>
          </p:cNvPr>
          <p:cNvCxnSpPr>
            <a:cxnSpLocks/>
            <a:stCxn id="116" idx="0"/>
            <a:endCxn id="113" idx="2"/>
          </p:cNvCxnSpPr>
          <p:nvPr/>
        </p:nvCxnSpPr>
        <p:spPr>
          <a:xfrm flipV="1">
            <a:off x="9183613" y="2613896"/>
            <a:ext cx="63203" cy="651051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Gerader Verbinder 101">
            <a:extLst>
              <a:ext uri="{FF2B5EF4-FFF2-40B4-BE49-F238E27FC236}">
                <a16:creationId xmlns:a16="http://schemas.microsoft.com/office/drawing/2014/main" id="{F0A87491-6A1C-49C7-9424-4F577B3FB9F1}"/>
              </a:ext>
            </a:extLst>
          </p:cNvPr>
          <p:cNvCxnSpPr>
            <a:cxnSpLocks/>
            <a:stCxn id="112" idx="0"/>
            <a:endCxn id="113" idx="2"/>
          </p:cNvCxnSpPr>
          <p:nvPr/>
        </p:nvCxnSpPr>
        <p:spPr>
          <a:xfrm flipV="1">
            <a:off x="7413183" y="2613896"/>
            <a:ext cx="1833633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Gerader Verbinder 102">
            <a:extLst>
              <a:ext uri="{FF2B5EF4-FFF2-40B4-BE49-F238E27FC236}">
                <a16:creationId xmlns:a16="http://schemas.microsoft.com/office/drawing/2014/main" id="{B2067F88-FAEC-4B79-8B7B-19EA0D28C499}"/>
              </a:ext>
            </a:extLst>
          </p:cNvPr>
          <p:cNvCxnSpPr>
            <a:cxnSpLocks/>
            <a:stCxn id="117" idx="0"/>
            <a:endCxn id="115" idx="2"/>
          </p:cNvCxnSpPr>
          <p:nvPr/>
        </p:nvCxnSpPr>
        <p:spPr>
          <a:xfrm flipH="1" flipV="1">
            <a:off x="9120409" y="4643192"/>
            <a:ext cx="1780511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Gerader Verbinder 103">
            <a:extLst>
              <a:ext uri="{FF2B5EF4-FFF2-40B4-BE49-F238E27FC236}">
                <a16:creationId xmlns:a16="http://schemas.microsoft.com/office/drawing/2014/main" id="{C822F8FF-9A3C-408F-B81E-F51A0ACF1E5C}"/>
              </a:ext>
            </a:extLst>
          </p:cNvPr>
          <p:cNvCxnSpPr>
            <a:cxnSpLocks/>
            <a:stCxn id="117" idx="0"/>
            <a:endCxn id="114" idx="2"/>
          </p:cNvCxnSpPr>
          <p:nvPr/>
        </p:nvCxnSpPr>
        <p:spPr>
          <a:xfrm flipH="1" flipV="1">
            <a:off x="10516132" y="4643192"/>
            <a:ext cx="384788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" name="Gerader Verbinder 104">
            <a:extLst>
              <a:ext uri="{FF2B5EF4-FFF2-40B4-BE49-F238E27FC236}">
                <a16:creationId xmlns:a16="http://schemas.microsoft.com/office/drawing/2014/main" id="{91CCA101-0EB8-454D-8A57-9FB54DE9BFD9}"/>
              </a:ext>
            </a:extLst>
          </p:cNvPr>
          <p:cNvCxnSpPr>
            <a:cxnSpLocks/>
            <a:stCxn id="114" idx="0"/>
            <a:endCxn id="120" idx="2"/>
          </p:cNvCxnSpPr>
          <p:nvPr/>
        </p:nvCxnSpPr>
        <p:spPr>
          <a:xfrm flipH="1" flipV="1">
            <a:off x="10369710" y="3628544"/>
            <a:ext cx="146422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6" name="Gerader Verbinder 105">
            <a:extLst>
              <a:ext uri="{FF2B5EF4-FFF2-40B4-BE49-F238E27FC236}">
                <a16:creationId xmlns:a16="http://schemas.microsoft.com/office/drawing/2014/main" id="{2458DEC9-936A-434F-BE29-A87FEF38C348}"/>
              </a:ext>
            </a:extLst>
          </p:cNvPr>
          <p:cNvCxnSpPr>
            <a:cxnSpLocks/>
            <a:stCxn id="113" idx="0"/>
            <a:endCxn id="118" idx="2"/>
          </p:cNvCxnSpPr>
          <p:nvPr/>
        </p:nvCxnSpPr>
        <p:spPr>
          <a:xfrm flipH="1" flipV="1">
            <a:off x="7450629" y="1599248"/>
            <a:ext cx="1796187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7" name="Gerader Verbinder 106">
            <a:extLst>
              <a:ext uri="{FF2B5EF4-FFF2-40B4-BE49-F238E27FC236}">
                <a16:creationId xmlns:a16="http://schemas.microsoft.com/office/drawing/2014/main" id="{B5A53239-495C-48D1-8125-F0D1A51D7CC3}"/>
              </a:ext>
            </a:extLst>
          </p:cNvPr>
          <p:cNvCxnSpPr>
            <a:cxnSpLocks/>
            <a:stCxn id="119" idx="0"/>
            <a:endCxn id="116" idx="2"/>
          </p:cNvCxnSpPr>
          <p:nvPr/>
        </p:nvCxnSpPr>
        <p:spPr>
          <a:xfrm flipV="1">
            <a:off x="7803816" y="3630707"/>
            <a:ext cx="1379797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8" name="Gerader Verbinder 107">
            <a:extLst>
              <a:ext uri="{FF2B5EF4-FFF2-40B4-BE49-F238E27FC236}">
                <a16:creationId xmlns:a16="http://schemas.microsoft.com/office/drawing/2014/main" id="{37C5E6D1-3D23-45ED-9F3A-3681F5370551}"/>
              </a:ext>
            </a:extLst>
          </p:cNvPr>
          <p:cNvCxnSpPr>
            <a:cxnSpLocks/>
            <a:stCxn id="120" idx="0"/>
            <a:endCxn id="113" idx="2"/>
          </p:cNvCxnSpPr>
          <p:nvPr/>
        </p:nvCxnSpPr>
        <p:spPr>
          <a:xfrm flipH="1" flipV="1">
            <a:off x="9246816" y="2613896"/>
            <a:ext cx="1122894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9" name="Gerader Verbinder 108">
            <a:extLst>
              <a:ext uri="{FF2B5EF4-FFF2-40B4-BE49-F238E27FC236}">
                <a16:creationId xmlns:a16="http://schemas.microsoft.com/office/drawing/2014/main" id="{5B907655-4C94-4048-8CB1-4B8B3FD89A3C}"/>
              </a:ext>
            </a:extLst>
          </p:cNvPr>
          <p:cNvCxnSpPr>
            <a:cxnSpLocks/>
            <a:stCxn id="121" idx="0"/>
            <a:endCxn id="118" idx="2"/>
          </p:cNvCxnSpPr>
          <p:nvPr/>
        </p:nvCxnSpPr>
        <p:spPr>
          <a:xfrm flipV="1">
            <a:off x="7450629" y="1599248"/>
            <a:ext cx="0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0" name="Gerader Verbinder 109">
            <a:extLst>
              <a:ext uri="{FF2B5EF4-FFF2-40B4-BE49-F238E27FC236}">
                <a16:creationId xmlns:a16="http://schemas.microsoft.com/office/drawing/2014/main" id="{51249789-95C0-4AD2-8629-1A5A9AEE2FF3}"/>
              </a:ext>
            </a:extLst>
          </p:cNvPr>
          <p:cNvCxnSpPr>
            <a:cxnSpLocks/>
            <a:stCxn id="116" idx="0"/>
            <a:endCxn id="121" idx="2"/>
          </p:cNvCxnSpPr>
          <p:nvPr/>
        </p:nvCxnSpPr>
        <p:spPr>
          <a:xfrm flipH="1" flipV="1">
            <a:off x="7450629" y="2613896"/>
            <a:ext cx="1732984" cy="651051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1" name="Rechteck: abgerundete Ecken 110">
            <a:extLst>
              <a:ext uri="{FF2B5EF4-FFF2-40B4-BE49-F238E27FC236}">
                <a16:creationId xmlns:a16="http://schemas.microsoft.com/office/drawing/2014/main" id="{D73CD572-8273-4866-8183-0D9EE4B6DD38}"/>
              </a:ext>
            </a:extLst>
          </p:cNvPr>
          <p:cNvSpPr/>
          <p:nvPr/>
        </p:nvSpPr>
        <p:spPr>
          <a:xfrm>
            <a:off x="7578514" y="5292080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V1</a:t>
            </a:r>
          </a:p>
        </p:txBody>
      </p:sp>
      <p:sp>
        <p:nvSpPr>
          <p:cNvPr id="112" name="Rechteck: abgerundete Ecken 111">
            <a:extLst>
              <a:ext uri="{FF2B5EF4-FFF2-40B4-BE49-F238E27FC236}">
                <a16:creationId xmlns:a16="http://schemas.microsoft.com/office/drawing/2014/main" id="{91641F60-6C95-4FD0-8585-CEC8F15AEAB0}"/>
              </a:ext>
            </a:extLst>
          </p:cNvPr>
          <p:cNvSpPr/>
          <p:nvPr/>
        </p:nvSpPr>
        <p:spPr>
          <a:xfrm>
            <a:off x="7156280" y="3262784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V2</a:t>
            </a:r>
          </a:p>
        </p:txBody>
      </p:sp>
      <p:sp>
        <p:nvSpPr>
          <p:cNvPr id="113" name="Rechteck: abgerundete Ecken 112">
            <a:extLst>
              <a:ext uri="{FF2B5EF4-FFF2-40B4-BE49-F238E27FC236}">
                <a16:creationId xmlns:a16="http://schemas.microsoft.com/office/drawing/2014/main" id="{A34A0CFD-C41B-4F5B-B8A5-A1979FA186C1}"/>
              </a:ext>
            </a:extLst>
          </p:cNvPr>
          <p:cNvSpPr/>
          <p:nvPr/>
        </p:nvSpPr>
        <p:spPr>
          <a:xfrm>
            <a:off x="8989913" y="2248136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V3</a:t>
            </a:r>
          </a:p>
        </p:txBody>
      </p:sp>
      <p:sp>
        <p:nvSpPr>
          <p:cNvPr id="114" name="Rechteck: abgerundete Ecken 113">
            <a:extLst>
              <a:ext uri="{FF2B5EF4-FFF2-40B4-BE49-F238E27FC236}">
                <a16:creationId xmlns:a16="http://schemas.microsoft.com/office/drawing/2014/main" id="{A21D2297-B4CA-433F-BAA0-848545E98EFA}"/>
              </a:ext>
            </a:extLst>
          </p:cNvPr>
          <p:cNvSpPr/>
          <p:nvPr/>
        </p:nvSpPr>
        <p:spPr>
          <a:xfrm>
            <a:off x="10259229" y="4277432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V4</a:t>
            </a:r>
          </a:p>
        </p:txBody>
      </p:sp>
      <p:sp>
        <p:nvSpPr>
          <p:cNvPr id="115" name="Rechteck: abgerundete Ecken 114">
            <a:extLst>
              <a:ext uri="{FF2B5EF4-FFF2-40B4-BE49-F238E27FC236}">
                <a16:creationId xmlns:a16="http://schemas.microsoft.com/office/drawing/2014/main" id="{D3FB0864-7C40-4649-9CA9-7336240A0217}"/>
              </a:ext>
            </a:extLst>
          </p:cNvPr>
          <p:cNvSpPr/>
          <p:nvPr/>
        </p:nvSpPr>
        <p:spPr>
          <a:xfrm>
            <a:off x="8863506" y="4277432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V5</a:t>
            </a:r>
          </a:p>
        </p:txBody>
      </p:sp>
      <p:sp>
        <p:nvSpPr>
          <p:cNvPr id="116" name="Rechteck: abgerundete Ecken 115">
            <a:extLst>
              <a:ext uri="{FF2B5EF4-FFF2-40B4-BE49-F238E27FC236}">
                <a16:creationId xmlns:a16="http://schemas.microsoft.com/office/drawing/2014/main" id="{C49860C3-A326-4981-8409-915983691334}"/>
              </a:ext>
            </a:extLst>
          </p:cNvPr>
          <p:cNvSpPr/>
          <p:nvPr/>
        </p:nvSpPr>
        <p:spPr>
          <a:xfrm>
            <a:off x="8926710" y="3264947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V6</a:t>
            </a:r>
          </a:p>
        </p:txBody>
      </p:sp>
      <p:sp>
        <p:nvSpPr>
          <p:cNvPr id="117" name="Rechteck: abgerundete Ecken 116">
            <a:extLst>
              <a:ext uri="{FF2B5EF4-FFF2-40B4-BE49-F238E27FC236}">
                <a16:creationId xmlns:a16="http://schemas.microsoft.com/office/drawing/2014/main" id="{7744D577-4A78-4A44-BE04-8AF538F4E86C}"/>
              </a:ext>
            </a:extLst>
          </p:cNvPr>
          <p:cNvSpPr/>
          <p:nvPr/>
        </p:nvSpPr>
        <p:spPr>
          <a:xfrm>
            <a:off x="10644017" y="5292080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V7</a:t>
            </a:r>
          </a:p>
        </p:txBody>
      </p:sp>
      <p:sp>
        <p:nvSpPr>
          <p:cNvPr id="118" name="Rechteck: abgerundete Ecken 117">
            <a:extLst>
              <a:ext uri="{FF2B5EF4-FFF2-40B4-BE49-F238E27FC236}">
                <a16:creationId xmlns:a16="http://schemas.microsoft.com/office/drawing/2014/main" id="{C4B92BC3-91A6-45D6-9440-DB5C1B9A3553}"/>
              </a:ext>
            </a:extLst>
          </p:cNvPr>
          <p:cNvSpPr/>
          <p:nvPr/>
        </p:nvSpPr>
        <p:spPr>
          <a:xfrm>
            <a:off x="7193726" y="1233488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V8</a:t>
            </a:r>
          </a:p>
        </p:txBody>
      </p:sp>
      <p:sp>
        <p:nvSpPr>
          <p:cNvPr id="119" name="Rechteck: abgerundete Ecken 118">
            <a:extLst>
              <a:ext uri="{FF2B5EF4-FFF2-40B4-BE49-F238E27FC236}">
                <a16:creationId xmlns:a16="http://schemas.microsoft.com/office/drawing/2014/main" id="{D34C576A-4DD1-40FC-B5AA-00E12C337DF8}"/>
              </a:ext>
            </a:extLst>
          </p:cNvPr>
          <p:cNvSpPr/>
          <p:nvPr/>
        </p:nvSpPr>
        <p:spPr>
          <a:xfrm>
            <a:off x="7546913" y="4279595"/>
            <a:ext cx="513806" cy="365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D1</a:t>
            </a:r>
          </a:p>
        </p:txBody>
      </p:sp>
      <p:sp>
        <p:nvSpPr>
          <p:cNvPr id="120" name="Rechteck: abgerundete Ecken 119">
            <a:extLst>
              <a:ext uri="{FF2B5EF4-FFF2-40B4-BE49-F238E27FC236}">
                <a16:creationId xmlns:a16="http://schemas.microsoft.com/office/drawing/2014/main" id="{99EC62A6-FD3F-494A-90C6-D2A6C83BCE65}"/>
              </a:ext>
            </a:extLst>
          </p:cNvPr>
          <p:cNvSpPr/>
          <p:nvPr/>
        </p:nvSpPr>
        <p:spPr>
          <a:xfrm>
            <a:off x="10112807" y="3262784"/>
            <a:ext cx="513806" cy="365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D2</a:t>
            </a:r>
          </a:p>
        </p:txBody>
      </p:sp>
      <p:sp>
        <p:nvSpPr>
          <p:cNvPr id="121" name="Rechteck: abgerundete Ecken 120">
            <a:extLst>
              <a:ext uri="{FF2B5EF4-FFF2-40B4-BE49-F238E27FC236}">
                <a16:creationId xmlns:a16="http://schemas.microsoft.com/office/drawing/2014/main" id="{54AF652B-C1CB-4812-879F-2340AF74482E}"/>
              </a:ext>
            </a:extLst>
          </p:cNvPr>
          <p:cNvSpPr/>
          <p:nvPr/>
        </p:nvSpPr>
        <p:spPr>
          <a:xfrm>
            <a:off x="7193726" y="2248136"/>
            <a:ext cx="513806" cy="365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D3</a:t>
            </a:r>
          </a:p>
        </p:txBody>
      </p:sp>
    </p:spTree>
    <p:extLst>
      <p:ext uri="{BB962C8B-B14F-4D97-AF65-F5344CB8AC3E}">
        <p14:creationId xmlns:p14="http://schemas.microsoft.com/office/powerpoint/2010/main" val="3904495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956B6CFD-CE38-4512-BAF8-69113E268AFC}"/>
              </a:ext>
            </a:extLst>
          </p:cNvPr>
          <p:cNvCxnSpPr>
            <a:cxnSpLocks/>
            <a:stCxn id="22" idx="0"/>
            <a:endCxn id="30" idx="2"/>
          </p:cNvCxnSpPr>
          <p:nvPr/>
        </p:nvCxnSpPr>
        <p:spPr>
          <a:xfrm flipV="1">
            <a:off x="7643023" y="4329681"/>
            <a:ext cx="2992292" cy="647805"/>
          </a:xfrm>
          <a:prstGeom prst="line">
            <a:avLst/>
          </a:prstGeom>
          <a:ln w="38100">
            <a:solidFill>
              <a:schemeClr val="tx1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de-DE" dirty="0"/>
              <a:t>Knotenpositionierung</a:t>
            </a:r>
            <a:r>
              <a:rPr lang="en-US" dirty="0"/>
              <a:t>	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616AD55-8D9D-40B0-A947-0FF2DE2298A0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120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0A97AD84-0117-4BC0-9761-EB757F3BEF42}"/>
              </a:ext>
            </a:extLst>
          </p:cNvPr>
          <p:cNvCxnSpPr>
            <a:cxnSpLocks/>
          </p:cNvCxnSpPr>
          <p:nvPr/>
        </p:nvCxnSpPr>
        <p:spPr>
          <a:xfrm flipH="1">
            <a:off x="6647977" y="3129989"/>
            <a:ext cx="4944863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CB546668-EEA8-4D3A-8ECA-DC90D19C332F}"/>
              </a:ext>
            </a:extLst>
          </p:cNvPr>
          <p:cNvCxnSpPr>
            <a:cxnSpLocks/>
          </p:cNvCxnSpPr>
          <p:nvPr/>
        </p:nvCxnSpPr>
        <p:spPr>
          <a:xfrm flipH="1">
            <a:off x="6647977" y="4143555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888D0B44-C721-4973-9EEF-8BBDE3BFE8FD}"/>
              </a:ext>
            </a:extLst>
          </p:cNvPr>
          <p:cNvCxnSpPr>
            <a:cxnSpLocks/>
          </p:cNvCxnSpPr>
          <p:nvPr/>
        </p:nvCxnSpPr>
        <p:spPr>
          <a:xfrm flipH="1">
            <a:off x="6647977" y="2116423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866197F8-2F43-4979-8303-06AF4152E99F}"/>
              </a:ext>
            </a:extLst>
          </p:cNvPr>
          <p:cNvCxnSpPr>
            <a:cxnSpLocks/>
          </p:cNvCxnSpPr>
          <p:nvPr/>
        </p:nvCxnSpPr>
        <p:spPr>
          <a:xfrm flipH="1">
            <a:off x="6647977" y="5157120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4A7F8959-09B9-4879-A466-98F1B5F4AFA9}"/>
              </a:ext>
            </a:extLst>
          </p:cNvPr>
          <p:cNvCxnSpPr>
            <a:cxnSpLocks/>
            <a:stCxn id="22" idx="0"/>
            <a:endCxn id="25" idx="2"/>
          </p:cNvCxnSpPr>
          <p:nvPr/>
        </p:nvCxnSpPr>
        <p:spPr>
          <a:xfrm flipV="1">
            <a:off x="7643023" y="4329681"/>
            <a:ext cx="1496014" cy="647805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569D04EE-C86B-42F6-BF5D-89F4FBC2FBF7}"/>
              </a:ext>
            </a:extLst>
          </p:cNvPr>
          <p:cNvCxnSpPr>
            <a:cxnSpLocks/>
            <a:stCxn id="25" idx="0"/>
            <a:endCxn id="23" idx="2"/>
          </p:cNvCxnSpPr>
          <p:nvPr/>
        </p:nvCxnSpPr>
        <p:spPr>
          <a:xfrm flipV="1">
            <a:off x="9139037" y="3315033"/>
            <a:ext cx="0" cy="648888"/>
          </a:xfrm>
          <a:prstGeom prst="line">
            <a:avLst/>
          </a:prstGeom>
          <a:ln w="38100">
            <a:solidFill>
              <a:srgbClr val="C00000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C936155F-8DB2-4CCF-8A73-1199E8799B89}"/>
              </a:ext>
            </a:extLst>
          </p:cNvPr>
          <p:cNvCxnSpPr>
            <a:cxnSpLocks/>
            <a:stCxn id="22" idx="0"/>
            <a:endCxn id="27" idx="2"/>
          </p:cNvCxnSpPr>
          <p:nvPr/>
        </p:nvCxnSpPr>
        <p:spPr>
          <a:xfrm flipV="1">
            <a:off x="7643023" y="4331844"/>
            <a:ext cx="0" cy="645642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E8E2C7F9-4F2C-4B92-9B67-25C4A9CF25F1}"/>
              </a:ext>
            </a:extLst>
          </p:cNvPr>
          <p:cNvCxnSpPr>
            <a:cxnSpLocks/>
            <a:stCxn id="31" idx="0"/>
            <a:endCxn id="24" idx="2"/>
          </p:cNvCxnSpPr>
          <p:nvPr/>
        </p:nvCxnSpPr>
        <p:spPr>
          <a:xfrm flipV="1">
            <a:off x="7643023" y="2300385"/>
            <a:ext cx="0" cy="651051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9A455265-AC3C-4171-ADB0-D5F27F0D7DD6}"/>
              </a:ext>
            </a:extLst>
          </p:cNvPr>
          <p:cNvCxnSpPr>
            <a:cxnSpLocks/>
            <a:stCxn id="23" idx="0"/>
            <a:endCxn id="24" idx="2"/>
          </p:cNvCxnSpPr>
          <p:nvPr/>
        </p:nvCxnSpPr>
        <p:spPr>
          <a:xfrm flipH="1" flipV="1">
            <a:off x="7643023" y="2300385"/>
            <a:ext cx="1496014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9A7AABD-C286-4316-AEFA-F48D6F237097}"/>
              </a:ext>
            </a:extLst>
          </p:cNvPr>
          <p:cNvCxnSpPr>
            <a:cxnSpLocks/>
            <a:stCxn id="26" idx="0"/>
            <a:endCxn id="25" idx="2"/>
          </p:cNvCxnSpPr>
          <p:nvPr/>
        </p:nvCxnSpPr>
        <p:spPr>
          <a:xfrm flipV="1">
            <a:off x="9139037" y="4329681"/>
            <a:ext cx="0" cy="648888"/>
          </a:xfrm>
          <a:prstGeom prst="line">
            <a:avLst/>
          </a:prstGeom>
          <a:ln w="38100">
            <a:solidFill>
              <a:schemeClr val="tx1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8F33B07D-AC0D-4803-BA07-B173ABE0E77D}"/>
              </a:ext>
            </a:extLst>
          </p:cNvPr>
          <p:cNvCxnSpPr>
            <a:cxnSpLocks/>
            <a:stCxn id="26" idx="0"/>
            <a:endCxn id="30" idx="2"/>
          </p:cNvCxnSpPr>
          <p:nvPr/>
        </p:nvCxnSpPr>
        <p:spPr>
          <a:xfrm flipV="1">
            <a:off x="9139037" y="4329681"/>
            <a:ext cx="1496278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55D82AA4-7B0F-4B33-8DDE-B23FAECE632D}"/>
              </a:ext>
            </a:extLst>
          </p:cNvPr>
          <p:cNvCxnSpPr>
            <a:cxnSpLocks/>
            <a:stCxn id="30" idx="0"/>
            <a:endCxn id="28" idx="2"/>
          </p:cNvCxnSpPr>
          <p:nvPr/>
        </p:nvCxnSpPr>
        <p:spPr>
          <a:xfrm flipV="1">
            <a:off x="10635315" y="3315033"/>
            <a:ext cx="0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5E942881-0643-451E-8870-24585AD9E6FC}"/>
              </a:ext>
            </a:extLst>
          </p:cNvPr>
          <p:cNvCxnSpPr>
            <a:cxnSpLocks/>
            <a:stCxn id="27" idx="0"/>
            <a:endCxn id="31" idx="2"/>
          </p:cNvCxnSpPr>
          <p:nvPr/>
        </p:nvCxnSpPr>
        <p:spPr>
          <a:xfrm flipV="1">
            <a:off x="7643023" y="3317196"/>
            <a:ext cx="0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D48AD344-39D7-47BE-A9D6-498264EA6D82}"/>
              </a:ext>
            </a:extLst>
          </p:cNvPr>
          <p:cNvCxnSpPr>
            <a:cxnSpLocks/>
            <a:stCxn id="28" idx="0"/>
            <a:endCxn id="24" idx="2"/>
          </p:cNvCxnSpPr>
          <p:nvPr/>
        </p:nvCxnSpPr>
        <p:spPr>
          <a:xfrm flipH="1" flipV="1">
            <a:off x="7643023" y="2300385"/>
            <a:ext cx="2992292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hteck: abgerundete Ecken 21">
            <a:extLst>
              <a:ext uri="{FF2B5EF4-FFF2-40B4-BE49-F238E27FC236}">
                <a16:creationId xmlns:a16="http://schemas.microsoft.com/office/drawing/2014/main" id="{58EDEAB1-7FB2-4803-87C2-BD6BE3664844}"/>
              </a:ext>
            </a:extLst>
          </p:cNvPr>
          <p:cNvSpPr/>
          <p:nvPr/>
        </p:nvSpPr>
        <p:spPr>
          <a:xfrm>
            <a:off x="7386120" y="4977486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V1</a:t>
            </a: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490EC239-1582-4CE3-8AAA-BC3040712BFA}"/>
              </a:ext>
            </a:extLst>
          </p:cNvPr>
          <p:cNvSpPr/>
          <p:nvPr/>
        </p:nvSpPr>
        <p:spPr>
          <a:xfrm>
            <a:off x="8882134" y="2949273"/>
            <a:ext cx="513806" cy="365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D2</a:t>
            </a:r>
          </a:p>
        </p:txBody>
      </p:sp>
      <p:sp>
        <p:nvSpPr>
          <p:cNvPr id="24" name="Rechteck: abgerundete Ecken 23">
            <a:extLst>
              <a:ext uri="{FF2B5EF4-FFF2-40B4-BE49-F238E27FC236}">
                <a16:creationId xmlns:a16="http://schemas.microsoft.com/office/drawing/2014/main" id="{9A2E2BFE-7CB2-4282-A01C-278755DE1066}"/>
              </a:ext>
            </a:extLst>
          </p:cNvPr>
          <p:cNvSpPr/>
          <p:nvPr/>
        </p:nvSpPr>
        <p:spPr>
          <a:xfrm>
            <a:off x="7386120" y="1934625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V7</a:t>
            </a:r>
          </a:p>
        </p:txBody>
      </p:sp>
      <p:sp>
        <p:nvSpPr>
          <p:cNvPr id="25" name="Rechteck: abgerundete Ecken 24">
            <a:extLst>
              <a:ext uri="{FF2B5EF4-FFF2-40B4-BE49-F238E27FC236}">
                <a16:creationId xmlns:a16="http://schemas.microsoft.com/office/drawing/2014/main" id="{D91B2EF3-106A-4E4F-95D6-818824F4665F}"/>
              </a:ext>
            </a:extLst>
          </p:cNvPr>
          <p:cNvSpPr/>
          <p:nvPr/>
        </p:nvSpPr>
        <p:spPr>
          <a:xfrm>
            <a:off x="8882134" y="3963921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V3</a:t>
            </a:r>
          </a:p>
        </p:txBody>
      </p:sp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9BE97626-37CB-4229-A3E1-03F19E0CBA21}"/>
              </a:ext>
            </a:extLst>
          </p:cNvPr>
          <p:cNvSpPr/>
          <p:nvPr/>
        </p:nvSpPr>
        <p:spPr>
          <a:xfrm>
            <a:off x="8882134" y="4978569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V2</a:t>
            </a:r>
          </a:p>
        </p:txBody>
      </p: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0E44D417-5EEA-46CF-8747-38BF4C0017BD}"/>
              </a:ext>
            </a:extLst>
          </p:cNvPr>
          <p:cNvSpPr/>
          <p:nvPr/>
        </p:nvSpPr>
        <p:spPr>
          <a:xfrm>
            <a:off x="7386120" y="3966084"/>
            <a:ext cx="513806" cy="365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D1</a:t>
            </a:r>
          </a:p>
        </p:txBody>
      </p:sp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13727942-C03D-40FF-B774-720C48C8AF89}"/>
              </a:ext>
            </a:extLst>
          </p:cNvPr>
          <p:cNvSpPr/>
          <p:nvPr/>
        </p:nvSpPr>
        <p:spPr>
          <a:xfrm>
            <a:off x="10378412" y="2949273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V6</a:t>
            </a:r>
          </a:p>
        </p:txBody>
      </p: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EBA1B6AF-6BA6-4F31-B1C3-F2714314F1D2}"/>
              </a:ext>
            </a:extLst>
          </p:cNvPr>
          <p:cNvCxnSpPr>
            <a:cxnSpLocks/>
            <a:stCxn id="30" idx="0"/>
            <a:endCxn id="31" idx="2"/>
          </p:cNvCxnSpPr>
          <p:nvPr/>
        </p:nvCxnSpPr>
        <p:spPr>
          <a:xfrm flipH="1" flipV="1">
            <a:off x="7643023" y="3317196"/>
            <a:ext cx="2992292" cy="646725"/>
          </a:xfrm>
          <a:prstGeom prst="line">
            <a:avLst/>
          </a:prstGeom>
          <a:ln w="38100">
            <a:solidFill>
              <a:srgbClr val="C00000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hteck: abgerundete Ecken 29">
            <a:extLst>
              <a:ext uri="{FF2B5EF4-FFF2-40B4-BE49-F238E27FC236}">
                <a16:creationId xmlns:a16="http://schemas.microsoft.com/office/drawing/2014/main" id="{ECC7672B-CBCC-4090-8821-A7D86B0B4862}"/>
              </a:ext>
            </a:extLst>
          </p:cNvPr>
          <p:cNvSpPr/>
          <p:nvPr/>
        </p:nvSpPr>
        <p:spPr>
          <a:xfrm>
            <a:off x="10378412" y="3963921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V4</a:t>
            </a:r>
          </a:p>
        </p:txBody>
      </p:sp>
      <p:sp>
        <p:nvSpPr>
          <p:cNvPr id="31" name="Rechteck: abgerundete Ecken 30">
            <a:extLst>
              <a:ext uri="{FF2B5EF4-FFF2-40B4-BE49-F238E27FC236}">
                <a16:creationId xmlns:a16="http://schemas.microsoft.com/office/drawing/2014/main" id="{8041C268-F646-44B2-A507-A668F383E574}"/>
              </a:ext>
            </a:extLst>
          </p:cNvPr>
          <p:cNvSpPr/>
          <p:nvPr/>
        </p:nvSpPr>
        <p:spPr>
          <a:xfrm>
            <a:off x="7386120" y="2951436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V5</a:t>
            </a:r>
          </a:p>
        </p:txBody>
      </p:sp>
      <p:sp>
        <p:nvSpPr>
          <p:cNvPr id="32" name="Inhaltsplatzhalter 2">
            <a:extLst>
              <a:ext uri="{FF2B5EF4-FFF2-40B4-BE49-F238E27FC236}">
                <a16:creationId xmlns:a16="http://schemas.microsoft.com/office/drawing/2014/main" id="{740753CA-71BB-4D72-B701-4DD0FAA59513}"/>
              </a:ext>
            </a:extLst>
          </p:cNvPr>
          <p:cNvSpPr txBox="1">
            <a:spLocks/>
          </p:cNvSpPr>
          <p:nvPr/>
        </p:nvSpPr>
        <p:spPr>
          <a:xfrm>
            <a:off x="838201" y="1825625"/>
            <a:ext cx="51689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Entfernen von Kanten</a:t>
            </a:r>
          </a:p>
          <a:p>
            <a:pPr lvl="1"/>
            <a:r>
              <a:rPr lang="de-DE" b="1" dirty="0"/>
              <a:t>Bei Kreuzungen</a:t>
            </a:r>
          </a:p>
          <a:p>
            <a:pPr lvl="1"/>
            <a:r>
              <a:rPr lang="de-DE" dirty="0"/>
              <a:t>Bei mehreren Kanten pro Knoten</a:t>
            </a:r>
          </a:p>
          <a:p>
            <a:r>
              <a:rPr lang="de-DE" dirty="0"/>
              <a:t>Ausrichtung der Knoten entlang verbliebener Kanten</a:t>
            </a:r>
          </a:p>
          <a:p>
            <a:r>
              <a:rPr lang="de-DE" dirty="0"/>
              <a:t>Mehrfachausführung und Positionierung auf arithmetisches Mittel</a:t>
            </a:r>
          </a:p>
        </p:txBody>
      </p:sp>
    </p:spTree>
    <p:extLst>
      <p:ext uri="{BB962C8B-B14F-4D97-AF65-F5344CB8AC3E}">
        <p14:creationId xmlns:p14="http://schemas.microsoft.com/office/powerpoint/2010/main" val="41591649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EBA1B6AF-6BA6-4F31-B1C3-F2714314F1D2}"/>
              </a:ext>
            </a:extLst>
          </p:cNvPr>
          <p:cNvCxnSpPr>
            <a:cxnSpLocks/>
            <a:stCxn id="30" idx="0"/>
            <a:endCxn id="31" idx="2"/>
          </p:cNvCxnSpPr>
          <p:nvPr/>
        </p:nvCxnSpPr>
        <p:spPr>
          <a:xfrm flipH="1" flipV="1">
            <a:off x="7643023" y="3317196"/>
            <a:ext cx="2992292" cy="646725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956B6CFD-CE38-4512-BAF8-69113E268AFC}"/>
              </a:ext>
            </a:extLst>
          </p:cNvPr>
          <p:cNvCxnSpPr>
            <a:cxnSpLocks/>
            <a:stCxn id="22" idx="0"/>
            <a:endCxn id="30" idx="2"/>
          </p:cNvCxnSpPr>
          <p:nvPr/>
        </p:nvCxnSpPr>
        <p:spPr>
          <a:xfrm flipV="1">
            <a:off x="7643023" y="4329681"/>
            <a:ext cx="2992292" cy="647805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de-DE" dirty="0"/>
              <a:t>Knotenpositionierung</a:t>
            </a:r>
            <a:r>
              <a:rPr lang="en-US" dirty="0"/>
              <a:t>	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616AD55-8D9D-40B0-A947-0FF2DE2298A0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121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0A97AD84-0117-4BC0-9761-EB757F3BEF42}"/>
              </a:ext>
            </a:extLst>
          </p:cNvPr>
          <p:cNvCxnSpPr>
            <a:cxnSpLocks/>
          </p:cNvCxnSpPr>
          <p:nvPr/>
        </p:nvCxnSpPr>
        <p:spPr>
          <a:xfrm flipH="1">
            <a:off x="6647977" y="3129989"/>
            <a:ext cx="4944863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CB546668-EEA8-4D3A-8ECA-DC90D19C332F}"/>
              </a:ext>
            </a:extLst>
          </p:cNvPr>
          <p:cNvCxnSpPr>
            <a:cxnSpLocks/>
          </p:cNvCxnSpPr>
          <p:nvPr/>
        </p:nvCxnSpPr>
        <p:spPr>
          <a:xfrm flipH="1">
            <a:off x="6647977" y="4143555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888D0B44-C721-4973-9EEF-8BBDE3BFE8FD}"/>
              </a:ext>
            </a:extLst>
          </p:cNvPr>
          <p:cNvCxnSpPr>
            <a:cxnSpLocks/>
          </p:cNvCxnSpPr>
          <p:nvPr/>
        </p:nvCxnSpPr>
        <p:spPr>
          <a:xfrm flipH="1">
            <a:off x="6647977" y="2116423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866197F8-2F43-4979-8303-06AF4152E99F}"/>
              </a:ext>
            </a:extLst>
          </p:cNvPr>
          <p:cNvCxnSpPr>
            <a:cxnSpLocks/>
          </p:cNvCxnSpPr>
          <p:nvPr/>
        </p:nvCxnSpPr>
        <p:spPr>
          <a:xfrm flipH="1">
            <a:off x="6647977" y="5157120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4A7F8959-09B9-4879-A466-98F1B5F4AFA9}"/>
              </a:ext>
            </a:extLst>
          </p:cNvPr>
          <p:cNvCxnSpPr>
            <a:cxnSpLocks/>
            <a:stCxn id="22" idx="0"/>
            <a:endCxn id="25" idx="2"/>
          </p:cNvCxnSpPr>
          <p:nvPr/>
        </p:nvCxnSpPr>
        <p:spPr>
          <a:xfrm flipV="1">
            <a:off x="7643023" y="4329681"/>
            <a:ext cx="1496014" cy="647805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569D04EE-C86B-42F6-BF5D-89F4FBC2FBF7}"/>
              </a:ext>
            </a:extLst>
          </p:cNvPr>
          <p:cNvCxnSpPr>
            <a:cxnSpLocks/>
            <a:stCxn id="25" idx="0"/>
            <a:endCxn id="23" idx="2"/>
          </p:cNvCxnSpPr>
          <p:nvPr/>
        </p:nvCxnSpPr>
        <p:spPr>
          <a:xfrm flipV="1">
            <a:off x="9139037" y="3315033"/>
            <a:ext cx="0" cy="648888"/>
          </a:xfrm>
          <a:prstGeom prst="line">
            <a:avLst/>
          </a:prstGeom>
          <a:ln w="38100">
            <a:solidFill>
              <a:schemeClr val="tx1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C936155F-8DB2-4CCF-8A73-1199E8799B89}"/>
              </a:ext>
            </a:extLst>
          </p:cNvPr>
          <p:cNvCxnSpPr>
            <a:cxnSpLocks/>
            <a:stCxn id="22" idx="0"/>
            <a:endCxn id="27" idx="2"/>
          </p:cNvCxnSpPr>
          <p:nvPr/>
        </p:nvCxnSpPr>
        <p:spPr>
          <a:xfrm flipV="1">
            <a:off x="7643023" y="4331844"/>
            <a:ext cx="0" cy="645642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E8E2C7F9-4F2C-4B92-9B67-25C4A9CF25F1}"/>
              </a:ext>
            </a:extLst>
          </p:cNvPr>
          <p:cNvCxnSpPr>
            <a:cxnSpLocks/>
            <a:stCxn id="31" idx="0"/>
            <a:endCxn id="24" idx="2"/>
          </p:cNvCxnSpPr>
          <p:nvPr/>
        </p:nvCxnSpPr>
        <p:spPr>
          <a:xfrm flipV="1">
            <a:off x="7643023" y="2300385"/>
            <a:ext cx="0" cy="651051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9A455265-AC3C-4171-ADB0-D5F27F0D7DD6}"/>
              </a:ext>
            </a:extLst>
          </p:cNvPr>
          <p:cNvCxnSpPr>
            <a:cxnSpLocks/>
            <a:stCxn id="23" idx="0"/>
            <a:endCxn id="24" idx="2"/>
          </p:cNvCxnSpPr>
          <p:nvPr/>
        </p:nvCxnSpPr>
        <p:spPr>
          <a:xfrm flipH="1" flipV="1">
            <a:off x="7643023" y="2300385"/>
            <a:ext cx="1496014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9A7AABD-C286-4316-AEFA-F48D6F237097}"/>
              </a:ext>
            </a:extLst>
          </p:cNvPr>
          <p:cNvCxnSpPr>
            <a:cxnSpLocks/>
            <a:stCxn id="26" idx="0"/>
            <a:endCxn id="25" idx="2"/>
          </p:cNvCxnSpPr>
          <p:nvPr/>
        </p:nvCxnSpPr>
        <p:spPr>
          <a:xfrm flipV="1">
            <a:off x="9139037" y="4329681"/>
            <a:ext cx="0" cy="648888"/>
          </a:xfrm>
          <a:prstGeom prst="line">
            <a:avLst/>
          </a:prstGeom>
          <a:ln w="38100">
            <a:solidFill>
              <a:schemeClr val="tx1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8F33B07D-AC0D-4803-BA07-B173ABE0E77D}"/>
              </a:ext>
            </a:extLst>
          </p:cNvPr>
          <p:cNvCxnSpPr>
            <a:cxnSpLocks/>
            <a:stCxn id="26" idx="0"/>
            <a:endCxn id="30" idx="2"/>
          </p:cNvCxnSpPr>
          <p:nvPr/>
        </p:nvCxnSpPr>
        <p:spPr>
          <a:xfrm flipV="1">
            <a:off x="9139037" y="4329681"/>
            <a:ext cx="1496278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55D82AA4-7B0F-4B33-8DDE-B23FAECE632D}"/>
              </a:ext>
            </a:extLst>
          </p:cNvPr>
          <p:cNvCxnSpPr>
            <a:cxnSpLocks/>
            <a:stCxn id="30" idx="0"/>
            <a:endCxn id="28" idx="2"/>
          </p:cNvCxnSpPr>
          <p:nvPr/>
        </p:nvCxnSpPr>
        <p:spPr>
          <a:xfrm flipV="1">
            <a:off x="10635315" y="3315033"/>
            <a:ext cx="0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5E942881-0643-451E-8870-24585AD9E6FC}"/>
              </a:ext>
            </a:extLst>
          </p:cNvPr>
          <p:cNvCxnSpPr>
            <a:cxnSpLocks/>
            <a:stCxn id="27" idx="0"/>
            <a:endCxn id="31" idx="2"/>
          </p:cNvCxnSpPr>
          <p:nvPr/>
        </p:nvCxnSpPr>
        <p:spPr>
          <a:xfrm flipV="1">
            <a:off x="7643023" y="3317196"/>
            <a:ext cx="0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D48AD344-39D7-47BE-A9D6-498264EA6D82}"/>
              </a:ext>
            </a:extLst>
          </p:cNvPr>
          <p:cNvCxnSpPr>
            <a:cxnSpLocks/>
            <a:stCxn id="28" idx="0"/>
            <a:endCxn id="24" idx="2"/>
          </p:cNvCxnSpPr>
          <p:nvPr/>
        </p:nvCxnSpPr>
        <p:spPr>
          <a:xfrm flipH="1" flipV="1">
            <a:off x="7643023" y="2300385"/>
            <a:ext cx="2992292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hteck: abgerundete Ecken 21">
            <a:extLst>
              <a:ext uri="{FF2B5EF4-FFF2-40B4-BE49-F238E27FC236}">
                <a16:creationId xmlns:a16="http://schemas.microsoft.com/office/drawing/2014/main" id="{58EDEAB1-7FB2-4803-87C2-BD6BE3664844}"/>
              </a:ext>
            </a:extLst>
          </p:cNvPr>
          <p:cNvSpPr/>
          <p:nvPr/>
        </p:nvSpPr>
        <p:spPr>
          <a:xfrm>
            <a:off x="7386120" y="4977486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V1</a:t>
            </a: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490EC239-1582-4CE3-8AAA-BC3040712BFA}"/>
              </a:ext>
            </a:extLst>
          </p:cNvPr>
          <p:cNvSpPr/>
          <p:nvPr/>
        </p:nvSpPr>
        <p:spPr>
          <a:xfrm>
            <a:off x="8882134" y="2949273"/>
            <a:ext cx="513806" cy="365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D2</a:t>
            </a:r>
          </a:p>
        </p:txBody>
      </p:sp>
      <p:sp>
        <p:nvSpPr>
          <p:cNvPr id="24" name="Rechteck: abgerundete Ecken 23">
            <a:extLst>
              <a:ext uri="{FF2B5EF4-FFF2-40B4-BE49-F238E27FC236}">
                <a16:creationId xmlns:a16="http://schemas.microsoft.com/office/drawing/2014/main" id="{9A2E2BFE-7CB2-4282-A01C-278755DE1066}"/>
              </a:ext>
            </a:extLst>
          </p:cNvPr>
          <p:cNvSpPr/>
          <p:nvPr/>
        </p:nvSpPr>
        <p:spPr>
          <a:xfrm>
            <a:off x="7386120" y="1934625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V7</a:t>
            </a:r>
          </a:p>
        </p:txBody>
      </p:sp>
      <p:sp>
        <p:nvSpPr>
          <p:cNvPr id="25" name="Rechteck: abgerundete Ecken 24">
            <a:extLst>
              <a:ext uri="{FF2B5EF4-FFF2-40B4-BE49-F238E27FC236}">
                <a16:creationId xmlns:a16="http://schemas.microsoft.com/office/drawing/2014/main" id="{D91B2EF3-106A-4E4F-95D6-818824F4665F}"/>
              </a:ext>
            </a:extLst>
          </p:cNvPr>
          <p:cNvSpPr/>
          <p:nvPr/>
        </p:nvSpPr>
        <p:spPr>
          <a:xfrm>
            <a:off x="8882134" y="3963921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V3</a:t>
            </a:r>
          </a:p>
        </p:txBody>
      </p:sp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9BE97626-37CB-4229-A3E1-03F19E0CBA21}"/>
              </a:ext>
            </a:extLst>
          </p:cNvPr>
          <p:cNvSpPr/>
          <p:nvPr/>
        </p:nvSpPr>
        <p:spPr>
          <a:xfrm>
            <a:off x="8882134" y="4978569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V2</a:t>
            </a:r>
          </a:p>
        </p:txBody>
      </p: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0E44D417-5EEA-46CF-8747-38BF4C0017BD}"/>
              </a:ext>
            </a:extLst>
          </p:cNvPr>
          <p:cNvSpPr/>
          <p:nvPr/>
        </p:nvSpPr>
        <p:spPr>
          <a:xfrm>
            <a:off x="7386120" y="3966084"/>
            <a:ext cx="513806" cy="365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D1</a:t>
            </a:r>
          </a:p>
        </p:txBody>
      </p:sp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13727942-C03D-40FF-B774-720C48C8AF89}"/>
              </a:ext>
            </a:extLst>
          </p:cNvPr>
          <p:cNvSpPr/>
          <p:nvPr/>
        </p:nvSpPr>
        <p:spPr>
          <a:xfrm>
            <a:off x="10378412" y="2949273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V6</a:t>
            </a:r>
          </a:p>
        </p:txBody>
      </p:sp>
      <p:sp>
        <p:nvSpPr>
          <p:cNvPr id="30" name="Rechteck: abgerundete Ecken 29">
            <a:extLst>
              <a:ext uri="{FF2B5EF4-FFF2-40B4-BE49-F238E27FC236}">
                <a16:creationId xmlns:a16="http://schemas.microsoft.com/office/drawing/2014/main" id="{ECC7672B-CBCC-4090-8821-A7D86B0B4862}"/>
              </a:ext>
            </a:extLst>
          </p:cNvPr>
          <p:cNvSpPr/>
          <p:nvPr/>
        </p:nvSpPr>
        <p:spPr>
          <a:xfrm>
            <a:off x="10378412" y="3963921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V4</a:t>
            </a:r>
          </a:p>
        </p:txBody>
      </p:sp>
      <p:sp>
        <p:nvSpPr>
          <p:cNvPr id="31" name="Rechteck: abgerundete Ecken 30">
            <a:extLst>
              <a:ext uri="{FF2B5EF4-FFF2-40B4-BE49-F238E27FC236}">
                <a16:creationId xmlns:a16="http://schemas.microsoft.com/office/drawing/2014/main" id="{8041C268-F646-44B2-A507-A668F383E574}"/>
              </a:ext>
            </a:extLst>
          </p:cNvPr>
          <p:cNvSpPr/>
          <p:nvPr/>
        </p:nvSpPr>
        <p:spPr>
          <a:xfrm>
            <a:off x="7386120" y="2951436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V5</a:t>
            </a:r>
          </a:p>
        </p:txBody>
      </p:sp>
      <p:sp>
        <p:nvSpPr>
          <p:cNvPr id="32" name="Inhaltsplatzhalter 2">
            <a:extLst>
              <a:ext uri="{FF2B5EF4-FFF2-40B4-BE49-F238E27FC236}">
                <a16:creationId xmlns:a16="http://schemas.microsoft.com/office/drawing/2014/main" id="{740753CA-71BB-4D72-B701-4DD0FAA59513}"/>
              </a:ext>
            </a:extLst>
          </p:cNvPr>
          <p:cNvSpPr txBox="1">
            <a:spLocks/>
          </p:cNvSpPr>
          <p:nvPr/>
        </p:nvSpPr>
        <p:spPr>
          <a:xfrm>
            <a:off x="838201" y="1825625"/>
            <a:ext cx="51689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Entfernen von Kanten</a:t>
            </a:r>
          </a:p>
          <a:p>
            <a:pPr lvl="1"/>
            <a:r>
              <a:rPr lang="de-DE" b="1" dirty="0"/>
              <a:t>Bei Kreuzungen</a:t>
            </a:r>
          </a:p>
          <a:p>
            <a:pPr lvl="1"/>
            <a:r>
              <a:rPr lang="de-DE" dirty="0"/>
              <a:t>Bei mehreren Kanten pro Knoten</a:t>
            </a:r>
          </a:p>
          <a:p>
            <a:r>
              <a:rPr lang="de-DE" dirty="0"/>
              <a:t>Ausrichtung der Knoten entlang verbliebener Kanten</a:t>
            </a:r>
          </a:p>
          <a:p>
            <a:r>
              <a:rPr lang="de-DE" dirty="0"/>
              <a:t>Mehrfachausführung und Positionierung auf arithmetisches Mittel</a:t>
            </a:r>
          </a:p>
        </p:txBody>
      </p:sp>
    </p:spTree>
    <p:extLst>
      <p:ext uri="{BB962C8B-B14F-4D97-AF65-F5344CB8AC3E}">
        <p14:creationId xmlns:p14="http://schemas.microsoft.com/office/powerpoint/2010/main" val="12629175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EBA1B6AF-6BA6-4F31-B1C3-F2714314F1D2}"/>
              </a:ext>
            </a:extLst>
          </p:cNvPr>
          <p:cNvCxnSpPr>
            <a:cxnSpLocks/>
            <a:stCxn id="30" idx="0"/>
            <a:endCxn id="31" idx="2"/>
          </p:cNvCxnSpPr>
          <p:nvPr/>
        </p:nvCxnSpPr>
        <p:spPr>
          <a:xfrm flipH="1" flipV="1">
            <a:off x="7643023" y="3317196"/>
            <a:ext cx="2992292" cy="646725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956B6CFD-CE38-4512-BAF8-69113E268AFC}"/>
              </a:ext>
            </a:extLst>
          </p:cNvPr>
          <p:cNvCxnSpPr>
            <a:cxnSpLocks/>
            <a:stCxn id="22" idx="0"/>
            <a:endCxn id="30" idx="2"/>
          </p:cNvCxnSpPr>
          <p:nvPr/>
        </p:nvCxnSpPr>
        <p:spPr>
          <a:xfrm flipV="1">
            <a:off x="7643023" y="4329681"/>
            <a:ext cx="2992292" cy="647805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de-DE" dirty="0"/>
              <a:t>Knotenpositionierung</a:t>
            </a:r>
            <a:r>
              <a:rPr lang="en-US" dirty="0"/>
              <a:t>	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616AD55-8D9D-40B0-A947-0FF2DE2298A0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122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0A97AD84-0117-4BC0-9761-EB757F3BEF42}"/>
              </a:ext>
            </a:extLst>
          </p:cNvPr>
          <p:cNvCxnSpPr>
            <a:cxnSpLocks/>
          </p:cNvCxnSpPr>
          <p:nvPr/>
        </p:nvCxnSpPr>
        <p:spPr>
          <a:xfrm flipH="1">
            <a:off x="6647977" y="3129989"/>
            <a:ext cx="4944863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CB546668-EEA8-4D3A-8ECA-DC90D19C332F}"/>
              </a:ext>
            </a:extLst>
          </p:cNvPr>
          <p:cNvCxnSpPr>
            <a:cxnSpLocks/>
          </p:cNvCxnSpPr>
          <p:nvPr/>
        </p:nvCxnSpPr>
        <p:spPr>
          <a:xfrm flipH="1">
            <a:off x="6647977" y="4143555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888D0B44-C721-4973-9EEF-8BBDE3BFE8FD}"/>
              </a:ext>
            </a:extLst>
          </p:cNvPr>
          <p:cNvCxnSpPr>
            <a:cxnSpLocks/>
          </p:cNvCxnSpPr>
          <p:nvPr/>
        </p:nvCxnSpPr>
        <p:spPr>
          <a:xfrm flipH="1">
            <a:off x="6647977" y="2116423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866197F8-2F43-4979-8303-06AF4152E99F}"/>
              </a:ext>
            </a:extLst>
          </p:cNvPr>
          <p:cNvCxnSpPr>
            <a:cxnSpLocks/>
          </p:cNvCxnSpPr>
          <p:nvPr/>
        </p:nvCxnSpPr>
        <p:spPr>
          <a:xfrm flipH="1">
            <a:off x="6647977" y="5157120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4A7F8959-09B9-4879-A466-98F1B5F4AFA9}"/>
              </a:ext>
            </a:extLst>
          </p:cNvPr>
          <p:cNvCxnSpPr>
            <a:cxnSpLocks/>
            <a:stCxn id="22" idx="0"/>
            <a:endCxn id="25" idx="2"/>
          </p:cNvCxnSpPr>
          <p:nvPr/>
        </p:nvCxnSpPr>
        <p:spPr>
          <a:xfrm flipV="1">
            <a:off x="7643023" y="4329681"/>
            <a:ext cx="1496014" cy="647805"/>
          </a:xfrm>
          <a:prstGeom prst="line">
            <a:avLst/>
          </a:prstGeom>
          <a:ln w="38100">
            <a:solidFill>
              <a:srgbClr val="C00000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569D04EE-C86B-42F6-BF5D-89F4FBC2FBF7}"/>
              </a:ext>
            </a:extLst>
          </p:cNvPr>
          <p:cNvCxnSpPr>
            <a:cxnSpLocks/>
            <a:stCxn id="25" idx="0"/>
            <a:endCxn id="23" idx="2"/>
          </p:cNvCxnSpPr>
          <p:nvPr/>
        </p:nvCxnSpPr>
        <p:spPr>
          <a:xfrm flipV="1">
            <a:off x="9139037" y="3315033"/>
            <a:ext cx="0" cy="648888"/>
          </a:xfrm>
          <a:prstGeom prst="line">
            <a:avLst/>
          </a:prstGeom>
          <a:ln w="38100">
            <a:solidFill>
              <a:schemeClr val="tx1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C936155F-8DB2-4CCF-8A73-1199E8799B89}"/>
              </a:ext>
            </a:extLst>
          </p:cNvPr>
          <p:cNvCxnSpPr>
            <a:cxnSpLocks/>
            <a:stCxn id="22" idx="0"/>
            <a:endCxn id="27" idx="2"/>
          </p:cNvCxnSpPr>
          <p:nvPr/>
        </p:nvCxnSpPr>
        <p:spPr>
          <a:xfrm flipV="1">
            <a:off x="7643023" y="4331844"/>
            <a:ext cx="0" cy="645642"/>
          </a:xfrm>
          <a:prstGeom prst="line">
            <a:avLst/>
          </a:prstGeom>
          <a:ln w="38100">
            <a:solidFill>
              <a:srgbClr val="C00000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E8E2C7F9-4F2C-4B92-9B67-25C4A9CF25F1}"/>
              </a:ext>
            </a:extLst>
          </p:cNvPr>
          <p:cNvCxnSpPr>
            <a:cxnSpLocks/>
            <a:stCxn id="31" idx="0"/>
            <a:endCxn id="24" idx="2"/>
          </p:cNvCxnSpPr>
          <p:nvPr/>
        </p:nvCxnSpPr>
        <p:spPr>
          <a:xfrm flipV="1">
            <a:off x="7643023" y="2300385"/>
            <a:ext cx="0" cy="651051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9A455265-AC3C-4171-ADB0-D5F27F0D7DD6}"/>
              </a:ext>
            </a:extLst>
          </p:cNvPr>
          <p:cNvCxnSpPr>
            <a:cxnSpLocks/>
            <a:stCxn id="23" idx="0"/>
            <a:endCxn id="24" idx="2"/>
          </p:cNvCxnSpPr>
          <p:nvPr/>
        </p:nvCxnSpPr>
        <p:spPr>
          <a:xfrm flipH="1" flipV="1">
            <a:off x="7643023" y="2300385"/>
            <a:ext cx="1496014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9A7AABD-C286-4316-AEFA-F48D6F237097}"/>
              </a:ext>
            </a:extLst>
          </p:cNvPr>
          <p:cNvCxnSpPr>
            <a:cxnSpLocks/>
            <a:stCxn id="26" idx="0"/>
            <a:endCxn id="25" idx="2"/>
          </p:cNvCxnSpPr>
          <p:nvPr/>
        </p:nvCxnSpPr>
        <p:spPr>
          <a:xfrm flipV="1">
            <a:off x="9139037" y="4329681"/>
            <a:ext cx="0" cy="648888"/>
          </a:xfrm>
          <a:prstGeom prst="line">
            <a:avLst/>
          </a:prstGeom>
          <a:ln w="38100">
            <a:solidFill>
              <a:schemeClr val="tx1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8F33B07D-AC0D-4803-BA07-B173ABE0E77D}"/>
              </a:ext>
            </a:extLst>
          </p:cNvPr>
          <p:cNvCxnSpPr>
            <a:cxnSpLocks/>
            <a:stCxn id="26" idx="0"/>
            <a:endCxn id="30" idx="2"/>
          </p:cNvCxnSpPr>
          <p:nvPr/>
        </p:nvCxnSpPr>
        <p:spPr>
          <a:xfrm flipV="1">
            <a:off x="9139037" y="4329681"/>
            <a:ext cx="1496278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55D82AA4-7B0F-4B33-8DDE-B23FAECE632D}"/>
              </a:ext>
            </a:extLst>
          </p:cNvPr>
          <p:cNvCxnSpPr>
            <a:cxnSpLocks/>
            <a:stCxn id="30" idx="0"/>
            <a:endCxn id="28" idx="2"/>
          </p:cNvCxnSpPr>
          <p:nvPr/>
        </p:nvCxnSpPr>
        <p:spPr>
          <a:xfrm flipV="1">
            <a:off x="10635315" y="3315033"/>
            <a:ext cx="0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5E942881-0643-451E-8870-24585AD9E6FC}"/>
              </a:ext>
            </a:extLst>
          </p:cNvPr>
          <p:cNvCxnSpPr>
            <a:cxnSpLocks/>
            <a:stCxn id="27" idx="0"/>
            <a:endCxn id="31" idx="2"/>
          </p:cNvCxnSpPr>
          <p:nvPr/>
        </p:nvCxnSpPr>
        <p:spPr>
          <a:xfrm flipV="1">
            <a:off x="7643023" y="3317196"/>
            <a:ext cx="0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D48AD344-39D7-47BE-A9D6-498264EA6D82}"/>
              </a:ext>
            </a:extLst>
          </p:cNvPr>
          <p:cNvCxnSpPr>
            <a:cxnSpLocks/>
            <a:stCxn id="28" idx="0"/>
            <a:endCxn id="24" idx="2"/>
          </p:cNvCxnSpPr>
          <p:nvPr/>
        </p:nvCxnSpPr>
        <p:spPr>
          <a:xfrm flipH="1" flipV="1">
            <a:off x="7643023" y="2300385"/>
            <a:ext cx="2992292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hteck: abgerundete Ecken 21">
            <a:extLst>
              <a:ext uri="{FF2B5EF4-FFF2-40B4-BE49-F238E27FC236}">
                <a16:creationId xmlns:a16="http://schemas.microsoft.com/office/drawing/2014/main" id="{58EDEAB1-7FB2-4803-87C2-BD6BE3664844}"/>
              </a:ext>
            </a:extLst>
          </p:cNvPr>
          <p:cNvSpPr/>
          <p:nvPr/>
        </p:nvSpPr>
        <p:spPr>
          <a:xfrm>
            <a:off x="7386120" y="4977486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V1</a:t>
            </a: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490EC239-1582-4CE3-8AAA-BC3040712BFA}"/>
              </a:ext>
            </a:extLst>
          </p:cNvPr>
          <p:cNvSpPr/>
          <p:nvPr/>
        </p:nvSpPr>
        <p:spPr>
          <a:xfrm>
            <a:off x="8882134" y="2949273"/>
            <a:ext cx="513806" cy="365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D2</a:t>
            </a:r>
          </a:p>
        </p:txBody>
      </p:sp>
      <p:sp>
        <p:nvSpPr>
          <p:cNvPr id="24" name="Rechteck: abgerundete Ecken 23">
            <a:extLst>
              <a:ext uri="{FF2B5EF4-FFF2-40B4-BE49-F238E27FC236}">
                <a16:creationId xmlns:a16="http://schemas.microsoft.com/office/drawing/2014/main" id="{9A2E2BFE-7CB2-4282-A01C-278755DE1066}"/>
              </a:ext>
            </a:extLst>
          </p:cNvPr>
          <p:cNvSpPr/>
          <p:nvPr/>
        </p:nvSpPr>
        <p:spPr>
          <a:xfrm>
            <a:off x="7386120" y="1934625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V7</a:t>
            </a:r>
          </a:p>
        </p:txBody>
      </p:sp>
      <p:sp>
        <p:nvSpPr>
          <p:cNvPr id="25" name="Rechteck: abgerundete Ecken 24">
            <a:extLst>
              <a:ext uri="{FF2B5EF4-FFF2-40B4-BE49-F238E27FC236}">
                <a16:creationId xmlns:a16="http://schemas.microsoft.com/office/drawing/2014/main" id="{D91B2EF3-106A-4E4F-95D6-818824F4665F}"/>
              </a:ext>
            </a:extLst>
          </p:cNvPr>
          <p:cNvSpPr/>
          <p:nvPr/>
        </p:nvSpPr>
        <p:spPr>
          <a:xfrm>
            <a:off x="8882134" y="3963921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V3</a:t>
            </a:r>
          </a:p>
        </p:txBody>
      </p:sp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9BE97626-37CB-4229-A3E1-03F19E0CBA21}"/>
              </a:ext>
            </a:extLst>
          </p:cNvPr>
          <p:cNvSpPr/>
          <p:nvPr/>
        </p:nvSpPr>
        <p:spPr>
          <a:xfrm>
            <a:off x="8882134" y="4978569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V2</a:t>
            </a:r>
          </a:p>
        </p:txBody>
      </p: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0E44D417-5EEA-46CF-8747-38BF4C0017BD}"/>
              </a:ext>
            </a:extLst>
          </p:cNvPr>
          <p:cNvSpPr/>
          <p:nvPr/>
        </p:nvSpPr>
        <p:spPr>
          <a:xfrm>
            <a:off x="7386120" y="3966084"/>
            <a:ext cx="513806" cy="365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D1</a:t>
            </a:r>
          </a:p>
        </p:txBody>
      </p:sp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13727942-C03D-40FF-B774-720C48C8AF89}"/>
              </a:ext>
            </a:extLst>
          </p:cNvPr>
          <p:cNvSpPr/>
          <p:nvPr/>
        </p:nvSpPr>
        <p:spPr>
          <a:xfrm>
            <a:off x="10378412" y="2949273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V6</a:t>
            </a:r>
          </a:p>
        </p:txBody>
      </p:sp>
      <p:sp>
        <p:nvSpPr>
          <p:cNvPr id="30" name="Rechteck: abgerundete Ecken 29">
            <a:extLst>
              <a:ext uri="{FF2B5EF4-FFF2-40B4-BE49-F238E27FC236}">
                <a16:creationId xmlns:a16="http://schemas.microsoft.com/office/drawing/2014/main" id="{ECC7672B-CBCC-4090-8821-A7D86B0B4862}"/>
              </a:ext>
            </a:extLst>
          </p:cNvPr>
          <p:cNvSpPr/>
          <p:nvPr/>
        </p:nvSpPr>
        <p:spPr>
          <a:xfrm>
            <a:off x="10378412" y="3963921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V4</a:t>
            </a:r>
          </a:p>
        </p:txBody>
      </p:sp>
      <p:sp>
        <p:nvSpPr>
          <p:cNvPr id="31" name="Rechteck: abgerundete Ecken 30">
            <a:extLst>
              <a:ext uri="{FF2B5EF4-FFF2-40B4-BE49-F238E27FC236}">
                <a16:creationId xmlns:a16="http://schemas.microsoft.com/office/drawing/2014/main" id="{8041C268-F646-44B2-A507-A668F383E574}"/>
              </a:ext>
            </a:extLst>
          </p:cNvPr>
          <p:cNvSpPr/>
          <p:nvPr/>
        </p:nvSpPr>
        <p:spPr>
          <a:xfrm>
            <a:off x="7386120" y="2951436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V5</a:t>
            </a:r>
          </a:p>
        </p:txBody>
      </p:sp>
      <p:sp>
        <p:nvSpPr>
          <p:cNvPr id="32" name="Inhaltsplatzhalter 2">
            <a:extLst>
              <a:ext uri="{FF2B5EF4-FFF2-40B4-BE49-F238E27FC236}">
                <a16:creationId xmlns:a16="http://schemas.microsoft.com/office/drawing/2014/main" id="{740753CA-71BB-4D72-B701-4DD0FAA59513}"/>
              </a:ext>
            </a:extLst>
          </p:cNvPr>
          <p:cNvSpPr txBox="1">
            <a:spLocks/>
          </p:cNvSpPr>
          <p:nvPr/>
        </p:nvSpPr>
        <p:spPr>
          <a:xfrm>
            <a:off x="838201" y="1825625"/>
            <a:ext cx="51689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Entfernen von Kanten</a:t>
            </a:r>
          </a:p>
          <a:p>
            <a:pPr lvl="1"/>
            <a:r>
              <a:rPr lang="de-DE" dirty="0"/>
              <a:t>Bei Kreuzungen</a:t>
            </a:r>
          </a:p>
          <a:p>
            <a:pPr lvl="1"/>
            <a:r>
              <a:rPr lang="de-DE" b="1" dirty="0"/>
              <a:t>Bei mehreren Kanten pro Knoten</a:t>
            </a:r>
          </a:p>
          <a:p>
            <a:r>
              <a:rPr lang="de-DE" dirty="0"/>
              <a:t>Ausrichtung der Knoten entlang verbliebener Kanten</a:t>
            </a:r>
          </a:p>
          <a:p>
            <a:r>
              <a:rPr lang="de-DE" dirty="0"/>
              <a:t>Mehrfachausführung und Positionierung auf arithmetisches Mittel</a:t>
            </a:r>
          </a:p>
        </p:txBody>
      </p:sp>
    </p:spTree>
    <p:extLst>
      <p:ext uri="{BB962C8B-B14F-4D97-AF65-F5344CB8AC3E}">
        <p14:creationId xmlns:p14="http://schemas.microsoft.com/office/powerpoint/2010/main" val="41341640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956B6CFD-CE38-4512-BAF8-69113E268AFC}"/>
              </a:ext>
            </a:extLst>
          </p:cNvPr>
          <p:cNvCxnSpPr>
            <a:cxnSpLocks/>
            <a:stCxn id="22" idx="0"/>
            <a:endCxn id="30" idx="2"/>
          </p:cNvCxnSpPr>
          <p:nvPr/>
        </p:nvCxnSpPr>
        <p:spPr>
          <a:xfrm flipV="1">
            <a:off x="7643023" y="4329681"/>
            <a:ext cx="2992292" cy="647805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4A7F8959-09B9-4879-A466-98F1B5F4AFA9}"/>
              </a:ext>
            </a:extLst>
          </p:cNvPr>
          <p:cNvCxnSpPr>
            <a:cxnSpLocks/>
            <a:stCxn id="22" idx="0"/>
            <a:endCxn id="25" idx="2"/>
          </p:cNvCxnSpPr>
          <p:nvPr/>
        </p:nvCxnSpPr>
        <p:spPr>
          <a:xfrm flipV="1">
            <a:off x="7643023" y="4329681"/>
            <a:ext cx="1496014" cy="647805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E8E2C7F9-4F2C-4B92-9B67-25C4A9CF25F1}"/>
              </a:ext>
            </a:extLst>
          </p:cNvPr>
          <p:cNvCxnSpPr>
            <a:cxnSpLocks/>
            <a:stCxn id="31" idx="0"/>
            <a:endCxn id="24" idx="2"/>
          </p:cNvCxnSpPr>
          <p:nvPr/>
        </p:nvCxnSpPr>
        <p:spPr>
          <a:xfrm flipV="1">
            <a:off x="7643023" y="2300385"/>
            <a:ext cx="0" cy="651051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9A7AABD-C286-4316-AEFA-F48D6F237097}"/>
              </a:ext>
            </a:extLst>
          </p:cNvPr>
          <p:cNvCxnSpPr>
            <a:cxnSpLocks/>
            <a:stCxn id="26" idx="0"/>
            <a:endCxn id="25" idx="2"/>
          </p:cNvCxnSpPr>
          <p:nvPr/>
        </p:nvCxnSpPr>
        <p:spPr>
          <a:xfrm flipV="1">
            <a:off x="9139037" y="4329681"/>
            <a:ext cx="0" cy="648888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D48AD344-39D7-47BE-A9D6-498264EA6D82}"/>
              </a:ext>
            </a:extLst>
          </p:cNvPr>
          <p:cNvCxnSpPr>
            <a:cxnSpLocks/>
            <a:stCxn id="28" idx="0"/>
            <a:endCxn id="24" idx="2"/>
          </p:cNvCxnSpPr>
          <p:nvPr/>
        </p:nvCxnSpPr>
        <p:spPr>
          <a:xfrm flipH="1" flipV="1">
            <a:off x="7643023" y="2300385"/>
            <a:ext cx="2992292" cy="648888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EBA1B6AF-6BA6-4F31-B1C3-F2714314F1D2}"/>
              </a:ext>
            </a:extLst>
          </p:cNvPr>
          <p:cNvCxnSpPr>
            <a:cxnSpLocks/>
            <a:stCxn id="30" idx="0"/>
            <a:endCxn id="31" idx="2"/>
          </p:cNvCxnSpPr>
          <p:nvPr/>
        </p:nvCxnSpPr>
        <p:spPr>
          <a:xfrm flipH="1" flipV="1">
            <a:off x="7643023" y="3317196"/>
            <a:ext cx="2992292" cy="646725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de-DE" dirty="0"/>
              <a:t>Knotenpositionierung</a:t>
            </a:r>
            <a:r>
              <a:rPr lang="en-US" dirty="0"/>
              <a:t>	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616AD55-8D9D-40B0-A947-0FF2DE2298A0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123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0A97AD84-0117-4BC0-9761-EB757F3BEF42}"/>
              </a:ext>
            </a:extLst>
          </p:cNvPr>
          <p:cNvCxnSpPr>
            <a:cxnSpLocks/>
          </p:cNvCxnSpPr>
          <p:nvPr/>
        </p:nvCxnSpPr>
        <p:spPr>
          <a:xfrm flipH="1">
            <a:off x="6647977" y="3129989"/>
            <a:ext cx="4944863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CB546668-EEA8-4D3A-8ECA-DC90D19C332F}"/>
              </a:ext>
            </a:extLst>
          </p:cNvPr>
          <p:cNvCxnSpPr>
            <a:cxnSpLocks/>
          </p:cNvCxnSpPr>
          <p:nvPr/>
        </p:nvCxnSpPr>
        <p:spPr>
          <a:xfrm flipH="1">
            <a:off x="6647977" y="4143555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888D0B44-C721-4973-9EEF-8BBDE3BFE8FD}"/>
              </a:ext>
            </a:extLst>
          </p:cNvPr>
          <p:cNvCxnSpPr>
            <a:cxnSpLocks/>
          </p:cNvCxnSpPr>
          <p:nvPr/>
        </p:nvCxnSpPr>
        <p:spPr>
          <a:xfrm flipH="1">
            <a:off x="6647977" y="2116423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866197F8-2F43-4979-8303-06AF4152E99F}"/>
              </a:ext>
            </a:extLst>
          </p:cNvPr>
          <p:cNvCxnSpPr>
            <a:cxnSpLocks/>
          </p:cNvCxnSpPr>
          <p:nvPr/>
        </p:nvCxnSpPr>
        <p:spPr>
          <a:xfrm flipH="1">
            <a:off x="6647977" y="5157120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569D04EE-C86B-42F6-BF5D-89F4FBC2FBF7}"/>
              </a:ext>
            </a:extLst>
          </p:cNvPr>
          <p:cNvCxnSpPr>
            <a:cxnSpLocks/>
            <a:stCxn id="25" idx="0"/>
            <a:endCxn id="23" idx="2"/>
          </p:cNvCxnSpPr>
          <p:nvPr/>
        </p:nvCxnSpPr>
        <p:spPr>
          <a:xfrm flipV="1">
            <a:off x="9139037" y="3315033"/>
            <a:ext cx="0" cy="648888"/>
          </a:xfrm>
          <a:prstGeom prst="line">
            <a:avLst/>
          </a:prstGeom>
          <a:ln w="38100">
            <a:solidFill>
              <a:schemeClr val="tx1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C936155F-8DB2-4CCF-8A73-1199E8799B89}"/>
              </a:ext>
            </a:extLst>
          </p:cNvPr>
          <p:cNvCxnSpPr>
            <a:cxnSpLocks/>
            <a:stCxn id="22" idx="0"/>
            <a:endCxn id="27" idx="2"/>
          </p:cNvCxnSpPr>
          <p:nvPr/>
        </p:nvCxnSpPr>
        <p:spPr>
          <a:xfrm flipV="1">
            <a:off x="7643023" y="4331844"/>
            <a:ext cx="0" cy="645642"/>
          </a:xfrm>
          <a:prstGeom prst="line">
            <a:avLst/>
          </a:prstGeom>
          <a:ln w="38100">
            <a:solidFill>
              <a:schemeClr val="tx1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9A455265-AC3C-4171-ADB0-D5F27F0D7DD6}"/>
              </a:ext>
            </a:extLst>
          </p:cNvPr>
          <p:cNvCxnSpPr>
            <a:cxnSpLocks/>
            <a:stCxn id="23" idx="0"/>
            <a:endCxn id="24" idx="2"/>
          </p:cNvCxnSpPr>
          <p:nvPr/>
        </p:nvCxnSpPr>
        <p:spPr>
          <a:xfrm flipH="1" flipV="1">
            <a:off x="7643023" y="2300385"/>
            <a:ext cx="1496014" cy="648888"/>
          </a:xfrm>
          <a:prstGeom prst="line">
            <a:avLst/>
          </a:prstGeom>
          <a:ln w="38100">
            <a:solidFill>
              <a:schemeClr val="tx1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8F33B07D-AC0D-4803-BA07-B173ABE0E77D}"/>
              </a:ext>
            </a:extLst>
          </p:cNvPr>
          <p:cNvCxnSpPr>
            <a:cxnSpLocks/>
            <a:stCxn id="26" idx="0"/>
            <a:endCxn id="30" idx="2"/>
          </p:cNvCxnSpPr>
          <p:nvPr/>
        </p:nvCxnSpPr>
        <p:spPr>
          <a:xfrm flipV="1">
            <a:off x="9139037" y="4329681"/>
            <a:ext cx="1496278" cy="648888"/>
          </a:xfrm>
          <a:prstGeom prst="line">
            <a:avLst/>
          </a:prstGeom>
          <a:ln w="38100">
            <a:solidFill>
              <a:schemeClr val="tx1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55D82AA4-7B0F-4B33-8DDE-B23FAECE632D}"/>
              </a:ext>
            </a:extLst>
          </p:cNvPr>
          <p:cNvCxnSpPr>
            <a:cxnSpLocks/>
            <a:stCxn id="30" idx="0"/>
            <a:endCxn id="28" idx="2"/>
          </p:cNvCxnSpPr>
          <p:nvPr/>
        </p:nvCxnSpPr>
        <p:spPr>
          <a:xfrm flipV="1">
            <a:off x="10635315" y="3315033"/>
            <a:ext cx="0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5E942881-0643-451E-8870-24585AD9E6FC}"/>
              </a:ext>
            </a:extLst>
          </p:cNvPr>
          <p:cNvCxnSpPr>
            <a:cxnSpLocks/>
            <a:stCxn id="27" idx="0"/>
            <a:endCxn id="31" idx="2"/>
          </p:cNvCxnSpPr>
          <p:nvPr/>
        </p:nvCxnSpPr>
        <p:spPr>
          <a:xfrm flipV="1">
            <a:off x="7643023" y="3317196"/>
            <a:ext cx="0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hteck: abgerundete Ecken 21">
            <a:extLst>
              <a:ext uri="{FF2B5EF4-FFF2-40B4-BE49-F238E27FC236}">
                <a16:creationId xmlns:a16="http://schemas.microsoft.com/office/drawing/2014/main" id="{58EDEAB1-7FB2-4803-87C2-BD6BE3664844}"/>
              </a:ext>
            </a:extLst>
          </p:cNvPr>
          <p:cNvSpPr/>
          <p:nvPr/>
        </p:nvSpPr>
        <p:spPr>
          <a:xfrm>
            <a:off x="7386120" y="4977486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V1</a:t>
            </a: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490EC239-1582-4CE3-8AAA-BC3040712BFA}"/>
              </a:ext>
            </a:extLst>
          </p:cNvPr>
          <p:cNvSpPr/>
          <p:nvPr/>
        </p:nvSpPr>
        <p:spPr>
          <a:xfrm>
            <a:off x="8882134" y="2949273"/>
            <a:ext cx="513806" cy="365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D2</a:t>
            </a:r>
          </a:p>
        </p:txBody>
      </p:sp>
      <p:sp>
        <p:nvSpPr>
          <p:cNvPr id="24" name="Rechteck: abgerundete Ecken 23">
            <a:extLst>
              <a:ext uri="{FF2B5EF4-FFF2-40B4-BE49-F238E27FC236}">
                <a16:creationId xmlns:a16="http://schemas.microsoft.com/office/drawing/2014/main" id="{9A2E2BFE-7CB2-4282-A01C-278755DE1066}"/>
              </a:ext>
            </a:extLst>
          </p:cNvPr>
          <p:cNvSpPr/>
          <p:nvPr/>
        </p:nvSpPr>
        <p:spPr>
          <a:xfrm>
            <a:off x="7386120" y="1934625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V7</a:t>
            </a:r>
          </a:p>
        </p:txBody>
      </p:sp>
      <p:sp>
        <p:nvSpPr>
          <p:cNvPr id="25" name="Rechteck: abgerundete Ecken 24">
            <a:extLst>
              <a:ext uri="{FF2B5EF4-FFF2-40B4-BE49-F238E27FC236}">
                <a16:creationId xmlns:a16="http://schemas.microsoft.com/office/drawing/2014/main" id="{D91B2EF3-106A-4E4F-95D6-818824F4665F}"/>
              </a:ext>
            </a:extLst>
          </p:cNvPr>
          <p:cNvSpPr/>
          <p:nvPr/>
        </p:nvSpPr>
        <p:spPr>
          <a:xfrm>
            <a:off x="8882134" y="3963921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V3</a:t>
            </a:r>
          </a:p>
        </p:txBody>
      </p:sp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9BE97626-37CB-4229-A3E1-03F19E0CBA21}"/>
              </a:ext>
            </a:extLst>
          </p:cNvPr>
          <p:cNvSpPr/>
          <p:nvPr/>
        </p:nvSpPr>
        <p:spPr>
          <a:xfrm>
            <a:off x="8882134" y="4978569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V2</a:t>
            </a:r>
          </a:p>
        </p:txBody>
      </p: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0E44D417-5EEA-46CF-8747-38BF4C0017BD}"/>
              </a:ext>
            </a:extLst>
          </p:cNvPr>
          <p:cNvSpPr/>
          <p:nvPr/>
        </p:nvSpPr>
        <p:spPr>
          <a:xfrm>
            <a:off x="7386120" y="3966084"/>
            <a:ext cx="513806" cy="365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D1</a:t>
            </a:r>
          </a:p>
        </p:txBody>
      </p:sp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13727942-C03D-40FF-B774-720C48C8AF89}"/>
              </a:ext>
            </a:extLst>
          </p:cNvPr>
          <p:cNvSpPr/>
          <p:nvPr/>
        </p:nvSpPr>
        <p:spPr>
          <a:xfrm>
            <a:off x="10378412" y="2949273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V6</a:t>
            </a:r>
          </a:p>
        </p:txBody>
      </p:sp>
      <p:sp>
        <p:nvSpPr>
          <p:cNvPr id="30" name="Rechteck: abgerundete Ecken 29">
            <a:extLst>
              <a:ext uri="{FF2B5EF4-FFF2-40B4-BE49-F238E27FC236}">
                <a16:creationId xmlns:a16="http://schemas.microsoft.com/office/drawing/2014/main" id="{ECC7672B-CBCC-4090-8821-A7D86B0B4862}"/>
              </a:ext>
            </a:extLst>
          </p:cNvPr>
          <p:cNvSpPr/>
          <p:nvPr/>
        </p:nvSpPr>
        <p:spPr>
          <a:xfrm>
            <a:off x="10378412" y="3963921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V4</a:t>
            </a:r>
          </a:p>
        </p:txBody>
      </p:sp>
      <p:sp>
        <p:nvSpPr>
          <p:cNvPr id="31" name="Rechteck: abgerundete Ecken 30">
            <a:extLst>
              <a:ext uri="{FF2B5EF4-FFF2-40B4-BE49-F238E27FC236}">
                <a16:creationId xmlns:a16="http://schemas.microsoft.com/office/drawing/2014/main" id="{8041C268-F646-44B2-A507-A668F383E574}"/>
              </a:ext>
            </a:extLst>
          </p:cNvPr>
          <p:cNvSpPr/>
          <p:nvPr/>
        </p:nvSpPr>
        <p:spPr>
          <a:xfrm>
            <a:off x="7386120" y="2951436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V5</a:t>
            </a:r>
          </a:p>
        </p:txBody>
      </p:sp>
      <p:sp>
        <p:nvSpPr>
          <p:cNvPr id="32" name="Inhaltsplatzhalter 2">
            <a:extLst>
              <a:ext uri="{FF2B5EF4-FFF2-40B4-BE49-F238E27FC236}">
                <a16:creationId xmlns:a16="http://schemas.microsoft.com/office/drawing/2014/main" id="{740753CA-71BB-4D72-B701-4DD0FAA59513}"/>
              </a:ext>
            </a:extLst>
          </p:cNvPr>
          <p:cNvSpPr txBox="1">
            <a:spLocks/>
          </p:cNvSpPr>
          <p:nvPr/>
        </p:nvSpPr>
        <p:spPr>
          <a:xfrm>
            <a:off x="838201" y="1825625"/>
            <a:ext cx="51689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Entfernen von Kanten</a:t>
            </a:r>
          </a:p>
          <a:p>
            <a:pPr lvl="1"/>
            <a:r>
              <a:rPr lang="de-DE" dirty="0"/>
              <a:t>Bei Kreuzungen</a:t>
            </a:r>
          </a:p>
          <a:p>
            <a:pPr lvl="1"/>
            <a:r>
              <a:rPr lang="de-DE" b="1" dirty="0"/>
              <a:t>Bei mehreren Kanten pro Knoten</a:t>
            </a:r>
          </a:p>
          <a:p>
            <a:r>
              <a:rPr lang="de-DE" dirty="0"/>
              <a:t>Ausrichtung der Knoten entlang verbliebener Kanten</a:t>
            </a:r>
          </a:p>
          <a:p>
            <a:r>
              <a:rPr lang="de-DE" dirty="0"/>
              <a:t>Mehrfachausführung und Positionierung auf arithmetisches Mittel</a:t>
            </a:r>
          </a:p>
        </p:txBody>
      </p:sp>
    </p:spTree>
    <p:extLst>
      <p:ext uri="{BB962C8B-B14F-4D97-AF65-F5344CB8AC3E}">
        <p14:creationId xmlns:p14="http://schemas.microsoft.com/office/powerpoint/2010/main" val="11199590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956B6CFD-CE38-4512-BAF8-69113E268AFC}"/>
              </a:ext>
            </a:extLst>
          </p:cNvPr>
          <p:cNvCxnSpPr>
            <a:cxnSpLocks/>
            <a:stCxn id="22" idx="0"/>
            <a:endCxn id="30" idx="2"/>
          </p:cNvCxnSpPr>
          <p:nvPr/>
        </p:nvCxnSpPr>
        <p:spPr>
          <a:xfrm flipV="1">
            <a:off x="7643023" y="4329681"/>
            <a:ext cx="2992292" cy="647805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4A7F8959-09B9-4879-A466-98F1B5F4AFA9}"/>
              </a:ext>
            </a:extLst>
          </p:cNvPr>
          <p:cNvCxnSpPr>
            <a:cxnSpLocks/>
            <a:stCxn id="22" idx="0"/>
            <a:endCxn id="25" idx="2"/>
          </p:cNvCxnSpPr>
          <p:nvPr/>
        </p:nvCxnSpPr>
        <p:spPr>
          <a:xfrm flipV="1">
            <a:off x="7643023" y="4329681"/>
            <a:ext cx="1496014" cy="647805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E8E2C7F9-4F2C-4B92-9B67-25C4A9CF25F1}"/>
              </a:ext>
            </a:extLst>
          </p:cNvPr>
          <p:cNvCxnSpPr>
            <a:cxnSpLocks/>
            <a:stCxn id="31" idx="0"/>
            <a:endCxn id="24" idx="2"/>
          </p:cNvCxnSpPr>
          <p:nvPr/>
        </p:nvCxnSpPr>
        <p:spPr>
          <a:xfrm flipV="1">
            <a:off x="7643023" y="2300385"/>
            <a:ext cx="0" cy="651051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9A7AABD-C286-4316-AEFA-F48D6F237097}"/>
              </a:ext>
            </a:extLst>
          </p:cNvPr>
          <p:cNvCxnSpPr>
            <a:cxnSpLocks/>
            <a:stCxn id="26" idx="0"/>
            <a:endCxn id="25" idx="2"/>
          </p:cNvCxnSpPr>
          <p:nvPr/>
        </p:nvCxnSpPr>
        <p:spPr>
          <a:xfrm flipV="1">
            <a:off x="9139037" y="4329681"/>
            <a:ext cx="0" cy="648888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D48AD344-39D7-47BE-A9D6-498264EA6D82}"/>
              </a:ext>
            </a:extLst>
          </p:cNvPr>
          <p:cNvCxnSpPr>
            <a:cxnSpLocks/>
            <a:stCxn id="28" idx="0"/>
            <a:endCxn id="24" idx="2"/>
          </p:cNvCxnSpPr>
          <p:nvPr/>
        </p:nvCxnSpPr>
        <p:spPr>
          <a:xfrm flipH="1" flipV="1">
            <a:off x="7643023" y="2300385"/>
            <a:ext cx="2992292" cy="648888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EBA1B6AF-6BA6-4F31-B1C3-F2714314F1D2}"/>
              </a:ext>
            </a:extLst>
          </p:cNvPr>
          <p:cNvCxnSpPr>
            <a:cxnSpLocks/>
            <a:stCxn id="30" idx="0"/>
            <a:endCxn id="31" idx="2"/>
          </p:cNvCxnSpPr>
          <p:nvPr/>
        </p:nvCxnSpPr>
        <p:spPr>
          <a:xfrm flipH="1" flipV="1">
            <a:off x="7643023" y="3317196"/>
            <a:ext cx="2992292" cy="646725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de-DE" dirty="0"/>
              <a:t>Knotenpositionierung</a:t>
            </a:r>
            <a:r>
              <a:rPr lang="en-US" dirty="0"/>
              <a:t>	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616AD55-8D9D-40B0-A947-0FF2DE2298A0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124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0A97AD84-0117-4BC0-9761-EB757F3BEF42}"/>
              </a:ext>
            </a:extLst>
          </p:cNvPr>
          <p:cNvCxnSpPr>
            <a:cxnSpLocks/>
          </p:cNvCxnSpPr>
          <p:nvPr/>
        </p:nvCxnSpPr>
        <p:spPr>
          <a:xfrm flipH="1">
            <a:off x="6647977" y="3129989"/>
            <a:ext cx="4944863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CB546668-EEA8-4D3A-8ECA-DC90D19C332F}"/>
              </a:ext>
            </a:extLst>
          </p:cNvPr>
          <p:cNvCxnSpPr>
            <a:cxnSpLocks/>
          </p:cNvCxnSpPr>
          <p:nvPr/>
        </p:nvCxnSpPr>
        <p:spPr>
          <a:xfrm flipH="1">
            <a:off x="6647977" y="4143555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888D0B44-C721-4973-9EEF-8BBDE3BFE8FD}"/>
              </a:ext>
            </a:extLst>
          </p:cNvPr>
          <p:cNvCxnSpPr>
            <a:cxnSpLocks/>
          </p:cNvCxnSpPr>
          <p:nvPr/>
        </p:nvCxnSpPr>
        <p:spPr>
          <a:xfrm flipH="1">
            <a:off x="6647977" y="2116423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866197F8-2F43-4979-8303-06AF4152E99F}"/>
              </a:ext>
            </a:extLst>
          </p:cNvPr>
          <p:cNvCxnSpPr>
            <a:cxnSpLocks/>
          </p:cNvCxnSpPr>
          <p:nvPr/>
        </p:nvCxnSpPr>
        <p:spPr>
          <a:xfrm flipH="1">
            <a:off x="6647977" y="5157120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569D04EE-C86B-42F6-BF5D-89F4FBC2FBF7}"/>
              </a:ext>
            </a:extLst>
          </p:cNvPr>
          <p:cNvCxnSpPr>
            <a:cxnSpLocks/>
            <a:stCxn id="25" idx="0"/>
            <a:endCxn id="23" idx="2"/>
          </p:cNvCxnSpPr>
          <p:nvPr/>
        </p:nvCxnSpPr>
        <p:spPr>
          <a:xfrm flipV="1">
            <a:off x="9139037" y="3315033"/>
            <a:ext cx="0" cy="648888"/>
          </a:xfrm>
          <a:prstGeom prst="line">
            <a:avLst/>
          </a:prstGeom>
          <a:ln w="38100">
            <a:solidFill>
              <a:schemeClr val="tx1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C936155F-8DB2-4CCF-8A73-1199E8799B89}"/>
              </a:ext>
            </a:extLst>
          </p:cNvPr>
          <p:cNvCxnSpPr>
            <a:cxnSpLocks/>
            <a:stCxn id="22" idx="0"/>
            <a:endCxn id="27" idx="2"/>
          </p:cNvCxnSpPr>
          <p:nvPr/>
        </p:nvCxnSpPr>
        <p:spPr>
          <a:xfrm flipV="1">
            <a:off x="7643023" y="4331844"/>
            <a:ext cx="0" cy="645642"/>
          </a:xfrm>
          <a:prstGeom prst="line">
            <a:avLst/>
          </a:prstGeom>
          <a:ln w="38100">
            <a:solidFill>
              <a:schemeClr val="tx1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9A455265-AC3C-4171-ADB0-D5F27F0D7DD6}"/>
              </a:ext>
            </a:extLst>
          </p:cNvPr>
          <p:cNvCxnSpPr>
            <a:cxnSpLocks/>
            <a:stCxn id="23" idx="0"/>
            <a:endCxn id="24" idx="2"/>
          </p:cNvCxnSpPr>
          <p:nvPr/>
        </p:nvCxnSpPr>
        <p:spPr>
          <a:xfrm flipH="1" flipV="1">
            <a:off x="7643023" y="2300385"/>
            <a:ext cx="1496014" cy="648888"/>
          </a:xfrm>
          <a:prstGeom prst="line">
            <a:avLst/>
          </a:prstGeom>
          <a:ln w="38100">
            <a:solidFill>
              <a:schemeClr val="tx1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8F33B07D-AC0D-4803-BA07-B173ABE0E77D}"/>
              </a:ext>
            </a:extLst>
          </p:cNvPr>
          <p:cNvCxnSpPr>
            <a:cxnSpLocks/>
            <a:stCxn id="26" idx="0"/>
            <a:endCxn id="30" idx="2"/>
          </p:cNvCxnSpPr>
          <p:nvPr/>
        </p:nvCxnSpPr>
        <p:spPr>
          <a:xfrm flipV="1">
            <a:off x="9139037" y="4329681"/>
            <a:ext cx="1496278" cy="648888"/>
          </a:xfrm>
          <a:prstGeom prst="line">
            <a:avLst/>
          </a:prstGeom>
          <a:ln w="38100">
            <a:solidFill>
              <a:schemeClr val="tx1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55D82AA4-7B0F-4B33-8DDE-B23FAECE632D}"/>
              </a:ext>
            </a:extLst>
          </p:cNvPr>
          <p:cNvCxnSpPr>
            <a:cxnSpLocks/>
            <a:stCxn id="30" idx="0"/>
            <a:endCxn id="28" idx="2"/>
          </p:cNvCxnSpPr>
          <p:nvPr/>
        </p:nvCxnSpPr>
        <p:spPr>
          <a:xfrm flipV="1">
            <a:off x="10635315" y="3315033"/>
            <a:ext cx="0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5E942881-0643-451E-8870-24585AD9E6FC}"/>
              </a:ext>
            </a:extLst>
          </p:cNvPr>
          <p:cNvCxnSpPr>
            <a:cxnSpLocks/>
            <a:stCxn id="27" idx="0"/>
            <a:endCxn id="31" idx="2"/>
          </p:cNvCxnSpPr>
          <p:nvPr/>
        </p:nvCxnSpPr>
        <p:spPr>
          <a:xfrm flipV="1">
            <a:off x="7643023" y="3317196"/>
            <a:ext cx="0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hteck: abgerundete Ecken 21">
            <a:extLst>
              <a:ext uri="{FF2B5EF4-FFF2-40B4-BE49-F238E27FC236}">
                <a16:creationId xmlns:a16="http://schemas.microsoft.com/office/drawing/2014/main" id="{58EDEAB1-7FB2-4803-87C2-BD6BE3664844}"/>
              </a:ext>
            </a:extLst>
          </p:cNvPr>
          <p:cNvSpPr/>
          <p:nvPr/>
        </p:nvSpPr>
        <p:spPr>
          <a:xfrm>
            <a:off x="7386120" y="4977486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V1</a:t>
            </a: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490EC239-1582-4CE3-8AAA-BC3040712BFA}"/>
              </a:ext>
            </a:extLst>
          </p:cNvPr>
          <p:cNvSpPr/>
          <p:nvPr/>
        </p:nvSpPr>
        <p:spPr>
          <a:xfrm>
            <a:off x="8882134" y="2949273"/>
            <a:ext cx="513806" cy="365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D2</a:t>
            </a:r>
          </a:p>
        </p:txBody>
      </p:sp>
      <p:sp>
        <p:nvSpPr>
          <p:cNvPr id="24" name="Rechteck: abgerundete Ecken 23">
            <a:extLst>
              <a:ext uri="{FF2B5EF4-FFF2-40B4-BE49-F238E27FC236}">
                <a16:creationId xmlns:a16="http://schemas.microsoft.com/office/drawing/2014/main" id="{9A2E2BFE-7CB2-4282-A01C-278755DE1066}"/>
              </a:ext>
            </a:extLst>
          </p:cNvPr>
          <p:cNvSpPr/>
          <p:nvPr/>
        </p:nvSpPr>
        <p:spPr>
          <a:xfrm>
            <a:off x="7386120" y="1934625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V7</a:t>
            </a:r>
          </a:p>
        </p:txBody>
      </p:sp>
      <p:sp>
        <p:nvSpPr>
          <p:cNvPr id="25" name="Rechteck: abgerundete Ecken 24">
            <a:extLst>
              <a:ext uri="{FF2B5EF4-FFF2-40B4-BE49-F238E27FC236}">
                <a16:creationId xmlns:a16="http://schemas.microsoft.com/office/drawing/2014/main" id="{D91B2EF3-106A-4E4F-95D6-818824F4665F}"/>
              </a:ext>
            </a:extLst>
          </p:cNvPr>
          <p:cNvSpPr/>
          <p:nvPr/>
        </p:nvSpPr>
        <p:spPr>
          <a:xfrm>
            <a:off x="8882134" y="3963921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V3</a:t>
            </a:r>
          </a:p>
        </p:txBody>
      </p:sp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9BE97626-37CB-4229-A3E1-03F19E0CBA21}"/>
              </a:ext>
            </a:extLst>
          </p:cNvPr>
          <p:cNvSpPr/>
          <p:nvPr/>
        </p:nvSpPr>
        <p:spPr>
          <a:xfrm>
            <a:off x="8882134" y="4978569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V2</a:t>
            </a:r>
          </a:p>
        </p:txBody>
      </p: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0E44D417-5EEA-46CF-8747-38BF4C0017BD}"/>
              </a:ext>
            </a:extLst>
          </p:cNvPr>
          <p:cNvSpPr/>
          <p:nvPr/>
        </p:nvSpPr>
        <p:spPr>
          <a:xfrm>
            <a:off x="7386120" y="3966084"/>
            <a:ext cx="513806" cy="365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D1</a:t>
            </a:r>
          </a:p>
        </p:txBody>
      </p:sp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13727942-C03D-40FF-B774-720C48C8AF89}"/>
              </a:ext>
            </a:extLst>
          </p:cNvPr>
          <p:cNvSpPr/>
          <p:nvPr/>
        </p:nvSpPr>
        <p:spPr>
          <a:xfrm>
            <a:off x="10378412" y="2949273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V6</a:t>
            </a:r>
          </a:p>
        </p:txBody>
      </p:sp>
      <p:sp>
        <p:nvSpPr>
          <p:cNvPr id="30" name="Rechteck: abgerundete Ecken 29">
            <a:extLst>
              <a:ext uri="{FF2B5EF4-FFF2-40B4-BE49-F238E27FC236}">
                <a16:creationId xmlns:a16="http://schemas.microsoft.com/office/drawing/2014/main" id="{ECC7672B-CBCC-4090-8821-A7D86B0B4862}"/>
              </a:ext>
            </a:extLst>
          </p:cNvPr>
          <p:cNvSpPr/>
          <p:nvPr/>
        </p:nvSpPr>
        <p:spPr>
          <a:xfrm>
            <a:off x="10378412" y="3963921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V4</a:t>
            </a:r>
          </a:p>
        </p:txBody>
      </p:sp>
      <p:sp>
        <p:nvSpPr>
          <p:cNvPr id="31" name="Rechteck: abgerundete Ecken 30">
            <a:extLst>
              <a:ext uri="{FF2B5EF4-FFF2-40B4-BE49-F238E27FC236}">
                <a16:creationId xmlns:a16="http://schemas.microsoft.com/office/drawing/2014/main" id="{8041C268-F646-44B2-A507-A668F383E574}"/>
              </a:ext>
            </a:extLst>
          </p:cNvPr>
          <p:cNvSpPr/>
          <p:nvPr/>
        </p:nvSpPr>
        <p:spPr>
          <a:xfrm>
            <a:off x="7386120" y="2951436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V5</a:t>
            </a:r>
          </a:p>
        </p:txBody>
      </p:sp>
      <p:sp>
        <p:nvSpPr>
          <p:cNvPr id="32" name="Inhaltsplatzhalter 2">
            <a:extLst>
              <a:ext uri="{FF2B5EF4-FFF2-40B4-BE49-F238E27FC236}">
                <a16:creationId xmlns:a16="http://schemas.microsoft.com/office/drawing/2014/main" id="{740753CA-71BB-4D72-B701-4DD0FAA59513}"/>
              </a:ext>
            </a:extLst>
          </p:cNvPr>
          <p:cNvSpPr txBox="1">
            <a:spLocks/>
          </p:cNvSpPr>
          <p:nvPr/>
        </p:nvSpPr>
        <p:spPr>
          <a:xfrm>
            <a:off x="838201" y="1825625"/>
            <a:ext cx="51689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Entfernen von Kanten</a:t>
            </a:r>
          </a:p>
          <a:p>
            <a:r>
              <a:rPr lang="de-DE" dirty="0"/>
              <a:t>Ausrichtung der Knoten entlang verbliebener Kanten</a:t>
            </a:r>
          </a:p>
          <a:p>
            <a:r>
              <a:rPr lang="de-DE" dirty="0"/>
              <a:t>Mehrfachausführung und Positionierung auf arithmetisches Mittel</a:t>
            </a:r>
          </a:p>
        </p:txBody>
      </p:sp>
    </p:spTree>
    <p:extLst>
      <p:ext uri="{BB962C8B-B14F-4D97-AF65-F5344CB8AC3E}">
        <p14:creationId xmlns:p14="http://schemas.microsoft.com/office/powerpoint/2010/main" val="2910616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956B6CFD-CE38-4512-BAF8-69113E268AFC}"/>
              </a:ext>
            </a:extLst>
          </p:cNvPr>
          <p:cNvCxnSpPr>
            <a:cxnSpLocks/>
            <a:stCxn id="22" idx="0"/>
            <a:endCxn id="30" idx="2"/>
          </p:cNvCxnSpPr>
          <p:nvPr/>
        </p:nvCxnSpPr>
        <p:spPr>
          <a:xfrm flipV="1">
            <a:off x="7643023" y="4329681"/>
            <a:ext cx="2992292" cy="647805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4A7F8959-09B9-4879-A466-98F1B5F4AFA9}"/>
              </a:ext>
            </a:extLst>
          </p:cNvPr>
          <p:cNvCxnSpPr>
            <a:cxnSpLocks/>
            <a:stCxn id="22" idx="0"/>
            <a:endCxn id="25" idx="2"/>
          </p:cNvCxnSpPr>
          <p:nvPr/>
        </p:nvCxnSpPr>
        <p:spPr>
          <a:xfrm flipV="1">
            <a:off x="7643023" y="4329681"/>
            <a:ext cx="1496014" cy="647805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E8E2C7F9-4F2C-4B92-9B67-25C4A9CF25F1}"/>
              </a:ext>
            </a:extLst>
          </p:cNvPr>
          <p:cNvCxnSpPr>
            <a:cxnSpLocks/>
            <a:stCxn id="31" idx="0"/>
            <a:endCxn id="24" idx="2"/>
          </p:cNvCxnSpPr>
          <p:nvPr/>
        </p:nvCxnSpPr>
        <p:spPr>
          <a:xfrm flipV="1">
            <a:off x="7643023" y="2300385"/>
            <a:ext cx="0" cy="651051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9A7AABD-C286-4316-AEFA-F48D6F237097}"/>
              </a:ext>
            </a:extLst>
          </p:cNvPr>
          <p:cNvCxnSpPr>
            <a:cxnSpLocks/>
            <a:stCxn id="26" idx="0"/>
            <a:endCxn id="25" idx="2"/>
          </p:cNvCxnSpPr>
          <p:nvPr/>
        </p:nvCxnSpPr>
        <p:spPr>
          <a:xfrm flipV="1">
            <a:off x="9139037" y="4329681"/>
            <a:ext cx="0" cy="648888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D48AD344-39D7-47BE-A9D6-498264EA6D82}"/>
              </a:ext>
            </a:extLst>
          </p:cNvPr>
          <p:cNvCxnSpPr>
            <a:cxnSpLocks/>
            <a:stCxn id="28" idx="0"/>
            <a:endCxn id="24" idx="2"/>
          </p:cNvCxnSpPr>
          <p:nvPr/>
        </p:nvCxnSpPr>
        <p:spPr>
          <a:xfrm flipH="1" flipV="1">
            <a:off x="7643023" y="2300385"/>
            <a:ext cx="2992292" cy="648888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EBA1B6AF-6BA6-4F31-B1C3-F2714314F1D2}"/>
              </a:ext>
            </a:extLst>
          </p:cNvPr>
          <p:cNvCxnSpPr>
            <a:cxnSpLocks/>
            <a:stCxn id="30" idx="0"/>
            <a:endCxn id="31" idx="2"/>
          </p:cNvCxnSpPr>
          <p:nvPr/>
        </p:nvCxnSpPr>
        <p:spPr>
          <a:xfrm flipH="1" flipV="1">
            <a:off x="7643023" y="3317196"/>
            <a:ext cx="2992292" cy="646725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de-DE" dirty="0"/>
              <a:t>Knotenpositionierung</a:t>
            </a:r>
            <a:r>
              <a:rPr lang="en-US" dirty="0"/>
              <a:t>	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616AD55-8D9D-40B0-A947-0FF2DE2298A0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125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0A97AD84-0117-4BC0-9761-EB757F3BEF42}"/>
              </a:ext>
            </a:extLst>
          </p:cNvPr>
          <p:cNvCxnSpPr>
            <a:cxnSpLocks/>
          </p:cNvCxnSpPr>
          <p:nvPr/>
        </p:nvCxnSpPr>
        <p:spPr>
          <a:xfrm flipH="1">
            <a:off x="6647977" y="3129989"/>
            <a:ext cx="4944863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CB546668-EEA8-4D3A-8ECA-DC90D19C332F}"/>
              </a:ext>
            </a:extLst>
          </p:cNvPr>
          <p:cNvCxnSpPr>
            <a:cxnSpLocks/>
          </p:cNvCxnSpPr>
          <p:nvPr/>
        </p:nvCxnSpPr>
        <p:spPr>
          <a:xfrm flipH="1">
            <a:off x="6647977" y="4143555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888D0B44-C721-4973-9EEF-8BBDE3BFE8FD}"/>
              </a:ext>
            </a:extLst>
          </p:cNvPr>
          <p:cNvCxnSpPr>
            <a:cxnSpLocks/>
          </p:cNvCxnSpPr>
          <p:nvPr/>
        </p:nvCxnSpPr>
        <p:spPr>
          <a:xfrm flipH="1">
            <a:off x="6647977" y="2116423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866197F8-2F43-4979-8303-06AF4152E99F}"/>
              </a:ext>
            </a:extLst>
          </p:cNvPr>
          <p:cNvCxnSpPr>
            <a:cxnSpLocks/>
          </p:cNvCxnSpPr>
          <p:nvPr/>
        </p:nvCxnSpPr>
        <p:spPr>
          <a:xfrm flipH="1">
            <a:off x="6647977" y="5157120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569D04EE-C86B-42F6-BF5D-89F4FBC2FBF7}"/>
              </a:ext>
            </a:extLst>
          </p:cNvPr>
          <p:cNvCxnSpPr>
            <a:cxnSpLocks/>
            <a:stCxn id="25" idx="0"/>
            <a:endCxn id="23" idx="2"/>
          </p:cNvCxnSpPr>
          <p:nvPr/>
        </p:nvCxnSpPr>
        <p:spPr>
          <a:xfrm flipV="1">
            <a:off x="9139037" y="3315033"/>
            <a:ext cx="0" cy="648888"/>
          </a:xfrm>
          <a:prstGeom prst="line">
            <a:avLst/>
          </a:prstGeom>
          <a:ln w="38100">
            <a:solidFill>
              <a:schemeClr val="tx1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C936155F-8DB2-4CCF-8A73-1199E8799B89}"/>
              </a:ext>
            </a:extLst>
          </p:cNvPr>
          <p:cNvCxnSpPr>
            <a:cxnSpLocks/>
            <a:stCxn id="22" idx="0"/>
            <a:endCxn id="27" idx="2"/>
          </p:cNvCxnSpPr>
          <p:nvPr/>
        </p:nvCxnSpPr>
        <p:spPr>
          <a:xfrm flipV="1">
            <a:off x="7643023" y="4331844"/>
            <a:ext cx="0" cy="645642"/>
          </a:xfrm>
          <a:prstGeom prst="line">
            <a:avLst/>
          </a:prstGeom>
          <a:ln w="38100">
            <a:solidFill>
              <a:schemeClr val="tx1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9A455265-AC3C-4171-ADB0-D5F27F0D7DD6}"/>
              </a:ext>
            </a:extLst>
          </p:cNvPr>
          <p:cNvCxnSpPr>
            <a:cxnSpLocks/>
            <a:stCxn id="23" idx="0"/>
            <a:endCxn id="24" idx="2"/>
          </p:cNvCxnSpPr>
          <p:nvPr/>
        </p:nvCxnSpPr>
        <p:spPr>
          <a:xfrm flipH="1" flipV="1">
            <a:off x="7643023" y="2300385"/>
            <a:ext cx="1496014" cy="648888"/>
          </a:xfrm>
          <a:prstGeom prst="line">
            <a:avLst/>
          </a:prstGeom>
          <a:ln w="38100">
            <a:solidFill>
              <a:schemeClr val="tx1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8F33B07D-AC0D-4803-BA07-B173ABE0E77D}"/>
              </a:ext>
            </a:extLst>
          </p:cNvPr>
          <p:cNvCxnSpPr>
            <a:cxnSpLocks/>
            <a:stCxn id="26" idx="0"/>
            <a:endCxn id="30" idx="2"/>
          </p:cNvCxnSpPr>
          <p:nvPr/>
        </p:nvCxnSpPr>
        <p:spPr>
          <a:xfrm flipV="1">
            <a:off x="9139037" y="4329681"/>
            <a:ext cx="1496278" cy="648888"/>
          </a:xfrm>
          <a:prstGeom prst="line">
            <a:avLst/>
          </a:prstGeom>
          <a:ln w="38100">
            <a:solidFill>
              <a:schemeClr val="tx1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55D82AA4-7B0F-4B33-8DDE-B23FAECE632D}"/>
              </a:ext>
            </a:extLst>
          </p:cNvPr>
          <p:cNvCxnSpPr>
            <a:cxnSpLocks/>
            <a:stCxn id="30" idx="0"/>
            <a:endCxn id="28" idx="2"/>
          </p:cNvCxnSpPr>
          <p:nvPr/>
        </p:nvCxnSpPr>
        <p:spPr>
          <a:xfrm flipV="1">
            <a:off x="10635315" y="3315033"/>
            <a:ext cx="0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5E942881-0643-451E-8870-24585AD9E6FC}"/>
              </a:ext>
            </a:extLst>
          </p:cNvPr>
          <p:cNvCxnSpPr>
            <a:cxnSpLocks/>
            <a:stCxn id="27" idx="0"/>
            <a:endCxn id="31" idx="2"/>
          </p:cNvCxnSpPr>
          <p:nvPr/>
        </p:nvCxnSpPr>
        <p:spPr>
          <a:xfrm flipV="1">
            <a:off x="7643023" y="3317196"/>
            <a:ext cx="0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hteck: abgerundete Ecken 21">
            <a:extLst>
              <a:ext uri="{FF2B5EF4-FFF2-40B4-BE49-F238E27FC236}">
                <a16:creationId xmlns:a16="http://schemas.microsoft.com/office/drawing/2014/main" id="{58EDEAB1-7FB2-4803-87C2-BD6BE3664844}"/>
              </a:ext>
            </a:extLst>
          </p:cNvPr>
          <p:cNvSpPr/>
          <p:nvPr/>
        </p:nvSpPr>
        <p:spPr>
          <a:xfrm>
            <a:off x="7386120" y="4977486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V1</a:t>
            </a: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490EC239-1582-4CE3-8AAA-BC3040712BFA}"/>
              </a:ext>
            </a:extLst>
          </p:cNvPr>
          <p:cNvSpPr/>
          <p:nvPr/>
        </p:nvSpPr>
        <p:spPr>
          <a:xfrm>
            <a:off x="8882134" y="2949273"/>
            <a:ext cx="513806" cy="365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D2</a:t>
            </a:r>
          </a:p>
        </p:txBody>
      </p:sp>
      <p:sp>
        <p:nvSpPr>
          <p:cNvPr id="24" name="Rechteck: abgerundete Ecken 23">
            <a:extLst>
              <a:ext uri="{FF2B5EF4-FFF2-40B4-BE49-F238E27FC236}">
                <a16:creationId xmlns:a16="http://schemas.microsoft.com/office/drawing/2014/main" id="{9A2E2BFE-7CB2-4282-A01C-278755DE1066}"/>
              </a:ext>
            </a:extLst>
          </p:cNvPr>
          <p:cNvSpPr/>
          <p:nvPr/>
        </p:nvSpPr>
        <p:spPr>
          <a:xfrm>
            <a:off x="7386120" y="1934625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V7</a:t>
            </a:r>
          </a:p>
        </p:txBody>
      </p:sp>
      <p:sp>
        <p:nvSpPr>
          <p:cNvPr id="25" name="Rechteck: abgerundete Ecken 24">
            <a:extLst>
              <a:ext uri="{FF2B5EF4-FFF2-40B4-BE49-F238E27FC236}">
                <a16:creationId xmlns:a16="http://schemas.microsoft.com/office/drawing/2014/main" id="{D91B2EF3-106A-4E4F-95D6-818824F4665F}"/>
              </a:ext>
            </a:extLst>
          </p:cNvPr>
          <p:cNvSpPr/>
          <p:nvPr/>
        </p:nvSpPr>
        <p:spPr>
          <a:xfrm>
            <a:off x="8882134" y="3963921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V3</a:t>
            </a:r>
          </a:p>
        </p:txBody>
      </p:sp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9BE97626-37CB-4229-A3E1-03F19E0CBA21}"/>
              </a:ext>
            </a:extLst>
          </p:cNvPr>
          <p:cNvSpPr/>
          <p:nvPr/>
        </p:nvSpPr>
        <p:spPr>
          <a:xfrm>
            <a:off x="8882134" y="4978569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V2</a:t>
            </a:r>
          </a:p>
        </p:txBody>
      </p: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0E44D417-5EEA-46CF-8747-38BF4C0017BD}"/>
              </a:ext>
            </a:extLst>
          </p:cNvPr>
          <p:cNvSpPr/>
          <p:nvPr/>
        </p:nvSpPr>
        <p:spPr>
          <a:xfrm>
            <a:off x="7386120" y="3966084"/>
            <a:ext cx="513806" cy="365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D1</a:t>
            </a:r>
          </a:p>
        </p:txBody>
      </p:sp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13727942-C03D-40FF-B774-720C48C8AF89}"/>
              </a:ext>
            </a:extLst>
          </p:cNvPr>
          <p:cNvSpPr/>
          <p:nvPr/>
        </p:nvSpPr>
        <p:spPr>
          <a:xfrm>
            <a:off x="10378412" y="2949273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V6</a:t>
            </a:r>
          </a:p>
        </p:txBody>
      </p:sp>
      <p:sp>
        <p:nvSpPr>
          <p:cNvPr id="30" name="Rechteck: abgerundete Ecken 29">
            <a:extLst>
              <a:ext uri="{FF2B5EF4-FFF2-40B4-BE49-F238E27FC236}">
                <a16:creationId xmlns:a16="http://schemas.microsoft.com/office/drawing/2014/main" id="{ECC7672B-CBCC-4090-8821-A7D86B0B4862}"/>
              </a:ext>
            </a:extLst>
          </p:cNvPr>
          <p:cNvSpPr/>
          <p:nvPr/>
        </p:nvSpPr>
        <p:spPr>
          <a:xfrm>
            <a:off x="10378412" y="3963921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V4</a:t>
            </a:r>
          </a:p>
        </p:txBody>
      </p:sp>
      <p:sp>
        <p:nvSpPr>
          <p:cNvPr id="31" name="Rechteck: abgerundete Ecken 30">
            <a:extLst>
              <a:ext uri="{FF2B5EF4-FFF2-40B4-BE49-F238E27FC236}">
                <a16:creationId xmlns:a16="http://schemas.microsoft.com/office/drawing/2014/main" id="{8041C268-F646-44B2-A507-A668F383E574}"/>
              </a:ext>
            </a:extLst>
          </p:cNvPr>
          <p:cNvSpPr/>
          <p:nvPr/>
        </p:nvSpPr>
        <p:spPr>
          <a:xfrm>
            <a:off x="7386120" y="2951436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V5</a:t>
            </a:r>
          </a:p>
        </p:txBody>
      </p:sp>
      <p:sp>
        <p:nvSpPr>
          <p:cNvPr id="32" name="Inhaltsplatzhalter 2">
            <a:extLst>
              <a:ext uri="{FF2B5EF4-FFF2-40B4-BE49-F238E27FC236}">
                <a16:creationId xmlns:a16="http://schemas.microsoft.com/office/drawing/2014/main" id="{740753CA-71BB-4D72-B701-4DD0FAA59513}"/>
              </a:ext>
            </a:extLst>
          </p:cNvPr>
          <p:cNvSpPr txBox="1">
            <a:spLocks/>
          </p:cNvSpPr>
          <p:nvPr/>
        </p:nvSpPr>
        <p:spPr>
          <a:xfrm>
            <a:off x="838201" y="1825625"/>
            <a:ext cx="51689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Entfernen von Kanten</a:t>
            </a:r>
          </a:p>
          <a:p>
            <a:r>
              <a:rPr lang="de-DE" b="1" dirty="0"/>
              <a:t>Ausrichtung der Knoten entlang verbliebener Kanten</a:t>
            </a:r>
          </a:p>
          <a:p>
            <a:r>
              <a:rPr lang="de-DE" dirty="0"/>
              <a:t>Mehrfachausführung und Positionierung auf arithmetisches Mittel</a:t>
            </a:r>
          </a:p>
        </p:txBody>
      </p:sp>
    </p:spTree>
    <p:extLst>
      <p:ext uri="{BB962C8B-B14F-4D97-AF65-F5344CB8AC3E}">
        <p14:creationId xmlns:p14="http://schemas.microsoft.com/office/powerpoint/2010/main" val="7478095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hteck 64">
            <a:extLst>
              <a:ext uri="{FF2B5EF4-FFF2-40B4-BE49-F238E27FC236}">
                <a16:creationId xmlns:a16="http://schemas.microsoft.com/office/drawing/2014/main" id="{0A916849-1DCD-443F-878E-9799D9459B69}"/>
              </a:ext>
            </a:extLst>
          </p:cNvPr>
          <p:cNvSpPr/>
          <p:nvPr/>
        </p:nvSpPr>
        <p:spPr>
          <a:xfrm rot="17714284">
            <a:off x="7989547" y="1353900"/>
            <a:ext cx="642344" cy="223967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99D38E04-9074-4AD8-9215-506F17ACFC64}"/>
              </a:ext>
            </a:extLst>
          </p:cNvPr>
          <p:cNvSpPr/>
          <p:nvPr/>
        </p:nvSpPr>
        <p:spPr>
          <a:xfrm rot="3747356">
            <a:off x="9473650" y="3706134"/>
            <a:ext cx="694665" cy="224947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26EBD186-7FEE-4CF2-A289-9C5C210F26DB}"/>
              </a:ext>
            </a:extLst>
          </p:cNvPr>
          <p:cNvSpPr/>
          <p:nvPr/>
        </p:nvSpPr>
        <p:spPr>
          <a:xfrm>
            <a:off x="8800516" y="2667691"/>
            <a:ext cx="662798" cy="176316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609CDD17-5F4C-4EEA-8550-9C5D6CA8A753}"/>
              </a:ext>
            </a:extLst>
          </p:cNvPr>
          <p:cNvSpPr/>
          <p:nvPr/>
        </p:nvSpPr>
        <p:spPr>
          <a:xfrm>
            <a:off x="10273908" y="2704252"/>
            <a:ext cx="701920" cy="192013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332DAF9D-C08A-4855-B5BE-543EF91CC51B}"/>
              </a:ext>
            </a:extLst>
          </p:cNvPr>
          <p:cNvSpPr/>
          <p:nvPr/>
        </p:nvSpPr>
        <p:spPr>
          <a:xfrm>
            <a:off x="7328521" y="2826688"/>
            <a:ext cx="677765" cy="278024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956B6CFD-CE38-4512-BAF8-69113E268AFC}"/>
              </a:ext>
            </a:extLst>
          </p:cNvPr>
          <p:cNvCxnSpPr>
            <a:cxnSpLocks/>
            <a:stCxn id="22" idx="0"/>
            <a:endCxn id="30" idx="2"/>
          </p:cNvCxnSpPr>
          <p:nvPr/>
        </p:nvCxnSpPr>
        <p:spPr>
          <a:xfrm flipV="1">
            <a:off x="7643023" y="4329681"/>
            <a:ext cx="2992292" cy="647805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4A7F8959-09B9-4879-A466-98F1B5F4AFA9}"/>
              </a:ext>
            </a:extLst>
          </p:cNvPr>
          <p:cNvCxnSpPr>
            <a:cxnSpLocks/>
            <a:stCxn id="22" idx="0"/>
            <a:endCxn id="25" idx="2"/>
          </p:cNvCxnSpPr>
          <p:nvPr/>
        </p:nvCxnSpPr>
        <p:spPr>
          <a:xfrm flipV="1">
            <a:off x="7643023" y="4329681"/>
            <a:ext cx="1496014" cy="647805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E8E2C7F9-4F2C-4B92-9B67-25C4A9CF25F1}"/>
              </a:ext>
            </a:extLst>
          </p:cNvPr>
          <p:cNvCxnSpPr>
            <a:cxnSpLocks/>
            <a:stCxn id="31" idx="0"/>
            <a:endCxn id="24" idx="2"/>
          </p:cNvCxnSpPr>
          <p:nvPr/>
        </p:nvCxnSpPr>
        <p:spPr>
          <a:xfrm flipV="1">
            <a:off x="7643023" y="2300385"/>
            <a:ext cx="0" cy="651051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9A7AABD-C286-4316-AEFA-F48D6F237097}"/>
              </a:ext>
            </a:extLst>
          </p:cNvPr>
          <p:cNvCxnSpPr>
            <a:cxnSpLocks/>
            <a:stCxn id="26" idx="0"/>
            <a:endCxn id="25" idx="2"/>
          </p:cNvCxnSpPr>
          <p:nvPr/>
        </p:nvCxnSpPr>
        <p:spPr>
          <a:xfrm flipV="1">
            <a:off x="9139037" y="4329681"/>
            <a:ext cx="0" cy="648888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D48AD344-39D7-47BE-A9D6-498264EA6D82}"/>
              </a:ext>
            </a:extLst>
          </p:cNvPr>
          <p:cNvCxnSpPr>
            <a:cxnSpLocks/>
            <a:stCxn id="28" idx="0"/>
            <a:endCxn id="24" idx="2"/>
          </p:cNvCxnSpPr>
          <p:nvPr/>
        </p:nvCxnSpPr>
        <p:spPr>
          <a:xfrm flipH="1" flipV="1">
            <a:off x="7643023" y="2300385"/>
            <a:ext cx="2992292" cy="648888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EBA1B6AF-6BA6-4F31-B1C3-F2714314F1D2}"/>
              </a:ext>
            </a:extLst>
          </p:cNvPr>
          <p:cNvCxnSpPr>
            <a:cxnSpLocks/>
            <a:stCxn id="30" idx="0"/>
            <a:endCxn id="31" idx="2"/>
          </p:cNvCxnSpPr>
          <p:nvPr/>
        </p:nvCxnSpPr>
        <p:spPr>
          <a:xfrm flipH="1" flipV="1">
            <a:off x="7643023" y="3317196"/>
            <a:ext cx="2992292" cy="646725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de-DE" dirty="0"/>
              <a:t>Knotenpositionierung</a:t>
            </a:r>
            <a:r>
              <a:rPr lang="en-US" dirty="0"/>
              <a:t>	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616AD55-8D9D-40B0-A947-0FF2DE2298A0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126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0A97AD84-0117-4BC0-9761-EB757F3BEF42}"/>
              </a:ext>
            </a:extLst>
          </p:cNvPr>
          <p:cNvCxnSpPr>
            <a:cxnSpLocks/>
          </p:cNvCxnSpPr>
          <p:nvPr/>
        </p:nvCxnSpPr>
        <p:spPr>
          <a:xfrm flipH="1">
            <a:off x="6647977" y="3129989"/>
            <a:ext cx="4944863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CB546668-EEA8-4D3A-8ECA-DC90D19C332F}"/>
              </a:ext>
            </a:extLst>
          </p:cNvPr>
          <p:cNvCxnSpPr>
            <a:cxnSpLocks/>
          </p:cNvCxnSpPr>
          <p:nvPr/>
        </p:nvCxnSpPr>
        <p:spPr>
          <a:xfrm flipH="1">
            <a:off x="6647977" y="4143555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888D0B44-C721-4973-9EEF-8BBDE3BFE8FD}"/>
              </a:ext>
            </a:extLst>
          </p:cNvPr>
          <p:cNvCxnSpPr>
            <a:cxnSpLocks/>
          </p:cNvCxnSpPr>
          <p:nvPr/>
        </p:nvCxnSpPr>
        <p:spPr>
          <a:xfrm flipH="1">
            <a:off x="6647977" y="2116423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866197F8-2F43-4979-8303-06AF4152E99F}"/>
              </a:ext>
            </a:extLst>
          </p:cNvPr>
          <p:cNvCxnSpPr>
            <a:cxnSpLocks/>
          </p:cNvCxnSpPr>
          <p:nvPr/>
        </p:nvCxnSpPr>
        <p:spPr>
          <a:xfrm flipH="1">
            <a:off x="6647977" y="5157120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569D04EE-C86B-42F6-BF5D-89F4FBC2FBF7}"/>
              </a:ext>
            </a:extLst>
          </p:cNvPr>
          <p:cNvCxnSpPr>
            <a:cxnSpLocks/>
            <a:stCxn id="25" idx="0"/>
            <a:endCxn id="23" idx="2"/>
          </p:cNvCxnSpPr>
          <p:nvPr/>
        </p:nvCxnSpPr>
        <p:spPr>
          <a:xfrm flipV="1">
            <a:off x="9139037" y="3315033"/>
            <a:ext cx="0" cy="648888"/>
          </a:xfrm>
          <a:prstGeom prst="line">
            <a:avLst/>
          </a:prstGeom>
          <a:ln w="38100">
            <a:solidFill>
              <a:schemeClr val="tx1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C936155F-8DB2-4CCF-8A73-1199E8799B89}"/>
              </a:ext>
            </a:extLst>
          </p:cNvPr>
          <p:cNvCxnSpPr>
            <a:cxnSpLocks/>
            <a:stCxn id="22" idx="0"/>
            <a:endCxn id="27" idx="2"/>
          </p:cNvCxnSpPr>
          <p:nvPr/>
        </p:nvCxnSpPr>
        <p:spPr>
          <a:xfrm flipV="1">
            <a:off x="7643023" y="4331844"/>
            <a:ext cx="0" cy="645642"/>
          </a:xfrm>
          <a:prstGeom prst="line">
            <a:avLst/>
          </a:prstGeom>
          <a:ln w="38100">
            <a:solidFill>
              <a:schemeClr val="tx1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9A455265-AC3C-4171-ADB0-D5F27F0D7DD6}"/>
              </a:ext>
            </a:extLst>
          </p:cNvPr>
          <p:cNvCxnSpPr>
            <a:cxnSpLocks/>
            <a:stCxn id="23" idx="0"/>
            <a:endCxn id="24" idx="2"/>
          </p:cNvCxnSpPr>
          <p:nvPr/>
        </p:nvCxnSpPr>
        <p:spPr>
          <a:xfrm flipH="1" flipV="1">
            <a:off x="7643023" y="2300385"/>
            <a:ext cx="1496014" cy="648888"/>
          </a:xfrm>
          <a:prstGeom prst="line">
            <a:avLst/>
          </a:prstGeom>
          <a:ln w="38100">
            <a:solidFill>
              <a:schemeClr val="tx1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8F33B07D-AC0D-4803-BA07-B173ABE0E77D}"/>
              </a:ext>
            </a:extLst>
          </p:cNvPr>
          <p:cNvCxnSpPr>
            <a:cxnSpLocks/>
            <a:stCxn id="26" idx="0"/>
            <a:endCxn id="30" idx="2"/>
          </p:cNvCxnSpPr>
          <p:nvPr/>
        </p:nvCxnSpPr>
        <p:spPr>
          <a:xfrm flipV="1">
            <a:off x="9139037" y="4329681"/>
            <a:ext cx="1496278" cy="648888"/>
          </a:xfrm>
          <a:prstGeom prst="line">
            <a:avLst/>
          </a:prstGeom>
          <a:ln w="38100">
            <a:solidFill>
              <a:schemeClr val="tx1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55D82AA4-7B0F-4B33-8DDE-B23FAECE632D}"/>
              </a:ext>
            </a:extLst>
          </p:cNvPr>
          <p:cNvCxnSpPr>
            <a:cxnSpLocks/>
            <a:stCxn id="30" idx="0"/>
            <a:endCxn id="28" idx="2"/>
          </p:cNvCxnSpPr>
          <p:nvPr/>
        </p:nvCxnSpPr>
        <p:spPr>
          <a:xfrm flipV="1">
            <a:off x="10635315" y="3315033"/>
            <a:ext cx="0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5E942881-0643-451E-8870-24585AD9E6FC}"/>
              </a:ext>
            </a:extLst>
          </p:cNvPr>
          <p:cNvCxnSpPr>
            <a:cxnSpLocks/>
            <a:stCxn id="27" idx="0"/>
            <a:endCxn id="31" idx="2"/>
          </p:cNvCxnSpPr>
          <p:nvPr/>
        </p:nvCxnSpPr>
        <p:spPr>
          <a:xfrm flipV="1">
            <a:off x="7643023" y="3317196"/>
            <a:ext cx="0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hteck: abgerundete Ecken 21">
            <a:extLst>
              <a:ext uri="{FF2B5EF4-FFF2-40B4-BE49-F238E27FC236}">
                <a16:creationId xmlns:a16="http://schemas.microsoft.com/office/drawing/2014/main" id="{58EDEAB1-7FB2-4803-87C2-BD6BE3664844}"/>
              </a:ext>
            </a:extLst>
          </p:cNvPr>
          <p:cNvSpPr/>
          <p:nvPr/>
        </p:nvSpPr>
        <p:spPr>
          <a:xfrm>
            <a:off x="7386120" y="4977486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V1</a:t>
            </a: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490EC239-1582-4CE3-8AAA-BC3040712BFA}"/>
              </a:ext>
            </a:extLst>
          </p:cNvPr>
          <p:cNvSpPr/>
          <p:nvPr/>
        </p:nvSpPr>
        <p:spPr>
          <a:xfrm>
            <a:off x="8882134" y="2949273"/>
            <a:ext cx="513806" cy="365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D2</a:t>
            </a:r>
          </a:p>
        </p:txBody>
      </p:sp>
      <p:sp>
        <p:nvSpPr>
          <p:cNvPr id="24" name="Rechteck: abgerundete Ecken 23">
            <a:extLst>
              <a:ext uri="{FF2B5EF4-FFF2-40B4-BE49-F238E27FC236}">
                <a16:creationId xmlns:a16="http://schemas.microsoft.com/office/drawing/2014/main" id="{9A2E2BFE-7CB2-4282-A01C-278755DE1066}"/>
              </a:ext>
            </a:extLst>
          </p:cNvPr>
          <p:cNvSpPr/>
          <p:nvPr/>
        </p:nvSpPr>
        <p:spPr>
          <a:xfrm>
            <a:off x="7386120" y="1934625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V7</a:t>
            </a:r>
          </a:p>
        </p:txBody>
      </p:sp>
      <p:sp>
        <p:nvSpPr>
          <p:cNvPr id="25" name="Rechteck: abgerundete Ecken 24">
            <a:extLst>
              <a:ext uri="{FF2B5EF4-FFF2-40B4-BE49-F238E27FC236}">
                <a16:creationId xmlns:a16="http://schemas.microsoft.com/office/drawing/2014/main" id="{D91B2EF3-106A-4E4F-95D6-818824F4665F}"/>
              </a:ext>
            </a:extLst>
          </p:cNvPr>
          <p:cNvSpPr/>
          <p:nvPr/>
        </p:nvSpPr>
        <p:spPr>
          <a:xfrm>
            <a:off x="8882134" y="3963921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V3</a:t>
            </a:r>
          </a:p>
        </p:txBody>
      </p:sp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9BE97626-37CB-4229-A3E1-03F19E0CBA21}"/>
              </a:ext>
            </a:extLst>
          </p:cNvPr>
          <p:cNvSpPr/>
          <p:nvPr/>
        </p:nvSpPr>
        <p:spPr>
          <a:xfrm>
            <a:off x="8882134" y="4978569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V2</a:t>
            </a:r>
          </a:p>
        </p:txBody>
      </p: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0E44D417-5EEA-46CF-8747-38BF4C0017BD}"/>
              </a:ext>
            </a:extLst>
          </p:cNvPr>
          <p:cNvSpPr/>
          <p:nvPr/>
        </p:nvSpPr>
        <p:spPr>
          <a:xfrm>
            <a:off x="7386120" y="3966084"/>
            <a:ext cx="513806" cy="365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D1</a:t>
            </a:r>
          </a:p>
        </p:txBody>
      </p:sp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13727942-C03D-40FF-B774-720C48C8AF89}"/>
              </a:ext>
            </a:extLst>
          </p:cNvPr>
          <p:cNvSpPr/>
          <p:nvPr/>
        </p:nvSpPr>
        <p:spPr>
          <a:xfrm>
            <a:off x="10378412" y="2949273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V6</a:t>
            </a:r>
          </a:p>
        </p:txBody>
      </p:sp>
      <p:sp>
        <p:nvSpPr>
          <p:cNvPr id="30" name="Rechteck: abgerundete Ecken 29">
            <a:extLst>
              <a:ext uri="{FF2B5EF4-FFF2-40B4-BE49-F238E27FC236}">
                <a16:creationId xmlns:a16="http://schemas.microsoft.com/office/drawing/2014/main" id="{ECC7672B-CBCC-4090-8821-A7D86B0B4862}"/>
              </a:ext>
            </a:extLst>
          </p:cNvPr>
          <p:cNvSpPr/>
          <p:nvPr/>
        </p:nvSpPr>
        <p:spPr>
          <a:xfrm>
            <a:off x="10378412" y="3963921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V4</a:t>
            </a:r>
          </a:p>
        </p:txBody>
      </p:sp>
      <p:sp>
        <p:nvSpPr>
          <p:cNvPr id="31" name="Rechteck: abgerundete Ecken 30">
            <a:extLst>
              <a:ext uri="{FF2B5EF4-FFF2-40B4-BE49-F238E27FC236}">
                <a16:creationId xmlns:a16="http://schemas.microsoft.com/office/drawing/2014/main" id="{8041C268-F646-44B2-A507-A668F383E574}"/>
              </a:ext>
            </a:extLst>
          </p:cNvPr>
          <p:cNvSpPr/>
          <p:nvPr/>
        </p:nvSpPr>
        <p:spPr>
          <a:xfrm>
            <a:off x="7386120" y="2951436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V5</a:t>
            </a:r>
          </a:p>
        </p:txBody>
      </p:sp>
      <p:sp>
        <p:nvSpPr>
          <p:cNvPr id="32" name="Inhaltsplatzhalter 2">
            <a:extLst>
              <a:ext uri="{FF2B5EF4-FFF2-40B4-BE49-F238E27FC236}">
                <a16:creationId xmlns:a16="http://schemas.microsoft.com/office/drawing/2014/main" id="{740753CA-71BB-4D72-B701-4DD0FAA59513}"/>
              </a:ext>
            </a:extLst>
          </p:cNvPr>
          <p:cNvSpPr txBox="1">
            <a:spLocks/>
          </p:cNvSpPr>
          <p:nvPr/>
        </p:nvSpPr>
        <p:spPr>
          <a:xfrm>
            <a:off x="838201" y="1825625"/>
            <a:ext cx="51689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Entfernen von Kanten</a:t>
            </a:r>
          </a:p>
          <a:p>
            <a:r>
              <a:rPr lang="de-DE" b="1" dirty="0"/>
              <a:t>Ausrichtung der Knoten entlang verbliebener Kanten</a:t>
            </a:r>
            <a:endParaRPr lang="de-DE" dirty="0"/>
          </a:p>
          <a:p>
            <a:pPr lvl="1"/>
            <a:r>
              <a:rPr lang="de-DE" dirty="0"/>
              <a:t>Fehler gefunden und korrigiert</a:t>
            </a:r>
          </a:p>
          <a:p>
            <a:pPr lvl="1"/>
            <a:r>
              <a:rPr lang="de-DE" dirty="0"/>
              <a:t>Erratum Paper mit Ulrik Brandes</a:t>
            </a:r>
          </a:p>
          <a:p>
            <a:r>
              <a:rPr lang="de-DE" dirty="0"/>
              <a:t>Mehrfachausführung und Positionierung auf arithmetisches Mittel</a:t>
            </a:r>
          </a:p>
        </p:txBody>
      </p:sp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id="{C9F1EE55-FBEB-45EC-BDBE-AB36F8A64FF6}"/>
              </a:ext>
            </a:extLst>
          </p:cNvPr>
          <p:cNvCxnSpPr>
            <a:cxnSpLocks/>
          </p:cNvCxnSpPr>
          <p:nvPr/>
        </p:nvCxnSpPr>
        <p:spPr>
          <a:xfrm>
            <a:off x="7973019" y="3129989"/>
            <a:ext cx="840776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>
            <a:extLst>
              <a:ext uri="{FF2B5EF4-FFF2-40B4-BE49-F238E27FC236}">
                <a16:creationId xmlns:a16="http://schemas.microsoft.com/office/drawing/2014/main" id="{79DA2C36-9697-47D8-B225-CB63F0462DF6}"/>
              </a:ext>
            </a:extLst>
          </p:cNvPr>
          <p:cNvCxnSpPr>
            <a:cxnSpLocks/>
          </p:cNvCxnSpPr>
          <p:nvPr/>
        </p:nvCxnSpPr>
        <p:spPr>
          <a:xfrm>
            <a:off x="7973019" y="4143555"/>
            <a:ext cx="840776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>
            <a:extLst>
              <a:ext uri="{FF2B5EF4-FFF2-40B4-BE49-F238E27FC236}">
                <a16:creationId xmlns:a16="http://schemas.microsoft.com/office/drawing/2014/main" id="{4C33AB01-FE6B-4F09-A68E-C1993ED8BDD7}"/>
              </a:ext>
            </a:extLst>
          </p:cNvPr>
          <p:cNvCxnSpPr>
            <a:cxnSpLocks/>
          </p:cNvCxnSpPr>
          <p:nvPr/>
        </p:nvCxnSpPr>
        <p:spPr>
          <a:xfrm>
            <a:off x="7973019" y="5157120"/>
            <a:ext cx="840776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>
            <a:extLst>
              <a:ext uri="{FF2B5EF4-FFF2-40B4-BE49-F238E27FC236}">
                <a16:creationId xmlns:a16="http://schemas.microsoft.com/office/drawing/2014/main" id="{33ED97CA-C4D8-4B62-B301-66342B7FC9E2}"/>
              </a:ext>
            </a:extLst>
          </p:cNvPr>
          <p:cNvCxnSpPr>
            <a:cxnSpLocks/>
          </p:cNvCxnSpPr>
          <p:nvPr/>
        </p:nvCxnSpPr>
        <p:spPr>
          <a:xfrm>
            <a:off x="9466788" y="3129989"/>
            <a:ext cx="840776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>
            <a:extLst>
              <a:ext uri="{FF2B5EF4-FFF2-40B4-BE49-F238E27FC236}">
                <a16:creationId xmlns:a16="http://schemas.microsoft.com/office/drawing/2014/main" id="{F007F1A2-61F0-435D-970D-2BDE1DDD45C7}"/>
              </a:ext>
            </a:extLst>
          </p:cNvPr>
          <p:cNvCxnSpPr>
            <a:cxnSpLocks/>
          </p:cNvCxnSpPr>
          <p:nvPr/>
        </p:nvCxnSpPr>
        <p:spPr>
          <a:xfrm>
            <a:off x="9466788" y="4143555"/>
            <a:ext cx="840776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1039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956B6CFD-CE38-4512-BAF8-69113E268AFC}"/>
              </a:ext>
            </a:extLst>
          </p:cNvPr>
          <p:cNvCxnSpPr>
            <a:cxnSpLocks/>
            <a:stCxn id="22" idx="0"/>
            <a:endCxn id="30" idx="2"/>
          </p:cNvCxnSpPr>
          <p:nvPr/>
        </p:nvCxnSpPr>
        <p:spPr>
          <a:xfrm flipV="1">
            <a:off x="7643023" y="4329681"/>
            <a:ext cx="2992292" cy="647805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4A7F8959-09B9-4879-A466-98F1B5F4AFA9}"/>
              </a:ext>
            </a:extLst>
          </p:cNvPr>
          <p:cNvCxnSpPr>
            <a:cxnSpLocks/>
            <a:stCxn id="22" idx="0"/>
            <a:endCxn id="25" idx="2"/>
          </p:cNvCxnSpPr>
          <p:nvPr/>
        </p:nvCxnSpPr>
        <p:spPr>
          <a:xfrm flipV="1">
            <a:off x="7643023" y="4329681"/>
            <a:ext cx="1496014" cy="647805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E8E2C7F9-4F2C-4B92-9B67-25C4A9CF25F1}"/>
              </a:ext>
            </a:extLst>
          </p:cNvPr>
          <p:cNvCxnSpPr>
            <a:cxnSpLocks/>
            <a:stCxn id="31" idx="0"/>
            <a:endCxn id="24" idx="2"/>
          </p:cNvCxnSpPr>
          <p:nvPr/>
        </p:nvCxnSpPr>
        <p:spPr>
          <a:xfrm flipV="1">
            <a:off x="7643023" y="2300385"/>
            <a:ext cx="1496014" cy="651051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9A7AABD-C286-4316-AEFA-F48D6F237097}"/>
              </a:ext>
            </a:extLst>
          </p:cNvPr>
          <p:cNvCxnSpPr>
            <a:cxnSpLocks/>
            <a:stCxn id="26" idx="0"/>
            <a:endCxn id="25" idx="2"/>
          </p:cNvCxnSpPr>
          <p:nvPr/>
        </p:nvCxnSpPr>
        <p:spPr>
          <a:xfrm flipH="1" flipV="1">
            <a:off x="9139037" y="4329681"/>
            <a:ext cx="1496278" cy="648888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D48AD344-39D7-47BE-A9D6-498264EA6D82}"/>
              </a:ext>
            </a:extLst>
          </p:cNvPr>
          <p:cNvCxnSpPr>
            <a:cxnSpLocks/>
            <a:stCxn id="28" idx="0"/>
            <a:endCxn id="24" idx="2"/>
          </p:cNvCxnSpPr>
          <p:nvPr/>
        </p:nvCxnSpPr>
        <p:spPr>
          <a:xfrm flipH="1" flipV="1">
            <a:off x="9139037" y="2300385"/>
            <a:ext cx="1496278" cy="648888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EBA1B6AF-6BA6-4F31-B1C3-F2714314F1D2}"/>
              </a:ext>
            </a:extLst>
          </p:cNvPr>
          <p:cNvCxnSpPr>
            <a:cxnSpLocks/>
            <a:stCxn id="30" idx="0"/>
            <a:endCxn id="31" idx="2"/>
          </p:cNvCxnSpPr>
          <p:nvPr/>
        </p:nvCxnSpPr>
        <p:spPr>
          <a:xfrm flipH="1" flipV="1">
            <a:off x="7643023" y="3317196"/>
            <a:ext cx="2992292" cy="646725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de-DE" dirty="0"/>
              <a:t>Knotenpositionierung</a:t>
            </a:r>
            <a:r>
              <a:rPr lang="en-US" dirty="0"/>
              <a:t>	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616AD55-8D9D-40B0-A947-0FF2DE2298A0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127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0A97AD84-0117-4BC0-9761-EB757F3BEF42}"/>
              </a:ext>
            </a:extLst>
          </p:cNvPr>
          <p:cNvCxnSpPr>
            <a:cxnSpLocks/>
          </p:cNvCxnSpPr>
          <p:nvPr/>
        </p:nvCxnSpPr>
        <p:spPr>
          <a:xfrm flipH="1">
            <a:off x="6647977" y="3129989"/>
            <a:ext cx="4944863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CB546668-EEA8-4D3A-8ECA-DC90D19C332F}"/>
              </a:ext>
            </a:extLst>
          </p:cNvPr>
          <p:cNvCxnSpPr>
            <a:cxnSpLocks/>
          </p:cNvCxnSpPr>
          <p:nvPr/>
        </p:nvCxnSpPr>
        <p:spPr>
          <a:xfrm flipH="1">
            <a:off x="6647977" y="4143555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888D0B44-C721-4973-9EEF-8BBDE3BFE8FD}"/>
              </a:ext>
            </a:extLst>
          </p:cNvPr>
          <p:cNvCxnSpPr>
            <a:cxnSpLocks/>
          </p:cNvCxnSpPr>
          <p:nvPr/>
        </p:nvCxnSpPr>
        <p:spPr>
          <a:xfrm flipH="1">
            <a:off x="6647977" y="2116423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866197F8-2F43-4979-8303-06AF4152E99F}"/>
              </a:ext>
            </a:extLst>
          </p:cNvPr>
          <p:cNvCxnSpPr>
            <a:cxnSpLocks/>
          </p:cNvCxnSpPr>
          <p:nvPr/>
        </p:nvCxnSpPr>
        <p:spPr>
          <a:xfrm flipH="1">
            <a:off x="6647977" y="5157120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569D04EE-C86B-42F6-BF5D-89F4FBC2FBF7}"/>
              </a:ext>
            </a:extLst>
          </p:cNvPr>
          <p:cNvCxnSpPr>
            <a:cxnSpLocks/>
            <a:stCxn id="25" idx="0"/>
            <a:endCxn id="23" idx="2"/>
          </p:cNvCxnSpPr>
          <p:nvPr/>
        </p:nvCxnSpPr>
        <p:spPr>
          <a:xfrm flipV="1">
            <a:off x="9139037" y="3315033"/>
            <a:ext cx="0" cy="648888"/>
          </a:xfrm>
          <a:prstGeom prst="line">
            <a:avLst/>
          </a:prstGeom>
          <a:ln w="38100">
            <a:solidFill>
              <a:schemeClr val="tx1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C936155F-8DB2-4CCF-8A73-1199E8799B89}"/>
              </a:ext>
            </a:extLst>
          </p:cNvPr>
          <p:cNvCxnSpPr>
            <a:cxnSpLocks/>
            <a:stCxn id="22" idx="0"/>
            <a:endCxn id="27" idx="2"/>
          </p:cNvCxnSpPr>
          <p:nvPr/>
        </p:nvCxnSpPr>
        <p:spPr>
          <a:xfrm flipV="1">
            <a:off x="7643023" y="4331844"/>
            <a:ext cx="0" cy="645642"/>
          </a:xfrm>
          <a:prstGeom prst="line">
            <a:avLst/>
          </a:prstGeom>
          <a:ln w="38100">
            <a:solidFill>
              <a:schemeClr val="tx1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9A455265-AC3C-4171-ADB0-D5F27F0D7DD6}"/>
              </a:ext>
            </a:extLst>
          </p:cNvPr>
          <p:cNvCxnSpPr>
            <a:cxnSpLocks/>
            <a:stCxn id="23" idx="0"/>
            <a:endCxn id="24" idx="2"/>
          </p:cNvCxnSpPr>
          <p:nvPr/>
        </p:nvCxnSpPr>
        <p:spPr>
          <a:xfrm flipV="1">
            <a:off x="9139037" y="2300385"/>
            <a:ext cx="0" cy="648888"/>
          </a:xfrm>
          <a:prstGeom prst="line">
            <a:avLst/>
          </a:prstGeom>
          <a:ln w="38100">
            <a:solidFill>
              <a:schemeClr val="tx1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8F33B07D-AC0D-4803-BA07-B173ABE0E77D}"/>
              </a:ext>
            </a:extLst>
          </p:cNvPr>
          <p:cNvCxnSpPr>
            <a:cxnSpLocks/>
            <a:stCxn id="26" idx="0"/>
            <a:endCxn id="30" idx="2"/>
          </p:cNvCxnSpPr>
          <p:nvPr/>
        </p:nvCxnSpPr>
        <p:spPr>
          <a:xfrm flipV="1">
            <a:off x="10635315" y="4329681"/>
            <a:ext cx="0" cy="648888"/>
          </a:xfrm>
          <a:prstGeom prst="line">
            <a:avLst/>
          </a:prstGeom>
          <a:ln w="38100">
            <a:solidFill>
              <a:schemeClr val="tx1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55D82AA4-7B0F-4B33-8DDE-B23FAECE632D}"/>
              </a:ext>
            </a:extLst>
          </p:cNvPr>
          <p:cNvCxnSpPr>
            <a:cxnSpLocks/>
            <a:stCxn id="30" idx="0"/>
            <a:endCxn id="28" idx="2"/>
          </p:cNvCxnSpPr>
          <p:nvPr/>
        </p:nvCxnSpPr>
        <p:spPr>
          <a:xfrm flipV="1">
            <a:off x="10635315" y="3315033"/>
            <a:ext cx="0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5E942881-0643-451E-8870-24585AD9E6FC}"/>
              </a:ext>
            </a:extLst>
          </p:cNvPr>
          <p:cNvCxnSpPr>
            <a:cxnSpLocks/>
            <a:stCxn id="27" idx="0"/>
            <a:endCxn id="31" idx="2"/>
          </p:cNvCxnSpPr>
          <p:nvPr/>
        </p:nvCxnSpPr>
        <p:spPr>
          <a:xfrm flipV="1">
            <a:off x="7643023" y="3317196"/>
            <a:ext cx="0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hteck: abgerundete Ecken 21">
            <a:extLst>
              <a:ext uri="{FF2B5EF4-FFF2-40B4-BE49-F238E27FC236}">
                <a16:creationId xmlns:a16="http://schemas.microsoft.com/office/drawing/2014/main" id="{58EDEAB1-7FB2-4803-87C2-BD6BE3664844}"/>
              </a:ext>
            </a:extLst>
          </p:cNvPr>
          <p:cNvSpPr/>
          <p:nvPr/>
        </p:nvSpPr>
        <p:spPr>
          <a:xfrm>
            <a:off x="7386120" y="4977486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V1</a:t>
            </a: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490EC239-1582-4CE3-8AAA-BC3040712BFA}"/>
              </a:ext>
            </a:extLst>
          </p:cNvPr>
          <p:cNvSpPr/>
          <p:nvPr/>
        </p:nvSpPr>
        <p:spPr>
          <a:xfrm>
            <a:off x="8882134" y="2949273"/>
            <a:ext cx="513806" cy="365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D2</a:t>
            </a:r>
          </a:p>
        </p:txBody>
      </p:sp>
      <p:sp>
        <p:nvSpPr>
          <p:cNvPr id="24" name="Rechteck: abgerundete Ecken 23">
            <a:extLst>
              <a:ext uri="{FF2B5EF4-FFF2-40B4-BE49-F238E27FC236}">
                <a16:creationId xmlns:a16="http://schemas.microsoft.com/office/drawing/2014/main" id="{9A2E2BFE-7CB2-4282-A01C-278755DE1066}"/>
              </a:ext>
            </a:extLst>
          </p:cNvPr>
          <p:cNvSpPr/>
          <p:nvPr/>
        </p:nvSpPr>
        <p:spPr>
          <a:xfrm>
            <a:off x="8882134" y="1934625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V7</a:t>
            </a:r>
          </a:p>
        </p:txBody>
      </p:sp>
      <p:sp>
        <p:nvSpPr>
          <p:cNvPr id="25" name="Rechteck: abgerundete Ecken 24">
            <a:extLst>
              <a:ext uri="{FF2B5EF4-FFF2-40B4-BE49-F238E27FC236}">
                <a16:creationId xmlns:a16="http://schemas.microsoft.com/office/drawing/2014/main" id="{D91B2EF3-106A-4E4F-95D6-818824F4665F}"/>
              </a:ext>
            </a:extLst>
          </p:cNvPr>
          <p:cNvSpPr/>
          <p:nvPr/>
        </p:nvSpPr>
        <p:spPr>
          <a:xfrm>
            <a:off x="8882134" y="3963921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V3</a:t>
            </a:r>
          </a:p>
        </p:txBody>
      </p:sp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9BE97626-37CB-4229-A3E1-03F19E0CBA21}"/>
              </a:ext>
            </a:extLst>
          </p:cNvPr>
          <p:cNvSpPr/>
          <p:nvPr/>
        </p:nvSpPr>
        <p:spPr>
          <a:xfrm>
            <a:off x="10378412" y="4978569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V2</a:t>
            </a:r>
          </a:p>
        </p:txBody>
      </p: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0E44D417-5EEA-46CF-8747-38BF4C0017BD}"/>
              </a:ext>
            </a:extLst>
          </p:cNvPr>
          <p:cNvSpPr/>
          <p:nvPr/>
        </p:nvSpPr>
        <p:spPr>
          <a:xfrm>
            <a:off x="7386120" y="3966084"/>
            <a:ext cx="513806" cy="365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D1</a:t>
            </a:r>
          </a:p>
        </p:txBody>
      </p:sp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13727942-C03D-40FF-B774-720C48C8AF89}"/>
              </a:ext>
            </a:extLst>
          </p:cNvPr>
          <p:cNvSpPr/>
          <p:nvPr/>
        </p:nvSpPr>
        <p:spPr>
          <a:xfrm>
            <a:off x="10378412" y="2949273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V6</a:t>
            </a:r>
          </a:p>
        </p:txBody>
      </p:sp>
      <p:sp>
        <p:nvSpPr>
          <p:cNvPr id="30" name="Rechteck: abgerundete Ecken 29">
            <a:extLst>
              <a:ext uri="{FF2B5EF4-FFF2-40B4-BE49-F238E27FC236}">
                <a16:creationId xmlns:a16="http://schemas.microsoft.com/office/drawing/2014/main" id="{ECC7672B-CBCC-4090-8821-A7D86B0B4862}"/>
              </a:ext>
            </a:extLst>
          </p:cNvPr>
          <p:cNvSpPr/>
          <p:nvPr/>
        </p:nvSpPr>
        <p:spPr>
          <a:xfrm>
            <a:off x="10378412" y="3963921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V4</a:t>
            </a:r>
          </a:p>
        </p:txBody>
      </p:sp>
      <p:sp>
        <p:nvSpPr>
          <p:cNvPr id="31" name="Rechteck: abgerundete Ecken 30">
            <a:extLst>
              <a:ext uri="{FF2B5EF4-FFF2-40B4-BE49-F238E27FC236}">
                <a16:creationId xmlns:a16="http://schemas.microsoft.com/office/drawing/2014/main" id="{8041C268-F646-44B2-A507-A668F383E574}"/>
              </a:ext>
            </a:extLst>
          </p:cNvPr>
          <p:cNvSpPr/>
          <p:nvPr/>
        </p:nvSpPr>
        <p:spPr>
          <a:xfrm>
            <a:off x="7386120" y="2951436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V5</a:t>
            </a:r>
          </a:p>
        </p:txBody>
      </p:sp>
      <p:sp>
        <p:nvSpPr>
          <p:cNvPr id="32" name="Inhaltsplatzhalter 2">
            <a:extLst>
              <a:ext uri="{FF2B5EF4-FFF2-40B4-BE49-F238E27FC236}">
                <a16:creationId xmlns:a16="http://schemas.microsoft.com/office/drawing/2014/main" id="{740753CA-71BB-4D72-B701-4DD0FAA59513}"/>
              </a:ext>
            </a:extLst>
          </p:cNvPr>
          <p:cNvSpPr txBox="1">
            <a:spLocks/>
          </p:cNvSpPr>
          <p:nvPr/>
        </p:nvSpPr>
        <p:spPr>
          <a:xfrm>
            <a:off x="838201" y="1825625"/>
            <a:ext cx="51689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Entfernen von Kanten</a:t>
            </a:r>
          </a:p>
          <a:p>
            <a:r>
              <a:rPr lang="de-DE" b="1" dirty="0"/>
              <a:t>Ausrichtung der Knoten entlang verbliebener Kanten</a:t>
            </a:r>
          </a:p>
          <a:p>
            <a:r>
              <a:rPr lang="de-DE" dirty="0"/>
              <a:t>Mehrfachausführung und Positionierung auf arithmetisches Mittel</a:t>
            </a:r>
          </a:p>
        </p:txBody>
      </p:sp>
    </p:spTree>
    <p:extLst>
      <p:ext uri="{BB962C8B-B14F-4D97-AF65-F5344CB8AC3E}">
        <p14:creationId xmlns:p14="http://schemas.microsoft.com/office/powerpoint/2010/main" val="3259993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956B6CFD-CE38-4512-BAF8-69113E268AFC}"/>
              </a:ext>
            </a:extLst>
          </p:cNvPr>
          <p:cNvCxnSpPr>
            <a:cxnSpLocks/>
            <a:stCxn id="22" idx="0"/>
            <a:endCxn id="30" idx="2"/>
          </p:cNvCxnSpPr>
          <p:nvPr/>
        </p:nvCxnSpPr>
        <p:spPr>
          <a:xfrm flipV="1">
            <a:off x="7643023" y="4329681"/>
            <a:ext cx="2992292" cy="647805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4A7F8959-09B9-4879-A466-98F1B5F4AFA9}"/>
              </a:ext>
            </a:extLst>
          </p:cNvPr>
          <p:cNvCxnSpPr>
            <a:cxnSpLocks/>
            <a:stCxn id="22" idx="0"/>
            <a:endCxn id="25" idx="2"/>
          </p:cNvCxnSpPr>
          <p:nvPr/>
        </p:nvCxnSpPr>
        <p:spPr>
          <a:xfrm flipV="1">
            <a:off x="7643023" y="4329681"/>
            <a:ext cx="1496014" cy="647805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E8E2C7F9-4F2C-4B92-9B67-25C4A9CF25F1}"/>
              </a:ext>
            </a:extLst>
          </p:cNvPr>
          <p:cNvCxnSpPr>
            <a:cxnSpLocks/>
            <a:stCxn id="31" idx="0"/>
            <a:endCxn id="24" idx="2"/>
          </p:cNvCxnSpPr>
          <p:nvPr/>
        </p:nvCxnSpPr>
        <p:spPr>
          <a:xfrm flipV="1">
            <a:off x="7643023" y="2300385"/>
            <a:ext cx="1496014" cy="651051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9A7AABD-C286-4316-AEFA-F48D6F237097}"/>
              </a:ext>
            </a:extLst>
          </p:cNvPr>
          <p:cNvCxnSpPr>
            <a:cxnSpLocks/>
            <a:stCxn id="26" idx="0"/>
            <a:endCxn id="25" idx="2"/>
          </p:cNvCxnSpPr>
          <p:nvPr/>
        </p:nvCxnSpPr>
        <p:spPr>
          <a:xfrm flipH="1" flipV="1">
            <a:off x="9139037" y="4329681"/>
            <a:ext cx="1496278" cy="648888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D48AD344-39D7-47BE-A9D6-498264EA6D82}"/>
              </a:ext>
            </a:extLst>
          </p:cNvPr>
          <p:cNvCxnSpPr>
            <a:cxnSpLocks/>
            <a:stCxn id="28" idx="0"/>
            <a:endCxn id="24" idx="2"/>
          </p:cNvCxnSpPr>
          <p:nvPr/>
        </p:nvCxnSpPr>
        <p:spPr>
          <a:xfrm flipH="1" flipV="1">
            <a:off x="9139037" y="2300385"/>
            <a:ext cx="1496278" cy="648888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EBA1B6AF-6BA6-4F31-B1C3-F2714314F1D2}"/>
              </a:ext>
            </a:extLst>
          </p:cNvPr>
          <p:cNvCxnSpPr>
            <a:cxnSpLocks/>
            <a:stCxn id="30" idx="0"/>
            <a:endCxn id="31" idx="2"/>
          </p:cNvCxnSpPr>
          <p:nvPr/>
        </p:nvCxnSpPr>
        <p:spPr>
          <a:xfrm flipH="1" flipV="1">
            <a:off x="7643023" y="3317196"/>
            <a:ext cx="2992292" cy="646725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de-DE" dirty="0"/>
              <a:t>Knotenpositionierung</a:t>
            </a:r>
            <a:r>
              <a:rPr lang="en-US" dirty="0"/>
              <a:t>	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616AD55-8D9D-40B0-A947-0FF2DE2298A0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128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0A97AD84-0117-4BC0-9761-EB757F3BEF42}"/>
              </a:ext>
            </a:extLst>
          </p:cNvPr>
          <p:cNvCxnSpPr>
            <a:cxnSpLocks/>
          </p:cNvCxnSpPr>
          <p:nvPr/>
        </p:nvCxnSpPr>
        <p:spPr>
          <a:xfrm flipH="1">
            <a:off x="6647977" y="3129989"/>
            <a:ext cx="4944863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CB546668-EEA8-4D3A-8ECA-DC90D19C332F}"/>
              </a:ext>
            </a:extLst>
          </p:cNvPr>
          <p:cNvCxnSpPr>
            <a:cxnSpLocks/>
          </p:cNvCxnSpPr>
          <p:nvPr/>
        </p:nvCxnSpPr>
        <p:spPr>
          <a:xfrm flipH="1">
            <a:off x="6647977" y="4143555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888D0B44-C721-4973-9EEF-8BBDE3BFE8FD}"/>
              </a:ext>
            </a:extLst>
          </p:cNvPr>
          <p:cNvCxnSpPr>
            <a:cxnSpLocks/>
          </p:cNvCxnSpPr>
          <p:nvPr/>
        </p:nvCxnSpPr>
        <p:spPr>
          <a:xfrm flipH="1">
            <a:off x="6647977" y="2116423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866197F8-2F43-4979-8303-06AF4152E99F}"/>
              </a:ext>
            </a:extLst>
          </p:cNvPr>
          <p:cNvCxnSpPr>
            <a:cxnSpLocks/>
          </p:cNvCxnSpPr>
          <p:nvPr/>
        </p:nvCxnSpPr>
        <p:spPr>
          <a:xfrm flipH="1">
            <a:off x="6647977" y="5157120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569D04EE-C86B-42F6-BF5D-89F4FBC2FBF7}"/>
              </a:ext>
            </a:extLst>
          </p:cNvPr>
          <p:cNvCxnSpPr>
            <a:cxnSpLocks/>
            <a:stCxn id="25" idx="0"/>
            <a:endCxn id="23" idx="2"/>
          </p:cNvCxnSpPr>
          <p:nvPr/>
        </p:nvCxnSpPr>
        <p:spPr>
          <a:xfrm flipV="1">
            <a:off x="9139037" y="3315033"/>
            <a:ext cx="0" cy="648888"/>
          </a:xfrm>
          <a:prstGeom prst="line">
            <a:avLst/>
          </a:prstGeom>
          <a:ln w="38100">
            <a:solidFill>
              <a:schemeClr val="tx1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C936155F-8DB2-4CCF-8A73-1199E8799B89}"/>
              </a:ext>
            </a:extLst>
          </p:cNvPr>
          <p:cNvCxnSpPr>
            <a:cxnSpLocks/>
            <a:stCxn id="22" idx="0"/>
            <a:endCxn id="27" idx="2"/>
          </p:cNvCxnSpPr>
          <p:nvPr/>
        </p:nvCxnSpPr>
        <p:spPr>
          <a:xfrm flipV="1">
            <a:off x="7643023" y="4331844"/>
            <a:ext cx="0" cy="645642"/>
          </a:xfrm>
          <a:prstGeom prst="line">
            <a:avLst/>
          </a:prstGeom>
          <a:ln w="38100">
            <a:solidFill>
              <a:schemeClr val="tx1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9A455265-AC3C-4171-ADB0-D5F27F0D7DD6}"/>
              </a:ext>
            </a:extLst>
          </p:cNvPr>
          <p:cNvCxnSpPr>
            <a:cxnSpLocks/>
            <a:stCxn id="23" idx="0"/>
            <a:endCxn id="24" idx="2"/>
          </p:cNvCxnSpPr>
          <p:nvPr/>
        </p:nvCxnSpPr>
        <p:spPr>
          <a:xfrm flipV="1">
            <a:off x="9139037" y="2300385"/>
            <a:ext cx="0" cy="648888"/>
          </a:xfrm>
          <a:prstGeom prst="line">
            <a:avLst/>
          </a:prstGeom>
          <a:ln w="38100">
            <a:solidFill>
              <a:schemeClr val="tx1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8F33B07D-AC0D-4803-BA07-B173ABE0E77D}"/>
              </a:ext>
            </a:extLst>
          </p:cNvPr>
          <p:cNvCxnSpPr>
            <a:cxnSpLocks/>
            <a:stCxn id="26" idx="0"/>
            <a:endCxn id="30" idx="2"/>
          </p:cNvCxnSpPr>
          <p:nvPr/>
        </p:nvCxnSpPr>
        <p:spPr>
          <a:xfrm flipV="1">
            <a:off x="10635315" y="4329681"/>
            <a:ext cx="0" cy="648888"/>
          </a:xfrm>
          <a:prstGeom prst="line">
            <a:avLst/>
          </a:prstGeom>
          <a:ln w="38100">
            <a:solidFill>
              <a:schemeClr val="tx1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55D82AA4-7B0F-4B33-8DDE-B23FAECE632D}"/>
              </a:ext>
            </a:extLst>
          </p:cNvPr>
          <p:cNvCxnSpPr>
            <a:cxnSpLocks/>
            <a:stCxn id="30" idx="0"/>
            <a:endCxn id="28" idx="2"/>
          </p:cNvCxnSpPr>
          <p:nvPr/>
        </p:nvCxnSpPr>
        <p:spPr>
          <a:xfrm flipV="1">
            <a:off x="10635315" y="3315033"/>
            <a:ext cx="0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5E942881-0643-451E-8870-24585AD9E6FC}"/>
              </a:ext>
            </a:extLst>
          </p:cNvPr>
          <p:cNvCxnSpPr>
            <a:cxnSpLocks/>
            <a:stCxn id="27" idx="0"/>
            <a:endCxn id="31" idx="2"/>
          </p:cNvCxnSpPr>
          <p:nvPr/>
        </p:nvCxnSpPr>
        <p:spPr>
          <a:xfrm flipV="1">
            <a:off x="7643023" y="3317196"/>
            <a:ext cx="0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hteck: abgerundete Ecken 21">
            <a:extLst>
              <a:ext uri="{FF2B5EF4-FFF2-40B4-BE49-F238E27FC236}">
                <a16:creationId xmlns:a16="http://schemas.microsoft.com/office/drawing/2014/main" id="{58EDEAB1-7FB2-4803-87C2-BD6BE3664844}"/>
              </a:ext>
            </a:extLst>
          </p:cNvPr>
          <p:cNvSpPr/>
          <p:nvPr/>
        </p:nvSpPr>
        <p:spPr>
          <a:xfrm>
            <a:off x="7386120" y="4977486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V1</a:t>
            </a: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490EC239-1582-4CE3-8AAA-BC3040712BFA}"/>
              </a:ext>
            </a:extLst>
          </p:cNvPr>
          <p:cNvSpPr/>
          <p:nvPr/>
        </p:nvSpPr>
        <p:spPr>
          <a:xfrm>
            <a:off x="8882134" y="2949273"/>
            <a:ext cx="513806" cy="365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D2</a:t>
            </a:r>
          </a:p>
        </p:txBody>
      </p:sp>
      <p:sp>
        <p:nvSpPr>
          <p:cNvPr id="24" name="Rechteck: abgerundete Ecken 23">
            <a:extLst>
              <a:ext uri="{FF2B5EF4-FFF2-40B4-BE49-F238E27FC236}">
                <a16:creationId xmlns:a16="http://schemas.microsoft.com/office/drawing/2014/main" id="{9A2E2BFE-7CB2-4282-A01C-278755DE1066}"/>
              </a:ext>
            </a:extLst>
          </p:cNvPr>
          <p:cNvSpPr/>
          <p:nvPr/>
        </p:nvSpPr>
        <p:spPr>
          <a:xfrm>
            <a:off x="8882134" y="1934625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V7</a:t>
            </a:r>
          </a:p>
        </p:txBody>
      </p:sp>
      <p:sp>
        <p:nvSpPr>
          <p:cNvPr id="25" name="Rechteck: abgerundete Ecken 24">
            <a:extLst>
              <a:ext uri="{FF2B5EF4-FFF2-40B4-BE49-F238E27FC236}">
                <a16:creationId xmlns:a16="http://schemas.microsoft.com/office/drawing/2014/main" id="{D91B2EF3-106A-4E4F-95D6-818824F4665F}"/>
              </a:ext>
            </a:extLst>
          </p:cNvPr>
          <p:cNvSpPr/>
          <p:nvPr/>
        </p:nvSpPr>
        <p:spPr>
          <a:xfrm>
            <a:off x="8882134" y="3963921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V3</a:t>
            </a:r>
          </a:p>
        </p:txBody>
      </p:sp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9BE97626-37CB-4229-A3E1-03F19E0CBA21}"/>
              </a:ext>
            </a:extLst>
          </p:cNvPr>
          <p:cNvSpPr/>
          <p:nvPr/>
        </p:nvSpPr>
        <p:spPr>
          <a:xfrm>
            <a:off x="10378412" y="4978569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V2</a:t>
            </a:r>
          </a:p>
        </p:txBody>
      </p: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0E44D417-5EEA-46CF-8747-38BF4C0017BD}"/>
              </a:ext>
            </a:extLst>
          </p:cNvPr>
          <p:cNvSpPr/>
          <p:nvPr/>
        </p:nvSpPr>
        <p:spPr>
          <a:xfrm>
            <a:off x="7386120" y="3966084"/>
            <a:ext cx="513806" cy="365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D1</a:t>
            </a:r>
          </a:p>
        </p:txBody>
      </p:sp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13727942-C03D-40FF-B774-720C48C8AF89}"/>
              </a:ext>
            </a:extLst>
          </p:cNvPr>
          <p:cNvSpPr/>
          <p:nvPr/>
        </p:nvSpPr>
        <p:spPr>
          <a:xfrm>
            <a:off x="10378412" y="2949273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V6</a:t>
            </a:r>
          </a:p>
        </p:txBody>
      </p:sp>
      <p:sp>
        <p:nvSpPr>
          <p:cNvPr id="30" name="Rechteck: abgerundete Ecken 29">
            <a:extLst>
              <a:ext uri="{FF2B5EF4-FFF2-40B4-BE49-F238E27FC236}">
                <a16:creationId xmlns:a16="http://schemas.microsoft.com/office/drawing/2014/main" id="{ECC7672B-CBCC-4090-8821-A7D86B0B4862}"/>
              </a:ext>
            </a:extLst>
          </p:cNvPr>
          <p:cNvSpPr/>
          <p:nvPr/>
        </p:nvSpPr>
        <p:spPr>
          <a:xfrm>
            <a:off x="10378412" y="3963921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V4</a:t>
            </a:r>
          </a:p>
        </p:txBody>
      </p:sp>
      <p:sp>
        <p:nvSpPr>
          <p:cNvPr id="31" name="Rechteck: abgerundete Ecken 30">
            <a:extLst>
              <a:ext uri="{FF2B5EF4-FFF2-40B4-BE49-F238E27FC236}">
                <a16:creationId xmlns:a16="http://schemas.microsoft.com/office/drawing/2014/main" id="{8041C268-F646-44B2-A507-A668F383E574}"/>
              </a:ext>
            </a:extLst>
          </p:cNvPr>
          <p:cNvSpPr/>
          <p:nvPr/>
        </p:nvSpPr>
        <p:spPr>
          <a:xfrm>
            <a:off x="7386120" y="2951436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V5</a:t>
            </a:r>
          </a:p>
        </p:txBody>
      </p:sp>
      <p:sp>
        <p:nvSpPr>
          <p:cNvPr id="32" name="Inhaltsplatzhalter 2">
            <a:extLst>
              <a:ext uri="{FF2B5EF4-FFF2-40B4-BE49-F238E27FC236}">
                <a16:creationId xmlns:a16="http://schemas.microsoft.com/office/drawing/2014/main" id="{740753CA-71BB-4D72-B701-4DD0FAA59513}"/>
              </a:ext>
            </a:extLst>
          </p:cNvPr>
          <p:cNvSpPr txBox="1">
            <a:spLocks/>
          </p:cNvSpPr>
          <p:nvPr/>
        </p:nvSpPr>
        <p:spPr>
          <a:xfrm>
            <a:off x="838201" y="1825625"/>
            <a:ext cx="51689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Entfernen von Kanten</a:t>
            </a:r>
          </a:p>
          <a:p>
            <a:r>
              <a:rPr lang="de-DE" dirty="0"/>
              <a:t>Ausrichtung der Knoten entlang verbliebener Kanten</a:t>
            </a:r>
          </a:p>
          <a:p>
            <a:r>
              <a:rPr lang="de-DE" b="1" dirty="0"/>
              <a:t>Mehrfachausführung und Positionierung auf arithmetisches Mittel</a:t>
            </a:r>
          </a:p>
        </p:txBody>
      </p:sp>
    </p:spTree>
    <p:extLst>
      <p:ext uri="{BB962C8B-B14F-4D97-AF65-F5344CB8AC3E}">
        <p14:creationId xmlns:p14="http://schemas.microsoft.com/office/powerpoint/2010/main" val="40600302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de-DE" dirty="0"/>
              <a:t>Knotenpositionierung</a:t>
            </a:r>
            <a:r>
              <a:rPr lang="en-US" dirty="0"/>
              <a:t>	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616AD55-8D9D-40B0-A947-0FF2DE2298A0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129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2" name="Inhaltsplatzhalter 2">
            <a:extLst>
              <a:ext uri="{FF2B5EF4-FFF2-40B4-BE49-F238E27FC236}">
                <a16:creationId xmlns:a16="http://schemas.microsoft.com/office/drawing/2014/main" id="{740753CA-71BB-4D72-B701-4DD0FAA59513}"/>
              </a:ext>
            </a:extLst>
          </p:cNvPr>
          <p:cNvSpPr txBox="1">
            <a:spLocks/>
          </p:cNvSpPr>
          <p:nvPr/>
        </p:nvSpPr>
        <p:spPr>
          <a:xfrm>
            <a:off x="838201" y="1825625"/>
            <a:ext cx="51689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Mehrfachausführung und Positionierung auf arithmetisches Mittel</a:t>
            </a:r>
          </a:p>
        </p:txBody>
      </p:sp>
      <p:pic>
        <p:nvPicPr>
          <p:cNvPr id="5" name="Grafik 4" descr="Graphiken aus dem Paper Fast and Simple Horizontal Coordinate Assignment&#10;von Ulrik Brandes und Boris Köpf">
            <a:extLst>
              <a:ext uri="{FF2B5EF4-FFF2-40B4-BE49-F238E27FC236}">
                <a16:creationId xmlns:a16="http://schemas.microsoft.com/office/drawing/2014/main" id="{2EF517AC-1A11-416D-8D46-9D6B95DC4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9" y="3077393"/>
            <a:ext cx="10163175" cy="349675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E0209D3-0852-47B6-A2C3-1D451E98D64A}"/>
              </a:ext>
            </a:extLst>
          </p:cNvPr>
          <p:cNvSpPr txBox="1"/>
          <p:nvPr/>
        </p:nvSpPr>
        <p:spPr>
          <a:xfrm>
            <a:off x="5647920" y="6596390"/>
            <a:ext cx="57439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S. 39 Fig. 3. aus </a:t>
            </a:r>
            <a:r>
              <a:rPr lang="en-US" sz="1100" dirty="0"/>
              <a:t>Fast and Simple Horizontal Coordinate Assignment</a:t>
            </a:r>
            <a:r>
              <a:rPr lang="de-DE" sz="1100" dirty="0"/>
              <a:t>, Ulrik Brandes und Boris Köpf</a:t>
            </a:r>
          </a:p>
        </p:txBody>
      </p:sp>
    </p:spTree>
    <p:extLst>
      <p:ext uri="{BB962C8B-B14F-4D97-AF65-F5344CB8AC3E}">
        <p14:creationId xmlns:p14="http://schemas.microsoft.com/office/powerpoint/2010/main" val="10611333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Sugiyama</a:t>
            </a:r>
            <a:r>
              <a:rPr lang="de-DE" dirty="0"/>
              <a:t>-Algorithmus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55BCF8-BA60-4EBC-A2EA-95920B5FA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69129" cy="4351338"/>
          </a:xfrm>
        </p:spPr>
        <p:txBody>
          <a:bodyPr/>
          <a:lstStyle/>
          <a:p>
            <a:r>
              <a:rPr lang="de-DE" dirty="0"/>
              <a:t>1: Vorverarbeitung</a:t>
            </a:r>
          </a:p>
          <a:p>
            <a:pPr marL="457200" lvl="1" indent="0">
              <a:buNone/>
            </a:pPr>
            <a:r>
              <a:rPr lang="de-DE" dirty="0"/>
              <a:t>gerichtete Kreise auflösen</a:t>
            </a:r>
          </a:p>
          <a:p>
            <a:pPr marL="457200" lvl="1" indent="0">
              <a:buNone/>
            </a:pPr>
            <a:r>
              <a:rPr lang="de-DE" dirty="0"/>
              <a:t>Knoten in Lagen einteilen</a:t>
            </a:r>
          </a:p>
          <a:p>
            <a:pPr marL="457200" lvl="1" indent="0">
              <a:buNone/>
            </a:pPr>
            <a:r>
              <a:rPr lang="de-DE" dirty="0" err="1"/>
              <a:t>Dummyknoten</a:t>
            </a:r>
            <a:r>
              <a:rPr lang="de-DE" dirty="0"/>
              <a:t> hinzufügen</a:t>
            </a:r>
          </a:p>
          <a:p>
            <a:r>
              <a:rPr lang="de-DE" dirty="0"/>
              <a:t>2: Kreuzungsreduzierung</a:t>
            </a:r>
          </a:p>
          <a:p>
            <a:pPr marL="457200" lvl="1" indent="0">
              <a:buNone/>
            </a:pPr>
            <a:r>
              <a:rPr lang="de-DE" dirty="0"/>
              <a:t>Layer-Sweep mit </a:t>
            </a:r>
            <a:r>
              <a:rPr lang="de-DE" dirty="0" err="1"/>
              <a:t>Barycenter</a:t>
            </a:r>
            <a:r>
              <a:rPr lang="de-DE" dirty="0"/>
              <a:t>-Heuristik</a:t>
            </a:r>
          </a:p>
          <a:p>
            <a:pPr marL="457200" lvl="1" indent="0">
              <a:buNone/>
            </a:pPr>
            <a:r>
              <a:rPr lang="de-DE" dirty="0"/>
              <a:t>Start mit zufälliger Reihenfolge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F1A4A72-DA6E-4D2E-A31F-7A06B3391E48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13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3859682F-6383-41E7-8986-EF2AC3DE5AE6}"/>
              </a:ext>
            </a:extLst>
          </p:cNvPr>
          <p:cNvCxnSpPr>
            <a:cxnSpLocks/>
          </p:cNvCxnSpPr>
          <p:nvPr/>
        </p:nvCxnSpPr>
        <p:spPr>
          <a:xfrm flipH="1">
            <a:off x="6647977" y="3443500"/>
            <a:ext cx="4944863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CE45EA32-17D3-4358-A8CE-D21619E7AD17}"/>
              </a:ext>
            </a:extLst>
          </p:cNvPr>
          <p:cNvCxnSpPr>
            <a:cxnSpLocks/>
          </p:cNvCxnSpPr>
          <p:nvPr/>
        </p:nvCxnSpPr>
        <p:spPr>
          <a:xfrm flipH="1">
            <a:off x="6647977" y="4457066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B338FAA0-6BC8-45CC-9505-B0DE05180EDE}"/>
              </a:ext>
            </a:extLst>
          </p:cNvPr>
          <p:cNvCxnSpPr>
            <a:cxnSpLocks/>
          </p:cNvCxnSpPr>
          <p:nvPr/>
        </p:nvCxnSpPr>
        <p:spPr>
          <a:xfrm flipH="1">
            <a:off x="6647977" y="1416368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19FF51C0-C765-43AC-8164-613560DA3D58}"/>
              </a:ext>
            </a:extLst>
          </p:cNvPr>
          <p:cNvCxnSpPr>
            <a:cxnSpLocks/>
          </p:cNvCxnSpPr>
          <p:nvPr/>
        </p:nvCxnSpPr>
        <p:spPr>
          <a:xfrm flipH="1">
            <a:off x="6647977" y="2429934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800CD2C0-F457-4BDA-87E1-B6FB97F1DE36}"/>
              </a:ext>
            </a:extLst>
          </p:cNvPr>
          <p:cNvCxnSpPr>
            <a:cxnSpLocks/>
          </p:cNvCxnSpPr>
          <p:nvPr/>
        </p:nvCxnSpPr>
        <p:spPr>
          <a:xfrm flipH="1">
            <a:off x="6647977" y="5470631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B728EE5F-C260-4CAD-ACD7-436B61BE872E}"/>
              </a:ext>
            </a:extLst>
          </p:cNvPr>
          <p:cNvCxnSpPr>
            <a:cxnSpLocks/>
            <a:stCxn id="63" idx="0"/>
            <a:endCxn id="75" idx="2"/>
          </p:cNvCxnSpPr>
          <p:nvPr/>
        </p:nvCxnSpPr>
        <p:spPr>
          <a:xfrm flipV="1">
            <a:off x="7643023" y="4643192"/>
            <a:ext cx="1496014" cy="647805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818994B1-6FD0-4682-B2BA-19D53D50E381}"/>
              </a:ext>
            </a:extLst>
          </p:cNvPr>
          <p:cNvCxnSpPr>
            <a:cxnSpLocks/>
            <a:stCxn id="63" idx="0"/>
            <a:endCxn id="73" idx="2"/>
          </p:cNvCxnSpPr>
          <p:nvPr/>
        </p:nvCxnSpPr>
        <p:spPr>
          <a:xfrm flipV="1">
            <a:off x="7643023" y="4643192"/>
            <a:ext cx="2992292" cy="647805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565AAFC7-8CF9-49FA-9878-9A501D254468}"/>
              </a:ext>
            </a:extLst>
          </p:cNvPr>
          <p:cNvCxnSpPr>
            <a:cxnSpLocks/>
            <a:stCxn id="75" idx="0"/>
            <a:endCxn id="76" idx="2"/>
          </p:cNvCxnSpPr>
          <p:nvPr/>
        </p:nvCxnSpPr>
        <p:spPr>
          <a:xfrm flipV="1">
            <a:off x="9139037" y="3630707"/>
            <a:ext cx="0" cy="646725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3FC0529F-6D63-4DC8-AFD1-0A0CD4489810}"/>
              </a:ext>
            </a:extLst>
          </p:cNvPr>
          <p:cNvCxnSpPr>
            <a:cxnSpLocks/>
            <a:stCxn id="63" idx="0"/>
            <a:endCxn id="82" idx="2"/>
          </p:cNvCxnSpPr>
          <p:nvPr/>
        </p:nvCxnSpPr>
        <p:spPr>
          <a:xfrm flipV="1">
            <a:off x="7643023" y="4645355"/>
            <a:ext cx="0" cy="645642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AAF0885E-35A1-4678-AE1B-2AA53B4CE32B}"/>
              </a:ext>
            </a:extLst>
          </p:cNvPr>
          <p:cNvCxnSpPr>
            <a:cxnSpLocks/>
            <a:stCxn id="64" idx="0"/>
            <a:endCxn id="86" idx="2"/>
          </p:cNvCxnSpPr>
          <p:nvPr/>
        </p:nvCxnSpPr>
        <p:spPr>
          <a:xfrm flipH="1" flipV="1">
            <a:off x="7643023" y="2613896"/>
            <a:ext cx="2992292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Gerader Verbinder 52">
            <a:extLst>
              <a:ext uri="{FF2B5EF4-FFF2-40B4-BE49-F238E27FC236}">
                <a16:creationId xmlns:a16="http://schemas.microsoft.com/office/drawing/2014/main" id="{5D44A33E-FB48-48D0-A1A4-B0B95026B871}"/>
              </a:ext>
            </a:extLst>
          </p:cNvPr>
          <p:cNvCxnSpPr>
            <a:cxnSpLocks/>
            <a:stCxn id="64" idx="0"/>
            <a:endCxn id="72" idx="2"/>
          </p:cNvCxnSpPr>
          <p:nvPr/>
        </p:nvCxnSpPr>
        <p:spPr>
          <a:xfrm flipH="1" flipV="1">
            <a:off x="9139037" y="2613896"/>
            <a:ext cx="1496278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Gerader Verbinder 53">
            <a:extLst>
              <a:ext uri="{FF2B5EF4-FFF2-40B4-BE49-F238E27FC236}">
                <a16:creationId xmlns:a16="http://schemas.microsoft.com/office/drawing/2014/main" id="{4CE4E071-955A-4D9F-9E43-9502E0B20E78}"/>
              </a:ext>
            </a:extLst>
          </p:cNvPr>
          <p:cNvCxnSpPr>
            <a:cxnSpLocks/>
            <a:stCxn id="79" idx="0"/>
            <a:endCxn id="75" idx="2"/>
          </p:cNvCxnSpPr>
          <p:nvPr/>
        </p:nvCxnSpPr>
        <p:spPr>
          <a:xfrm flipV="1">
            <a:off x="9139037" y="4643192"/>
            <a:ext cx="0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Gerader Verbinder 54">
            <a:extLst>
              <a:ext uri="{FF2B5EF4-FFF2-40B4-BE49-F238E27FC236}">
                <a16:creationId xmlns:a16="http://schemas.microsoft.com/office/drawing/2014/main" id="{A1537F05-190C-4E28-9912-DAEC98A45A26}"/>
              </a:ext>
            </a:extLst>
          </p:cNvPr>
          <p:cNvCxnSpPr>
            <a:cxnSpLocks/>
            <a:stCxn id="79" idx="0"/>
            <a:endCxn id="73" idx="2"/>
          </p:cNvCxnSpPr>
          <p:nvPr/>
        </p:nvCxnSpPr>
        <p:spPr>
          <a:xfrm flipV="1">
            <a:off x="9139037" y="4643192"/>
            <a:ext cx="1496278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Gerader Verbinder 55">
            <a:extLst>
              <a:ext uri="{FF2B5EF4-FFF2-40B4-BE49-F238E27FC236}">
                <a16:creationId xmlns:a16="http://schemas.microsoft.com/office/drawing/2014/main" id="{84CA2CF8-E4C6-480C-8FA8-E2D1E96CD417}"/>
              </a:ext>
            </a:extLst>
          </p:cNvPr>
          <p:cNvCxnSpPr>
            <a:cxnSpLocks/>
            <a:stCxn id="73" idx="0"/>
            <a:endCxn id="84" idx="2"/>
          </p:cNvCxnSpPr>
          <p:nvPr/>
        </p:nvCxnSpPr>
        <p:spPr>
          <a:xfrm flipH="1" flipV="1">
            <a:off x="7643023" y="3628544"/>
            <a:ext cx="2992292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Gerader Verbinder 56">
            <a:extLst>
              <a:ext uri="{FF2B5EF4-FFF2-40B4-BE49-F238E27FC236}">
                <a16:creationId xmlns:a16="http://schemas.microsoft.com/office/drawing/2014/main" id="{33905D0A-5B21-4A5A-A67F-2B7C3C9BBE5D}"/>
              </a:ext>
            </a:extLst>
          </p:cNvPr>
          <p:cNvCxnSpPr>
            <a:cxnSpLocks/>
            <a:stCxn id="72" idx="0"/>
            <a:endCxn id="81" idx="2"/>
          </p:cNvCxnSpPr>
          <p:nvPr/>
        </p:nvCxnSpPr>
        <p:spPr>
          <a:xfrm flipH="1" flipV="1">
            <a:off x="7643023" y="1599248"/>
            <a:ext cx="1496014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Gerader Verbinder 57">
            <a:extLst>
              <a:ext uri="{FF2B5EF4-FFF2-40B4-BE49-F238E27FC236}">
                <a16:creationId xmlns:a16="http://schemas.microsoft.com/office/drawing/2014/main" id="{E55FB61F-9AAB-4A74-9802-006028BC2BF7}"/>
              </a:ext>
            </a:extLst>
          </p:cNvPr>
          <p:cNvCxnSpPr>
            <a:cxnSpLocks/>
            <a:stCxn id="82" idx="0"/>
            <a:endCxn id="64" idx="2"/>
          </p:cNvCxnSpPr>
          <p:nvPr/>
        </p:nvCxnSpPr>
        <p:spPr>
          <a:xfrm flipV="1">
            <a:off x="7643023" y="3628544"/>
            <a:ext cx="2992292" cy="651051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Gerader Verbinder 58">
            <a:extLst>
              <a:ext uri="{FF2B5EF4-FFF2-40B4-BE49-F238E27FC236}">
                <a16:creationId xmlns:a16="http://schemas.microsoft.com/office/drawing/2014/main" id="{3A8C5EB4-43AC-4EEC-80EA-1527209AF856}"/>
              </a:ext>
            </a:extLst>
          </p:cNvPr>
          <p:cNvCxnSpPr>
            <a:cxnSpLocks/>
            <a:stCxn id="84" idx="0"/>
            <a:endCxn id="72" idx="2"/>
          </p:cNvCxnSpPr>
          <p:nvPr/>
        </p:nvCxnSpPr>
        <p:spPr>
          <a:xfrm flipV="1">
            <a:off x="7643023" y="2613896"/>
            <a:ext cx="1496014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Gerader Verbinder 60">
            <a:extLst>
              <a:ext uri="{FF2B5EF4-FFF2-40B4-BE49-F238E27FC236}">
                <a16:creationId xmlns:a16="http://schemas.microsoft.com/office/drawing/2014/main" id="{3935FD6A-FA9A-4C4F-8C0C-52AEFAA018DB}"/>
              </a:ext>
            </a:extLst>
          </p:cNvPr>
          <p:cNvCxnSpPr>
            <a:cxnSpLocks/>
            <a:stCxn id="86" idx="0"/>
            <a:endCxn id="81" idx="2"/>
          </p:cNvCxnSpPr>
          <p:nvPr/>
        </p:nvCxnSpPr>
        <p:spPr>
          <a:xfrm flipV="1">
            <a:off x="7643023" y="1599248"/>
            <a:ext cx="0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Gerader Verbinder 61">
            <a:extLst>
              <a:ext uri="{FF2B5EF4-FFF2-40B4-BE49-F238E27FC236}">
                <a16:creationId xmlns:a16="http://schemas.microsoft.com/office/drawing/2014/main" id="{B534C742-48D8-4C37-A02D-394FA0A363D5}"/>
              </a:ext>
            </a:extLst>
          </p:cNvPr>
          <p:cNvCxnSpPr>
            <a:cxnSpLocks/>
            <a:stCxn id="76" idx="0"/>
            <a:endCxn id="72" idx="2"/>
          </p:cNvCxnSpPr>
          <p:nvPr/>
        </p:nvCxnSpPr>
        <p:spPr>
          <a:xfrm flipV="1">
            <a:off x="9139037" y="2613896"/>
            <a:ext cx="0" cy="651051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3" name="Rechteck: abgerundete Ecken 62">
            <a:extLst>
              <a:ext uri="{FF2B5EF4-FFF2-40B4-BE49-F238E27FC236}">
                <a16:creationId xmlns:a16="http://schemas.microsoft.com/office/drawing/2014/main" id="{460591D3-E3F7-49E2-98F6-430CA291B2FC}"/>
              </a:ext>
            </a:extLst>
          </p:cNvPr>
          <p:cNvSpPr/>
          <p:nvPr/>
        </p:nvSpPr>
        <p:spPr>
          <a:xfrm>
            <a:off x="7386120" y="5290997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V1</a:t>
            </a:r>
          </a:p>
        </p:txBody>
      </p:sp>
      <p:sp>
        <p:nvSpPr>
          <p:cNvPr id="64" name="Rechteck: abgerundete Ecken 63">
            <a:extLst>
              <a:ext uri="{FF2B5EF4-FFF2-40B4-BE49-F238E27FC236}">
                <a16:creationId xmlns:a16="http://schemas.microsoft.com/office/drawing/2014/main" id="{57DEB272-39B9-4BF7-AC97-43111A50BF82}"/>
              </a:ext>
            </a:extLst>
          </p:cNvPr>
          <p:cNvSpPr/>
          <p:nvPr/>
        </p:nvSpPr>
        <p:spPr>
          <a:xfrm>
            <a:off x="10378412" y="3262784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V6</a:t>
            </a:r>
          </a:p>
        </p:txBody>
      </p:sp>
      <p:sp>
        <p:nvSpPr>
          <p:cNvPr id="72" name="Rechteck: abgerundete Ecken 71">
            <a:extLst>
              <a:ext uri="{FF2B5EF4-FFF2-40B4-BE49-F238E27FC236}">
                <a16:creationId xmlns:a16="http://schemas.microsoft.com/office/drawing/2014/main" id="{04D3C297-85B5-4068-998C-51D5857C4ABD}"/>
              </a:ext>
            </a:extLst>
          </p:cNvPr>
          <p:cNvSpPr/>
          <p:nvPr/>
        </p:nvSpPr>
        <p:spPr>
          <a:xfrm>
            <a:off x="8882134" y="2248136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V3</a:t>
            </a:r>
          </a:p>
        </p:txBody>
      </p:sp>
      <p:sp>
        <p:nvSpPr>
          <p:cNvPr id="73" name="Rechteck: abgerundete Ecken 72">
            <a:extLst>
              <a:ext uri="{FF2B5EF4-FFF2-40B4-BE49-F238E27FC236}">
                <a16:creationId xmlns:a16="http://schemas.microsoft.com/office/drawing/2014/main" id="{383949F1-AD72-45DF-9659-3E9D855579AA}"/>
              </a:ext>
            </a:extLst>
          </p:cNvPr>
          <p:cNvSpPr/>
          <p:nvPr/>
        </p:nvSpPr>
        <p:spPr>
          <a:xfrm>
            <a:off x="10378412" y="4277432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V4</a:t>
            </a:r>
          </a:p>
        </p:txBody>
      </p:sp>
      <p:sp>
        <p:nvSpPr>
          <p:cNvPr id="75" name="Rechteck: abgerundete Ecken 74">
            <a:extLst>
              <a:ext uri="{FF2B5EF4-FFF2-40B4-BE49-F238E27FC236}">
                <a16:creationId xmlns:a16="http://schemas.microsoft.com/office/drawing/2014/main" id="{DEE13089-4843-4DF9-BAC5-4CCA406B182F}"/>
              </a:ext>
            </a:extLst>
          </p:cNvPr>
          <p:cNvSpPr/>
          <p:nvPr/>
        </p:nvSpPr>
        <p:spPr>
          <a:xfrm>
            <a:off x="8882134" y="4277432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V5</a:t>
            </a:r>
          </a:p>
        </p:txBody>
      </p:sp>
      <p:sp>
        <p:nvSpPr>
          <p:cNvPr id="76" name="Rechteck: abgerundete Ecken 75">
            <a:extLst>
              <a:ext uri="{FF2B5EF4-FFF2-40B4-BE49-F238E27FC236}">
                <a16:creationId xmlns:a16="http://schemas.microsoft.com/office/drawing/2014/main" id="{BEC38F6A-AC59-4B84-893F-5DA048396426}"/>
              </a:ext>
            </a:extLst>
          </p:cNvPr>
          <p:cNvSpPr/>
          <p:nvPr/>
        </p:nvSpPr>
        <p:spPr>
          <a:xfrm>
            <a:off x="8882134" y="3264947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V2</a:t>
            </a:r>
          </a:p>
        </p:txBody>
      </p:sp>
      <p:sp>
        <p:nvSpPr>
          <p:cNvPr id="79" name="Rechteck: abgerundete Ecken 78">
            <a:extLst>
              <a:ext uri="{FF2B5EF4-FFF2-40B4-BE49-F238E27FC236}">
                <a16:creationId xmlns:a16="http://schemas.microsoft.com/office/drawing/2014/main" id="{9FF1DA43-4D5D-46BE-A593-AE923FC035BB}"/>
              </a:ext>
            </a:extLst>
          </p:cNvPr>
          <p:cNvSpPr/>
          <p:nvPr/>
        </p:nvSpPr>
        <p:spPr>
          <a:xfrm>
            <a:off x="8882134" y="5292080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V7</a:t>
            </a:r>
          </a:p>
        </p:txBody>
      </p:sp>
      <p:sp>
        <p:nvSpPr>
          <p:cNvPr id="81" name="Rechteck: abgerundete Ecken 80">
            <a:extLst>
              <a:ext uri="{FF2B5EF4-FFF2-40B4-BE49-F238E27FC236}">
                <a16:creationId xmlns:a16="http://schemas.microsoft.com/office/drawing/2014/main" id="{AAA381F2-A4D4-4526-89F4-906BBB683917}"/>
              </a:ext>
            </a:extLst>
          </p:cNvPr>
          <p:cNvSpPr/>
          <p:nvPr/>
        </p:nvSpPr>
        <p:spPr>
          <a:xfrm>
            <a:off x="7386120" y="1233488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V8</a:t>
            </a:r>
          </a:p>
        </p:txBody>
      </p:sp>
      <p:sp>
        <p:nvSpPr>
          <p:cNvPr id="82" name="Rechteck: abgerundete Ecken 81">
            <a:extLst>
              <a:ext uri="{FF2B5EF4-FFF2-40B4-BE49-F238E27FC236}">
                <a16:creationId xmlns:a16="http://schemas.microsoft.com/office/drawing/2014/main" id="{94055325-9206-453A-9B5A-40EB3B0ABA60}"/>
              </a:ext>
            </a:extLst>
          </p:cNvPr>
          <p:cNvSpPr/>
          <p:nvPr/>
        </p:nvSpPr>
        <p:spPr>
          <a:xfrm>
            <a:off x="7386120" y="4279595"/>
            <a:ext cx="513806" cy="365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D1</a:t>
            </a:r>
          </a:p>
        </p:txBody>
      </p:sp>
      <p:sp>
        <p:nvSpPr>
          <p:cNvPr id="84" name="Rechteck: abgerundete Ecken 83">
            <a:extLst>
              <a:ext uri="{FF2B5EF4-FFF2-40B4-BE49-F238E27FC236}">
                <a16:creationId xmlns:a16="http://schemas.microsoft.com/office/drawing/2014/main" id="{6B14C69A-A22E-43BD-8CC1-8CAE85C65A3E}"/>
              </a:ext>
            </a:extLst>
          </p:cNvPr>
          <p:cNvSpPr/>
          <p:nvPr/>
        </p:nvSpPr>
        <p:spPr>
          <a:xfrm>
            <a:off x="7386120" y="3262784"/>
            <a:ext cx="513806" cy="365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D2</a:t>
            </a:r>
          </a:p>
        </p:txBody>
      </p:sp>
      <p:sp>
        <p:nvSpPr>
          <p:cNvPr id="86" name="Rechteck: abgerundete Ecken 85">
            <a:extLst>
              <a:ext uri="{FF2B5EF4-FFF2-40B4-BE49-F238E27FC236}">
                <a16:creationId xmlns:a16="http://schemas.microsoft.com/office/drawing/2014/main" id="{209ED5C1-C9FC-4FB8-9184-B390044430AD}"/>
              </a:ext>
            </a:extLst>
          </p:cNvPr>
          <p:cNvSpPr/>
          <p:nvPr/>
        </p:nvSpPr>
        <p:spPr>
          <a:xfrm>
            <a:off x="7386120" y="2248136"/>
            <a:ext cx="513806" cy="365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D3</a:t>
            </a:r>
          </a:p>
        </p:txBody>
      </p:sp>
    </p:spTree>
    <p:extLst>
      <p:ext uri="{BB962C8B-B14F-4D97-AF65-F5344CB8AC3E}">
        <p14:creationId xmlns:p14="http://schemas.microsoft.com/office/powerpoint/2010/main" val="14842406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de-DE" dirty="0"/>
              <a:t>Knotenpositionierung</a:t>
            </a:r>
            <a:r>
              <a:rPr lang="en-US" dirty="0"/>
              <a:t>	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A04DC6B-4ACA-43F6-8247-A798CEAB1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r>
              <a:rPr lang="de-DE" dirty="0"/>
              <a:t>Nach Brandes und Köpf</a:t>
            </a:r>
          </a:p>
          <a:p>
            <a:r>
              <a:rPr lang="de-DE" dirty="0"/>
              <a:t>Umwandlung der Knoten</a:t>
            </a:r>
          </a:p>
          <a:p>
            <a:pPr lvl="1"/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321F50D-1FE9-4B20-896C-D486C073CCE6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130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4210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de-DE" dirty="0"/>
              <a:t>Knotenpositionierung</a:t>
            </a:r>
            <a:r>
              <a:rPr lang="en-US" dirty="0"/>
              <a:t>	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A04DC6B-4ACA-43F6-8247-A798CEAB1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r>
              <a:rPr lang="de-DE" dirty="0"/>
              <a:t>Nach Brandes und Köpf</a:t>
            </a:r>
          </a:p>
          <a:p>
            <a:r>
              <a:rPr lang="de-DE" b="1" dirty="0"/>
              <a:t>Umwandlung der Knoten</a:t>
            </a:r>
          </a:p>
          <a:p>
            <a:pPr lvl="1"/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321F50D-1FE9-4B20-896C-D486C073CCE6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131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74" name="Gerader Verbinder 73">
            <a:extLst>
              <a:ext uri="{FF2B5EF4-FFF2-40B4-BE49-F238E27FC236}">
                <a16:creationId xmlns:a16="http://schemas.microsoft.com/office/drawing/2014/main" id="{9875A644-1EC9-4E6E-A0CA-97B6D7609BB8}"/>
              </a:ext>
            </a:extLst>
          </p:cNvPr>
          <p:cNvCxnSpPr>
            <a:cxnSpLocks/>
          </p:cNvCxnSpPr>
          <p:nvPr/>
        </p:nvCxnSpPr>
        <p:spPr>
          <a:xfrm flipH="1">
            <a:off x="6001046" y="4347020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r Verbinder 74">
            <a:extLst>
              <a:ext uri="{FF2B5EF4-FFF2-40B4-BE49-F238E27FC236}">
                <a16:creationId xmlns:a16="http://schemas.microsoft.com/office/drawing/2014/main" id="{ADCC6CFF-38C2-4B2C-BDD4-803AFC63D74F}"/>
              </a:ext>
            </a:extLst>
          </p:cNvPr>
          <p:cNvCxnSpPr>
            <a:cxnSpLocks/>
          </p:cNvCxnSpPr>
          <p:nvPr/>
        </p:nvCxnSpPr>
        <p:spPr>
          <a:xfrm flipH="1">
            <a:off x="6001046" y="3059904"/>
            <a:ext cx="49448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hteck: abgerundete Ecken 75">
            <a:extLst>
              <a:ext uri="{FF2B5EF4-FFF2-40B4-BE49-F238E27FC236}">
                <a16:creationId xmlns:a16="http://schemas.microsoft.com/office/drawing/2014/main" id="{8643BC69-8955-49ED-83BD-896DC7F79977}"/>
              </a:ext>
            </a:extLst>
          </p:cNvPr>
          <p:cNvSpPr/>
          <p:nvPr/>
        </p:nvSpPr>
        <p:spPr>
          <a:xfrm>
            <a:off x="9565284" y="4061537"/>
            <a:ext cx="912594" cy="57352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D4</a:t>
            </a:r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6580F0FF-BEB0-4B7B-9CEC-4CFBAA40CA32}"/>
              </a:ext>
            </a:extLst>
          </p:cNvPr>
          <p:cNvSpPr/>
          <p:nvPr/>
        </p:nvSpPr>
        <p:spPr>
          <a:xfrm>
            <a:off x="9943204" y="4634885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374C2868-63A1-48D3-8CB8-AF1301F529C3}"/>
              </a:ext>
            </a:extLst>
          </p:cNvPr>
          <p:cNvSpPr/>
          <p:nvPr/>
        </p:nvSpPr>
        <p:spPr>
          <a:xfrm>
            <a:off x="9943204" y="3957034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Rechteck: abgerundete Ecken 78">
            <a:extLst>
              <a:ext uri="{FF2B5EF4-FFF2-40B4-BE49-F238E27FC236}">
                <a16:creationId xmlns:a16="http://schemas.microsoft.com/office/drawing/2014/main" id="{9B8E1FB3-7337-4AAB-9E99-F8A349F8F9E5}"/>
              </a:ext>
            </a:extLst>
          </p:cNvPr>
          <p:cNvSpPr/>
          <p:nvPr/>
        </p:nvSpPr>
        <p:spPr>
          <a:xfrm>
            <a:off x="7538779" y="2773413"/>
            <a:ext cx="912594" cy="57352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D3</a:t>
            </a:r>
          </a:p>
        </p:txBody>
      </p:sp>
      <p:sp>
        <p:nvSpPr>
          <p:cNvPr id="80" name="Rechteck 79">
            <a:extLst>
              <a:ext uri="{FF2B5EF4-FFF2-40B4-BE49-F238E27FC236}">
                <a16:creationId xmlns:a16="http://schemas.microsoft.com/office/drawing/2014/main" id="{203C0C2B-40D7-401A-BB51-EF741C586966}"/>
              </a:ext>
            </a:extLst>
          </p:cNvPr>
          <p:cNvSpPr/>
          <p:nvPr/>
        </p:nvSpPr>
        <p:spPr>
          <a:xfrm>
            <a:off x="7916699" y="3349180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1" name="Rechteck 80">
            <a:extLst>
              <a:ext uri="{FF2B5EF4-FFF2-40B4-BE49-F238E27FC236}">
                <a16:creationId xmlns:a16="http://schemas.microsoft.com/office/drawing/2014/main" id="{0B095630-DA42-491E-A322-EF686C3F7487}"/>
              </a:ext>
            </a:extLst>
          </p:cNvPr>
          <p:cNvSpPr/>
          <p:nvPr/>
        </p:nvSpPr>
        <p:spPr>
          <a:xfrm>
            <a:off x="7916699" y="2668506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Rechteck: abgerundete Ecken 81">
            <a:extLst>
              <a:ext uri="{FF2B5EF4-FFF2-40B4-BE49-F238E27FC236}">
                <a16:creationId xmlns:a16="http://schemas.microsoft.com/office/drawing/2014/main" id="{99BB9505-1992-4592-87A3-56C891421CFB}"/>
              </a:ext>
            </a:extLst>
          </p:cNvPr>
          <p:cNvSpPr/>
          <p:nvPr/>
        </p:nvSpPr>
        <p:spPr>
          <a:xfrm>
            <a:off x="6469076" y="2773009"/>
            <a:ext cx="912594" cy="573526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Vertex2</a:t>
            </a:r>
          </a:p>
        </p:txBody>
      </p:sp>
      <p:sp>
        <p:nvSpPr>
          <p:cNvPr id="83" name="Rechteck 82">
            <a:extLst>
              <a:ext uri="{FF2B5EF4-FFF2-40B4-BE49-F238E27FC236}">
                <a16:creationId xmlns:a16="http://schemas.microsoft.com/office/drawing/2014/main" id="{3F955AB1-9D6F-4AB4-8B8B-64164A6C4598}"/>
              </a:ext>
            </a:extLst>
          </p:cNvPr>
          <p:cNvSpPr/>
          <p:nvPr/>
        </p:nvSpPr>
        <p:spPr>
          <a:xfrm>
            <a:off x="6846996" y="3344783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Rechteck: abgerundete Ecken 83">
            <a:extLst>
              <a:ext uri="{FF2B5EF4-FFF2-40B4-BE49-F238E27FC236}">
                <a16:creationId xmlns:a16="http://schemas.microsoft.com/office/drawing/2014/main" id="{22A16C4F-4E22-4173-89CC-F1E4CDAD6650}"/>
              </a:ext>
            </a:extLst>
          </p:cNvPr>
          <p:cNvSpPr/>
          <p:nvPr/>
        </p:nvSpPr>
        <p:spPr>
          <a:xfrm>
            <a:off x="8608482" y="2773273"/>
            <a:ext cx="1869396" cy="57352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TD1</a:t>
            </a:r>
          </a:p>
        </p:txBody>
      </p:sp>
      <p:sp>
        <p:nvSpPr>
          <p:cNvPr id="85" name="Rechteck 84">
            <a:extLst>
              <a:ext uri="{FF2B5EF4-FFF2-40B4-BE49-F238E27FC236}">
                <a16:creationId xmlns:a16="http://schemas.microsoft.com/office/drawing/2014/main" id="{01448500-53DE-475D-96BC-193FF20BC425}"/>
              </a:ext>
            </a:extLst>
          </p:cNvPr>
          <p:cNvSpPr/>
          <p:nvPr/>
        </p:nvSpPr>
        <p:spPr>
          <a:xfrm>
            <a:off x="9943204" y="3346659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6" name="Rechteck 85">
            <a:extLst>
              <a:ext uri="{FF2B5EF4-FFF2-40B4-BE49-F238E27FC236}">
                <a16:creationId xmlns:a16="http://schemas.microsoft.com/office/drawing/2014/main" id="{D9A74D66-486C-4269-9AFA-09EA87902E63}"/>
              </a:ext>
            </a:extLst>
          </p:cNvPr>
          <p:cNvSpPr/>
          <p:nvPr/>
        </p:nvSpPr>
        <p:spPr>
          <a:xfrm>
            <a:off x="8986415" y="3346659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7" name="Gerader Verbinder 86">
            <a:extLst>
              <a:ext uri="{FF2B5EF4-FFF2-40B4-BE49-F238E27FC236}">
                <a16:creationId xmlns:a16="http://schemas.microsoft.com/office/drawing/2014/main" id="{6E39AE72-2672-48E7-8056-356CBE50F4E7}"/>
              </a:ext>
            </a:extLst>
          </p:cNvPr>
          <p:cNvCxnSpPr>
            <a:cxnSpLocks/>
            <a:stCxn id="103" idx="0"/>
            <a:endCxn id="83" idx="2"/>
          </p:cNvCxnSpPr>
          <p:nvPr/>
        </p:nvCxnSpPr>
        <p:spPr>
          <a:xfrm flipV="1">
            <a:off x="6925373" y="3449286"/>
            <a:ext cx="0" cy="485280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8" name="Gerader Verbinder 87">
            <a:extLst>
              <a:ext uri="{FF2B5EF4-FFF2-40B4-BE49-F238E27FC236}">
                <a16:creationId xmlns:a16="http://schemas.microsoft.com/office/drawing/2014/main" id="{8B67474D-696D-4091-A7A6-94B3DDC1F2B3}"/>
              </a:ext>
            </a:extLst>
          </p:cNvPr>
          <p:cNvCxnSpPr>
            <a:cxnSpLocks/>
            <a:stCxn id="81" idx="0"/>
          </p:cNvCxnSpPr>
          <p:nvPr/>
        </p:nvCxnSpPr>
        <p:spPr>
          <a:xfrm flipV="1">
            <a:off x="7995076" y="2159885"/>
            <a:ext cx="0" cy="508621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Gerader Verbinder 88">
            <a:extLst>
              <a:ext uri="{FF2B5EF4-FFF2-40B4-BE49-F238E27FC236}">
                <a16:creationId xmlns:a16="http://schemas.microsoft.com/office/drawing/2014/main" id="{716C05A8-5A97-45FB-8C28-D868165BD7E1}"/>
              </a:ext>
            </a:extLst>
          </p:cNvPr>
          <p:cNvCxnSpPr>
            <a:cxnSpLocks/>
            <a:stCxn id="101" idx="0"/>
            <a:endCxn id="86" idx="2"/>
          </p:cNvCxnSpPr>
          <p:nvPr/>
        </p:nvCxnSpPr>
        <p:spPr>
          <a:xfrm flipV="1">
            <a:off x="9064792" y="3451162"/>
            <a:ext cx="0" cy="483404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0" name="Gerader Verbinder 89">
            <a:extLst>
              <a:ext uri="{FF2B5EF4-FFF2-40B4-BE49-F238E27FC236}">
                <a16:creationId xmlns:a16="http://schemas.microsoft.com/office/drawing/2014/main" id="{5C89A288-4FDB-4F90-9956-F3697641BC25}"/>
              </a:ext>
            </a:extLst>
          </p:cNvPr>
          <p:cNvCxnSpPr>
            <a:cxnSpLocks/>
            <a:stCxn id="78" idx="0"/>
            <a:endCxn id="85" idx="2"/>
          </p:cNvCxnSpPr>
          <p:nvPr/>
        </p:nvCxnSpPr>
        <p:spPr>
          <a:xfrm flipV="1">
            <a:off x="10021581" y="3451162"/>
            <a:ext cx="0" cy="505872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1" name="Gerader Verbinder 90">
            <a:extLst>
              <a:ext uri="{FF2B5EF4-FFF2-40B4-BE49-F238E27FC236}">
                <a16:creationId xmlns:a16="http://schemas.microsoft.com/office/drawing/2014/main" id="{259598F3-67EC-4BB9-81AA-EFE3FA00BC05}"/>
              </a:ext>
            </a:extLst>
          </p:cNvPr>
          <p:cNvCxnSpPr>
            <a:cxnSpLocks/>
            <a:endCxn id="77" idx="2"/>
          </p:cNvCxnSpPr>
          <p:nvPr/>
        </p:nvCxnSpPr>
        <p:spPr>
          <a:xfrm flipV="1">
            <a:off x="10021581" y="4739388"/>
            <a:ext cx="0" cy="502876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2" name="Gerader Verbinder 91">
            <a:extLst>
              <a:ext uri="{FF2B5EF4-FFF2-40B4-BE49-F238E27FC236}">
                <a16:creationId xmlns:a16="http://schemas.microsoft.com/office/drawing/2014/main" id="{6DFC2C37-3B98-49B2-AEC0-3D3FDF4D710B}"/>
              </a:ext>
            </a:extLst>
          </p:cNvPr>
          <p:cNvCxnSpPr>
            <a:cxnSpLocks/>
            <a:stCxn id="102" idx="0"/>
            <a:endCxn id="80" idx="2"/>
          </p:cNvCxnSpPr>
          <p:nvPr/>
        </p:nvCxnSpPr>
        <p:spPr>
          <a:xfrm flipV="1">
            <a:off x="7995076" y="3453683"/>
            <a:ext cx="0" cy="480883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3" name="Rechteck: abgerundete Ecken 92">
            <a:extLst>
              <a:ext uri="{FF2B5EF4-FFF2-40B4-BE49-F238E27FC236}">
                <a16:creationId xmlns:a16="http://schemas.microsoft.com/office/drawing/2014/main" id="{204679E9-7E1E-42DC-9545-D213A472990E}"/>
              </a:ext>
            </a:extLst>
          </p:cNvPr>
          <p:cNvSpPr/>
          <p:nvPr/>
        </p:nvSpPr>
        <p:spPr>
          <a:xfrm>
            <a:off x="6692533" y="4064635"/>
            <a:ext cx="2605087" cy="573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V1</a:t>
            </a:r>
          </a:p>
        </p:txBody>
      </p:sp>
      <p:cxnSp>
        <p:nvCxnSpPr>
          <p:cNvPr id="94" name="Gerader Verbinder 93">
            <a:extLst>
              <a:ext uri="{FF2B5EF4-FFF2-40B4-BE49-F238E27FC236}">
                <a16:creationId xmlns:a16="http://schemas.microsoft.com/office/drawing/2014/main" id="{4AAA40BF-395D-40E9-B73E-1C30EBC82F6A}"/>
              </a:ext>
            </a:extLst>
          </p:cNvPr>
          <p:cNvCxnSpPr>
            <a:cxnSpLocks/>
            <a:stCxn id="106" idx="0"/>
            <a:endCxn id="102" idx="2"/>
          </p:cNvCxnSpPr>
          <p:nvPr/>
        </p:nvCxnSpPr>
        <p:spPr>
          <a:xfrm flipV="1">
            <a:off x="7995076" y="4039069"/>
            <a:ext cx="0" cy="631429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5" name="Gerader Verbinder 94">
            <a:extLst>
              <a:ext uri="{FF2B5EF4-FFF2-40B4-BE49-F238E27FC236}">
                <a16:creationId xmlns:a16="http://schemas.microsoft.com/office/drawing/2014/main" id="{54A82353-1765-4EE0-9D3D-8C48199AC103}"/>
              </a:ext>
            </a:extLst>
          </p:cNvPr>
          <p:cNvCxnSpPr>
            <a:cxnSpLocks/>
            <a:stCxn id="105" idx="0"/>
            <a:endCxn id="101" idx="2"/>
          </p:cNvCxnSpPr>
          <p:nvPr/>
        </p:nvCxnSpPr>
        <p:spPr>
          <a:xfrm flipV="1">
            <a:off x="9064792" y="4039069"/>
            <a:ext cx="0" cy="631429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6" name="Gerader Verbinder 95">
            <a:extLst>
              <a:ext uri="{FF2B5EF4-FFF2-40B4-BE49-F238E27FC236}">
                <a16:creationId xmlns:a16="http://schemas.microsoft.com/office/drawing/2014/main" id="{E1B8C52D-0F97-42A7-98B2-522062880A38}"/>
              </a:ext>
            </a:extLst>
          </p:cNvPr>
          <p:cNvCxnSpPr>
            <a:cxnSpLocks/>
            <a:stCxn id="107" idx="0"/>
            <a:endCxn id="103" idx="2"/>
          </p:cNvCxnSpPr>
          <p:nvPr/>
        </p:nvCxnSpPr>
        <p:spPr>
          <a:xfrm flipV="1">
            <a:off x="6925373" y="4039069"/>
            <a:ext cx="0" cy="631429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7" name="Gerader Verbinder 96">
            <a:extLst>
              <a:ext uri="{FF2B5EF4-FFF2-40B4-BE49-F238E27FC236}">
                <a16:creationId xmlns:a16="http://schemas.microsoft.com/office/drawing/2014/main" id="{DE8F9C78-F93C-4DCC-8C3D-7936377C9F9B}"/>
              </a:ext>
            </a:extLst>
          </p:cNvPr>
          <p:cNvCxnSpPr>
            <a:cxnSpLocks/>
          </p:cNvCxnSpPr>
          <p:nvPr/>
        </p:nvCxnSpPr>
        <p:spPr>
          <a:xfrm flipV="1">
            <a:off x="7995076" y="4795900"/>
            <a:ext cx="0" cy="446364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8" name="Gerader Verbinder 97">
            <a:extLst>
              <a:ext uri="{FF2B5EF4-FFF2-40B4-BE49-F238E27FC236}">
                <a16:creationId xmlns:a16="http://schemas.microsoft.com/office/drawing/2014/main" id="{91C978B6-F27F-411F-852F-ECA415BF21B6}"/>
              </a:ext>
            </a:extLst>
          </p:cNvPr>
          <p:cNvCxnSpPr>
            <a:cxnSpLocks/>
          </p:cNvCxnSpPr>
          <p:nvPr/>
        </p:nvCxnSpPr>
        <p:spPr>
          <a:xfrm flipV="1">
            <a:off x="9064792" y="4795900"/>
            <a:ext cx="0" cy="446364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9" name="Gerader Verbinder 98">
            <a:extLst>
              <a:ext uri="{FF2B5EF4-FFF2-40B4-BE49-F238E27FC236}">
                <a16:creationId xmlns:a16="http://schemas.microsoft.com/office/drawing/2014/main" id="{877EF2F0-A53A-41AA-98E8-DB3CF8F064EE}"/>
              </a:ext>
            </a:extLst>
          </p:cNvPr>
          <p:cNvCxnSpPr>
            <a:cxnSpLocks/>
          </p:cNvCxnSpPr>
          <p:nvPr/>
        </p:nvCxnSpPr>
        <p:spPr>
          <a:xfrm flipV="1">
            <a:off x="6925373" y="4795900"/>
            <a:ext cx="0" cy="446364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0" name="Rechteck 99">
            <a:extLst>
              <a:ext uri="{FF2B5EF4-FFF2-40B4-BE49-F238E27FC236}">
                <a16:creationId xmlns:a16="http://schemas.microsoft.com/office/drawing/2014/main" id="{102601FB-C0AF-40A5-923E-ABD938077475}"/>
              </a:ext>
            </a:extLst>
          </p:cNvPr>
          <p:cNvSpPr/>
          <p:nvPr/>
        </p:nvSpPr>
        <p:spPr>
          <a:xfrm>
            <a:off x="6791944" y="3903398"/>
            <a:ext cx="2406264" cy="1612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1" name="Rechteck 100">
            <a:extLst>
              <a:ext uri="{FF2B5EF4-FFF2-40B4-BE49-F238E27FC236}">
                <a16:creationId xmlns:a16="http://schemas.microsoft.com/office/drawing/2014/main" id="{35314C84-FFCC-44E4-B962-496A84588163}"/>
              </a:ext>
            </a:extLst>
          </p:cNvPr>
          <p:cNvSpPr/>
          <p:nvPr/>
        </p:nvSpPr>
        <p:spPr>
          <a:xfrm>
            <a:off x="8986415" y="3934566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43652AD4-499D-4B17-B2A2-7EC3502A2BE6}"/>
              </a:ext>
            </a:extLst>
          </p:cNvPr>
          <p:cNvSpPr/>
          <p:nvPr/>
        </p:nvSpPr>
        <p:spPr>
          <a:xfrm>
            <a:off x="7916699" y="3934566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80D7E029-0306-462A-A78A-4DF68B7D2472}"/>
              </a:ext>
            </a:extLst>
          </p:cNvPr>
          <p:cNvSpPr/>
          <p:nvPr/>
        </p:nvSpPr>
        <p:spPr>
          <a:xfrm>
            <a:off x="6846996" y="3934566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4" name="Rechteck 103">
            <a:extLst>
              <a:ext uri="{FF2B5EF4-FFF2-40B4-BE49-F238E27FC236}">
                <a16:creationId xmlns:a16="http://schemas.microsoft.com/office/drawing/2014/main" id="{347EA81D-906C-4144-B885-C7A7874D5DDD}"/>
              </a:ext>
            </a:extLst>
          </p:cNvPr>
          <p:cNvSpPr/>
          <p:nvPr/>
        </p:nvSpPr>
        <p:spPr>
          <a:xfrm>
            <a:off x="6791944" y="4639330"/>
            <a:ext cx="2406264" cy="1612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14D544A7-9A3F-484D-9891-9DB9136E995B}"/>
              </a:ext>
            </a:extLst>
          </p:cNvPr>
          <p:cNvSpPr/>
          <p:nvPr/>
        </p:nvSpPr>
        <p:spPr>
          <a:xfrm>
            <a:off x="8986415" y="4670498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6" name="Rechteck 105">
            <a:extLst>
              <a:ext uri="{FF2B5EF4-FFF2-40B4-BE49-F238E27FC236}">
                <a16:creationId xmlns:a16="http://schemas.microsoft.com/office/drawing/2014/main" id="{2C215C49-C027-4BCB-9E5D-B5250A381CEF}"/>
              </a:ext>
            </a:extLst>
          </p:cNvPr>
          <p:cNvSpPr/>
          <p:nvPr/>
        </p:nvSpPr>
        <p:spPr>
          <a:xfrm>
            <a:off x="7916699" y="4670498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7" name="Rechteck 106">
            <a:extLst>
              <a:ext uri="{FF2B5EF4-FFF2-40B4-BE49-F238E27FC236}">
                <a16:creationId xmlns:a16="http://schemas.microsoft.com/office/drawing/2014/main" id="{5FA26EC2-9381-43B4-B1D6-BCBA1445FFDC}"/>
              </a:ext>
            </a:extLst>
          </p:cNvPr>
          <p:cNvSpPr/>
          <p:nvPr/>
        </p:nvSpPr>
        <p:spPr>
          <a:xfrm>
            <a:off x="6846996" y="4670498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8" name="Textfeld 107">
            <a:extLst>
              <a:ext uri="{FF2B5EF4-FFF2-40B4-BE49-F238E27FC236}">
                <a16:creationId xmlns:a16="http://schemas.microsoft.com/office/drawing/2014/main" id="{4377EAF3-8A47-41F6-B50E-0BE81CA93F12}"/>
              </a:ext>
            </a:extLst>
          </p:cNvPr>
          <p:cNvSpPr txBox="1"/>
          <p:nvPr/>
        </p:nvSpPr>
        <p:spPr>
          <a:xfrm>
            <a:off x="5920847" y="2740517"/>
            <a:ext cx="1618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600" dirty="0">
                <a:solidFill>
                  <a:schemeClr val="bg1"/>
                </a:solidFill>
              </a:rPr>
              <a:t>Vertex2</a:t>
            </a:r>
          </a:p>
        </p:txBody>
      </p:sp>
    </p:spTree>
    <p:extLst>
      <p:ext uri="{BB962C8B-B14F-4D97-AF65-F5344CB8AC3E}">
        <p14:creationId xmlns:p14="http://schemas.microsoft.com/office/powerpoint/2010/main" val="400729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de-DE" dirty="0"/>
              <a:t>Knotenpositionierung</a:t>
            </a:r>
            <a:r>
              <a:rPr lang="en-US" dirty="0"/>
              <a:t>	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A04DC6B-4ACA-43F6-8247-A798CEAB1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r>
              <a:rPr lang="de-DE" dirty="0"/>
              <a:t>Nach Brandes und Köpf</a:t>
            </a:r>
          </a:p>
          <a:p>
            <a:r>
              <a:rPr lang="de-DE" b="1" dirty="0"/>
              <a:t>Umwandlung der Knoten</a:t>
            </a:r>
          </a:p>
          <a:p>
            <a:pPr lvl="1"/>
            <a:r>
              <a:rPr lang="de-DE" dirty="0"/>
              <a:t>Normaler Knoten</a:t>
            </a:r>
          </a:p>
          <a:p>
            <a:pPr lvl="1"/>
            <a:r>
              <a:rPr lang="de-DE" dirty="0"/>
              <a:t>Berücksichtigung der</a:t>
            </a:r>
            <a:br>
              <a:rPr lang="de-DE" dirty="0"/>
            </a:br>
            <a:r>
              <a:rPr lang="de-DE" dirty="0"/>
              <a:t>Beschriftung</a:t>
            </a:r>
          </a:p>
          <a:p>
            <a:pPr lvl="1"/>
            <a:r>
              <a:rPr lang="de-DE" dirty="0" err="1"/>
              <a:t>Dummyknoten</a:t>
            </a:r>
            <a:endParaRPr lang="de-DE" dirty="0"/>
          </a:p>
          <a:p>
            <a:pPr lvl="1"/>
            <a:r>
              <a:rPr lang="de-DE" dirty="0"/>
              <a:t>Knoten mit </a:t>
            </a:r>
            <a:r>
              <a:rPr lang="de-DE" dirty="0" err="1"/>
              <a:t>Portpaar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321F50D-1FE9-4B20-896C-D486C073CCE6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132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EB7F268A-1A3C-431C-92A9-8D25480CE095}"/>
              </a:ext>
            </a:extLst>
          </p:cNvPr>
          <p:cNvGrpSpPr/>
          <p:nvPr/>
        </p:nvGrpSpPr>
        <p:grpSpPr>
          <a:xfrm>
            <a:off x="5062451" y="1535000"/>
            <a:ext cx="3808545" cy="2218302"/>
            <a:chOff x="5062451" y="1535000"/>
            <a:chExt cx="3808545" cy="2218302"/>
          </a:xfrm>
        </p:grpSpPr>
        <p:cxnSp>
          <p:nvCxnSpPr>
            <p:cNvPr id="122" name="Gerader Verbinder 121">
              <a:extLst>
                <a:ext uri="{FF2B5EF4-FFF2-40B4-BE49-F238E27FC236}">
                  <a16:creationId xmlns:a16="http://schemas.microsoft.com/office/drawing/2014/main" id="{B21F2247-78E6-4F3F-88A2-A0D9A33D00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12316" y="3109020"/>
              <a:ext cx="355868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Gerader Verbinder 122">
              <a:extLst>
                <a:ext uri="{FF2B5EF4-FFF2-40B4-BE49-F238E27FC236}">
                  <a16:creationId xmlns:a16="http://schemas.microsoft.com/office/drawing/2014/main" id="{9175CE47-772C-48E6-A0C0-075F678760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12316" y="2182719"/>
              <a:ext cx="35586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Rechteck: abgerundete Ecken 123">
              <a:extLst>
                <a:ext uri="{FF2B5EF4-FFF2-40B4-BE49-F238E27FC236}">
                  <a16:creationId xmlns:a16="http://schemas.microsoft.com/office/drawing/2014/main" id="{278DA930-7856-482D-B58F-CAD3FDB88743}"/>
                </a:ext>
              </a:extLst>
            </p:cNvPr>
            <p:cNvSpPr/>
            <p:nvPr/>
          </p:nvSpPr>
          <p:spPr>
            <a:xfrm>
              <a:off x="7877399" y="2903566"/>
              <a:ext cx="656768" cy="412751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D4</a:t>
              </a:r>
            </a:p>
          </p:txBody>
        </p:sp>
        <p:sp>
          <p:nvSpPr>
            <p:cNvPr id="125" name="Rechteck 124">
              <a:extLst>
                <a:ext uri="{FF2B5EF4-FFF2-40B4-BE49-F238E27FC236}">
                  <a16:creationId xmlns:a16="http://schemas.microsoft.com/office/drawing/2014/main" id="{B3E42DF6-19E5-4B1F-A7C2-F3E589E69BDC}"/>
                </a:ext>
              </a:extLst>
            </p:cNvPr>
            <p:cNvSpPr/>
            <p:nvPr/>
          </p:nvSpPr>
          <p:spPr>
            <a:xfrm>
              <a:off x="8149377" y="3316188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6" name="Rechteck 125">
              <a:extLst>
                <a:ext uri="{FF2B5EF4-FFF2-40B4-BE49-F238E27FC236}">
                  <a16:creationId xmlns:a16="http://schemas.microsoft.com/office/drawing/2014/main" id="{E035B754-7E33-4B85-A2B2-95025CDE237C}"/>
                </a:ext>
              </a:extLst>
            </p:cNvPr>
            <p:cNvSpPr/>
            <p:nvPr/>
          </p:nvSpPr>
          <p:spPr>
            <a:xfrm>
              <a:off x="8149377" y="2828358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7" name="Rechteck: abgerundete Ecken 126">
              <a:extLst>
                <a:ext uri="{FF2B5EF4-FFF2-40B4-BE49-F238E27FC236}">
                  <a16:creationId xmlns:a16="http://schemas.microsoft.com/office/drawing/2014/main" id="{5161CD53-ED55-4CBC-9D2A-972B8657B04B}"/>
                </a:ext>
              </a:extLst>
            </p:cNvPr>
            <p:cNvSpPr/>
            <p:nvPr/>
          </p:nvSpPr>
          <p:spPr>
            <a:xfrm>
              <a:off x="6418980" y="1976539"/>
              <a:ext cx="656768" cy="412751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D3</a:t>
              </a:r>
            </a:p>
          </p:txBody>
        </p:sp>
        <p:sp>
          <p:nvSpPr>
            <p:cNvPr id="128" name="Rechteck 127">
              <a:extLst>
                <a:ext uri="{FF2B5EF4-FFF2-40B4-BE49-F238E27FC236}">
                  <a16:creationId xmlns:a16="http://schemas.microsoft.com/office/drawing/2014/main" id="{FB970004-4D03-4C58-9833-38D183CB603E}"/>
                </a:ext>
              </a:extLst>
            </p:cNvPr>
            <p:cNvSpPr/>
            <p:nvPr/>
          </p:nvSpPr>
          <p:spPr>
            <a:xfrm>
              <a:off x="6690958" y="2390902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9" name="Rechteck 128">
              <a:extLst>
                <a:ext uri="{FF2B5EF4-FFF2-40B4-BE49-F238E27FC236}">
                  <a16:creationId xmlns:a16="http://schemas.microsoft.com/office/drawing/2014/main" id="{18A7F71E-9BCE-49FA-B96D-1B782BF31915}"/>
                </a:ext>
              </a:extLst>
            </p:cNvPr>
            <p:cNvSpPr/>
            <p:nvPr/>
          </p:nvSpPr>
          <p:spPr>
            <a:xfrm>
              <a:off x="6690958" y="1901040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0" name="Rechteck: abgerundete Ecken 129">
              <a:extLst>
                <a:ext uri="{FF2B5EF4-FFF2-40B4-BE49-F238E27FC236}">
                  <a16:creationId xmlns:a16="http://schemas.microsoft.com/office/drawing/2014/main" id="{CC3FB020-A6CD-493C-8080-7609646B1EDB}"/>
                </a:ext>
              </a:extLst>
            </p:cNvPr>
            <p:cNvSpPr/>
            <p:nvPr/>
          </p:nvSpPr>
          <p:spPr>
            <a:xfrm>
              <a:off x="5649144" y="1976248"/>
              <a:ext cx="656768" cy="412751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Vertex2</a:t>
              </a:r>
            </a:p>
          </p:txBody>
        </p:sp>
        <p:sp>
          <p:nvSpPr>
            <p:cNvPr id="131" name="Rechteck 130">
              <a:extLst>
                <a:ext uri="{FF2B5EF4-FFF2-40B4-BE49-F238E27FC236}">
                  <a16:creationId xmlns:a16="http://schemas.microsoft.com/office/drawing/2014/main" id="{787C0DD7-F15F-49F4-B329-F1F36752D25F}"/>
                </a:ext>
              </a:extLst>
            </p:cNvPr>
            <p:cNvSpPr/>
            <p:nvPr/>
          </p:nvSpPr>
          <p:spPr>
            <a:xfrm>
              <a:off x="5921123" y="2387738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2" name="Rechteck: abgerundete Ecken 131">
              <a:extLst>
                <a:ext uri="{FF2B5EF4-FFF2-40B4-BE49-F238E27FC236}">
                  <a16:creationId xmlns:a16="http://schemas.microsoft.com/office/drawing/2014/main" id="{9925A51B-7121-43B7-9705-F07306403AF7}"/>
                </a:ext>
              </a:extLst>
            </p:cNvPr>
            <p:cNvSpPr/>
            <p:nvPr/>
          </p:nvSpPr>
          <p:spPr>
            <a:xfrm>
              <a:off x="7188815" y="1976438"/>
              <a:ext cx="1345352" cy="412751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TD1</a:t>
              </a:r>
            </a:p>
          </p:txBody>
        </p:sp>
        <p:sp>
          <p:nvSpPr>
            <p:cNvPr id="133" name="Rechteck 132">
              <a:extLst>
                <a:ext uri="{FF2B5EF4-FFF2-40B4-BE49-F238E27FC236}">
                  <a16:creationId xmlns:a16="http://schemas.microsoft.com/office/drawing/2014/main" id="{BDEB50DE-E5AF-49C2-924D-1A60BC3E3A5B}"/>
                </a:ext>
              </a:extLst>
            </p:cNvPr>
            <p:cNvSpPr/>
            <p:nvPr/>
          </p:nvSpPr>
          <p:spPr>
            <a:xfrm>
              <a:off x="8149377" y="2389088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4" name="Rechteck 133">
              <a:extLst>
                <a:ext uri="{FF2B5EF4-FFF2-40B4-BE49-F238E27FC236}">
                  <a16:creationId xmlns:a16="http://schemas.microsoft.com/office/drawing/2014/main" id="{019809BC-EA22-4746-A90C-BD2DA07B8478}"/>
                </a:ext>
              </a:extLst>
            </p:cNvPr>
            <p:cNvSpPr/>
            <p:nvPr/>
          </p:nvSpPr>
          <p:spPr>
            <a:xfrm>
              <a:off x="7460803" y="2389088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35" name="Gerader Verbinder 134">
              <a:extLst>
                <a:ext uri="{FF2B5EF4-FFF2-40B4-BE49-F238E27FC236}">
                  <a16:creationId xmlns:a16="http://schemas.microsoft.com/office/drawing/2014/main" id="{4705A5D6-0BB4-4E10-B473-BC99846182A6}"/>
                </a:ext>
              </a:extLst>
            </p:cNvPr>
            <p:cNvCxnSpPr>
              <a:cxnSpLocks/>
              <a:stCxn id="151" idx="0"/>
              <a:endCxn id="131" idx="2"/>
            </p:cNvCxnSpPr>
            <p:nvPr/>
          </p:nvCxnSpPr>
          <p:spPr>
            <a:xfrm flipV="1">
              <a:off x="5977528" y="2462946"/>
              <a:ext cx="0" cy="349242"/>
            </a:xfrm>
            <a:prstGeom prst="line">
              <a:avLst/>
            </a:prstGeom>
            <a:ln w="3810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Gerader Verbinder 135">
              <a:extLst>
                <a:ext uri="{FF2B5EF4-FFF2-40B4-BE49-F238E27FC236}">
                  <a16:creationId xmlns:a16="http://schemas.microsoft.com/office/drawing/2014/main" id="{3F9F31AA-7604-47B3-ADD1-833870AEA493}"/>
                </a:ext>
              </a:extLst>
            </p:cNvPr>
            <p:cNvCxnSpPr>
              <a:cxnSpLocks/>
              <a:stCxn id="129" idx="0"/>
            </p:cNvCxnSpPr>
            <p:nvPr/>
          </p:nvCxnSpPr>
          <p:spPr>
            <a:xfrm flipV="1">
              <a:off x="6747364" y="1535000"/>
              <a:ext cx="0" cy="366040"/>
            </a:xfrm>
            <a:prstGeom prst="line">
              <a:avLst/>
            </a:prstGeom>
            <a:ln w="3810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Gerader Verbinder 136">
              <a:extLst>
                <a:ext uri="{FF2B5EF4-FFF2-40B4-BE49-F238E27FC236}">
                  <a16:creationId xmlns:a16="http://schemas.microsoft.com/office/drawing/2014/main" id="{D2E8E6B3-8C74-45F2-B3FC-F032D6BE4A42}"/>
                </a:ext>
              </a:extLst>
            </p:cNvPr>
            <p:cNvCxnSpPr>
              <a:cxnSpLocks/>
              <a:stCxn id="149" idx="0"/>
              <a:endCxn id="134" idx="2"/>
            </p:cNvCxnSpPr>
            <p:nvPr/>
          </p:nvCxnSpPr>
          <p:spPr>
            <a:xfrm flipV="1">
              <a:off x="7517209" y="2464296"/>
              <a:ext cx="0" cy="347892"/>
            </a:xfrm>
            <a:prstGeom prst="line">
              <a:avLst/>
            </a:prstGeom>
            <a:ln w="3810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Gerader Verbinder 137">
              <a:extLst>
                <a:ext uri="{FF2B5EF4-FFF2-40B4-BE49-F238E27FC236}">
                  <a16:creationId xmlns:a16="http://schemas.microsoft.com/office/drawing/2014/main" id="{9E56E4E8-8907-41A2-84A2-F83DECC1B2A2}"/>
                </a:ext>
              </a:extLst>
            </p:cNvPr>
            <p:cNvCxnSpPr>
              <a:cxnSpLocks/>
              <a:stCxn id="126" idx="0"/>
              <a:endCxn id="133" idx="2"/>
            </p:cNvCxnSpPr>
            <p:nvPr/>
          </p:nvCxnSpPr>
          <p:spPr>
            <a:xfrm flipV="1">
              <a:off x="8205783" y="2464296"/>
              <a:ext cx="0" cy="364062"/>
            </a:xfrm>
            <a:prstGeom prst="line">
              <a:avLst/>
            </a:prstGeom>
            <a:ln w="3810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Gerader Verbinder 138">
              <a:extLst>
                <a:ext uri="{FF2B5EF4-FFF2-40B4-BE49-F238E27FC236}">
                  <a16:creationId xmlns:a16="http://schemas.microsoft.com/office/drawing/2014/main" id="{79E2335A-5E4C-44AE-BD1E-3620D8299462}"/>
                </a:ext>
              </a:extLst>
            </p:cNvPr>
            <p:cNvCxnSpPr>
              <a:cxnSpLocks/>
              <a:endCxn id="125" idx="2"/>
            </p:cNvCxnSpPr>
            <p:nvPr/>
          </p:nvCxnSpPr>
          <p:spPr>
            <a:xfrm flipV="1">
              <a:off x="8205783" y="3391396"/>
              <a:ext cx="0" cy="361906"/>
            </a:xfrm>
            <a:prstGeom prst="line">
              <a:avLst/>
            </a:prstGeom>
            <a:ln w="3810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Gerader Verbinder 139">
              <a:extLst>
                <a:ext uri="{FF2B5EF4-FFF2-40B4-BE49-F238E27FC236}">
                  <a16:creationId xmlns:a16="http://schemas.microsoft.com/office/drawing/2014/main" id="{76B69020-586C-4FDB-B08B-5B6947CEE231}"/>
                </a:ext>
              </a:extLst>
            </p:cNvPr>
            <p:cNvCxnSpPr>
              <a:cxnSpLocks/>
              <a:stCxn id="150" idx="0"/>
              <a:endCxn id="128" idx="2"/>
            </p:cNvCxnSpPr>
            <p:nvPr/>
          </p:nvCxnSpPr>
          <p:spPr>
            <a:xfrm flipV="1">
              <a:off x="6747364" y="2466110"/>
              <a:ext cx="0" cy="346078"/>
            </a:xfrm>
            <a:prstGeom prst="line">
              <a:avLst/>
            </a:prstGeom>
            <a:ln w="3810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1" name="Rechteck: abgerundete Ecken 140">
              <a:extLst>
                <a:ext uri="{FF2B5EF4-FFF2-40B4-BE49-F238E27FC236}">
                  <a16:creationId xmlns:a16="http://schemas.microsoft.com/office/drawing/2014/main" id="{14AD3575-5CB3-435C-8A5B-3F5E8DF50C9E}"/>
                </a:ext>
              </a:extLst>
            </p:cNvPr>
            <p:cNvSpPr/>
            <p:nvPr/>
          </p:nvSpPr>
          <p:spPr>
            <a:xfrm>
              <a:off x="5809960" y="2905795"/>
              <a:ext cx="1874808" cy="4127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V1</a:t>
              </a:r>
            </a:p>
          </p:txBody>
        </p:sp>
        <p:cxnSp>
          <p:nvCxnSpPr>
            <p:cNvPr id="142" name="Gerader Verbinder 141">
              <a:extLst>
                <a:ext uri="{FF2B5EF4-FFF2-40B4-BE49-F238E27FC236}">
                  <a16:creationId xmlns:a16="http://schemas.microsoft.com/office/drawing/2014/main" id="{46020669-1C6B-4B47-BD64-E5D134BF867B}"/>
                </a:ext>
              </a:extLst>
            </p:cNvPr>
            <p:cNvCxnSpPr>
              <a:cxnSpLocks/>
              <a:stCxn id="154" idx="0"/>
              <a:endCxn id="150" idx="2"/>
            </p:cNvCxnSpPr>
            <p:nvPr/>
          </p:nvCxnSpPr>
          <p:spPr>
            <a:xfrm flipV="1">
              <a:off x="6747364" y="2887396"/>
              <a:ext cx="0" cy="454422"/>
            </a:xfrm>
            <a:prstGeom prst="line">
              <a:avLst/>
            </a:prstGeom>
            <a:ln w="38100">
              <a:headEnd type="none" w="sm" len="med"/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Gerader Verbinder 142">
              <a:extLst>
                <a:ext uri="{FF2B5EF4-FFF2-40B4-BE49-F238E27FC236}">
                  <a16:creationId xmlns:a16="http://schemas.microsoft.com/office/drawing/2014/main" id="{70B3FC9F-27E1-4C4C-9903-7EE2EB945578}"/>
                </a:ext>
              </a:extLst>
            </p:cNvPr>
            <p:cNvCxnSpPr>
              <a:cxnSpLocks/>
              <a:stCxn id="153" idx="0"/>
              <a:endCxn id="149" idx="2"/>
            </p:cNvCxnSpPr>
            <p:nvPr/>
          </p:nvCxnSpPr>
          <p:spPr>
            <a:xfrm flipV="1">
              <a:off x="7517209" y="2887396"/>
              <a:ext cx="0" cy="454422"/>
            </a:xfrm>
            <a:prstGeom prst="line">
              <a:avLst/>
            </a:prstGeom>
            <a:ln w="38100">
              <a:headEnd type="none" w="sm" len="med"/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Gerader Verbinder 143">
              <a:extLst>
                <a:ext uri="{FF2B5EF4-FFF2-40B4-BE49-F238E27FC236}">
                  <a16:creationId xmlns:a16="http://schemas.microsoft.com/office/drawing/2014/main" id="{61EA2120-06F5-4253-BBA5-F18E58054A8D}"/>
                </a:ext>
              </a:extLst>
            </p:cNvPr>
            <p:cNvCxnSpPr>
              <a:cxnSpLocks/>
              <a:stCxn id="155" idx="0"/>
              <a:endCxn id="151" idx="2"/>
            </p:cNvCxnSpPr>
            <p:nvPr/>
          </p:nvCxnSpPr>
          <p:spPr>
            <a:xfrm flipV="1">
              <a:off x="5977528" y="2887396"/>
              <a:ext cx="0" cy="454422"/>
            </a:xfrm>
            <a:prstGeom prst="line">
              <a:avLst/>
            </a:prstGeom>
            <a:ln w="38100">
              <a:headEnd type="none" w="sm" len="med"/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Gerader Verbinder 144">
              <a:extLst>
                <a:ext uri="{FF2B5EF4-FFF2-40B4-BE49-F238E27FC236}">
                  <a16:creationId xmlns:a16="http://schemas.microsoft.com/office/drawing/2014/main" id="{F9290CA0-2598-4941-A5FF-3192449D78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47364" y="3432066"/>
              <a:ext cx="0" cy="321236"/>
            </a:xfrm>
            <a:prstGeom prst="line">
              <a:avLst/>
            </a:prstGeom>
            <a:ln w="3810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Gerader Verbinder 145">
              <a:extLst>
                <a:ext uri="{FF2B5EF4-FFF2-40B4-BE49-F238E27FC236}">
                  <a16:creationId xmlns:a16="http://schemas.microsoft.com/office/drawing/2014/main" id="{B591588F-E136-4B6E-879C-7488AC8E82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17209" y="3432066"/>
              <a:ext cx="0" cy="321236"/>
            </a:xfrm>
            <a:prstGeom prst="line">
              <a:avLst/>
            </a:prstGeom>
            <a:ln w="3810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Gerader Verbinder 146">
              <a:extLst>
                <a:ext uri="{FF2B5EF4-FFF2-40B4-BE49-F238E27FC236}">
                  <a16:creationId xmlns:a16="http://schemas.microsoft.com/office/drawing/2014/main" id="{3BDAA613-F6F8-43B5-8BF4-4713524258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77528" y="3432066"/>
              <a:ext cx="0" cy="321236"/>
            </a:xfrm>
            <a:prstGeom prst="line">
              <a:avLst/>
            </a:prstGeom>
            <a:ln w="3810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8" name="Rechteck 147">
              <a:extLst>
                <a:ext uri="{FF2B5EF4-FFF2-40B4-BE49-F238E27FC236}">
                  <a16:creationId xmlns:a16="http://schemas.microsoft.com/office/drawing/2014/main" id="{802D96F3-5DE3-4174-B91F-AED7E1496194}"/>
                </a:ext>
              </a:extLst>
            </p:cNvPr>
            <p:cNvSpPr/>
            <p:nvPr/>
          </p:nvSpPr>
          <p:spPr>
            <a:xfrm>
              <a:off x="5881503" y="2789758"/>
              <a:ext cx="1731721" cy="11602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9" name="Rechteck 148">
              <a:extLst>
                <a:ext uri="{FF2B5EF4-FFF2-40B4-BE49-F238E27FC236}">
                  <a16:creationId xmlns:a16="http://schemas.microsoft.com/office/drawing/2014/main" id="{0C854980-D26D-4D74-89EE-A3252718521F}"/>
                </a:ext>
              </a:extLst>
            </p:cNvPr>
            <p:cNvSpPr/>
            <p:nvPr/>
          </p:nvSpPr>
          <p:spPr>
            <a:xfrm>
              <a:off x="7460803" y="2812188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0" name="Rechteck 149">
              <a:extLst>
                <a:ext uri="{FF2B5EF4-FFF2-40B4-BE49-F238E27FC236}">
                  <a16:creationId xmlns:a16="http://schemas.microsoft.com/office/drawing/2014/main" id="{1755897F-FC98-4FFB-9F04-4A981B394807}"/>
                </a:ext>
              </a:extLst>
            </p:cNvPr>
            <p:cNvSpPr/>
            <p:nvPr/>
          </p:nvSpPr>
          <p:spPr>
            <a:xfrm>
              <a:off x="6690958" y="2812188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1" name="Rechteck 150">
              <a:extLst>
                <a:ext uri="{FF2B5EF4-FFF2-40B4-BE49-F238E27FC236}">
                  <a16:creationId xmlns:a16="http://schemas.microsoft.com/office/drawing/2014/main" id="{895E7D82-9047-4B09-A63F-D89B7D4A7E50}"/>
                </a:ext>
              </a:extLst>
            </p:cNvPr>
            <p:cNvSpPr/>
            <p:nvPr/>
          </p:nvSpPr>
          <p:spPr>
            <a:xfrm>
              <a:off x="5921123" y="2812188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2" name="Rechteck 151">
              <a:extLst>
                <a:ext uri="{FF2B5EF4-FFF2-40B4-BE49-F238E27FC236}">
                  <a16:creationId xmlns:a16="http://schemas.microsoft.com/office/drawing/2014/main" id="{2C1F52C4-EC4A-430E-9CA7-D1AC7DB9C9B6}"/>
                </a:ext>
              </a:extLst>
            </p:cNvPr>
            <p:cNvSpPr/>
            <p:nvPr/>
          </p:nvSpPr>
          <p:spPr>
            <a:xfrm>
              <a:off x="5881503" y="3319387"/>
              <a:ext cx="1731721" cy="11602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3" name="Rechteck 152">
              <a:extLst>
                <a:ext uri="{FF2B5EF4-FFF2-40B4-BE49-F238E27FC236}">
                  <a16:creationId xmlns:a16="http://schemas.microsoft.com/office/drawing/2014/main" id="{4BBF74DF-5B79-4CD2-BE5B-F98066355D4B}"/>
                </a:ext>
              </a:extLst>
            </p:cNvPr>
            <p:cNvSpPr/>
            <p:nvPr/>
          </p:nvSpPr>
          <p:spPr>
            <a:xfrm>
              <a:off x="7460803" y="3341818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4" name="Rechteck 153">
              <a:extLst>
                <a:ext uri="{FF2B5EF4-FFF2-40B4-BE49-F238E27FC236}">
                  <a16:creationId xmlns:a16="http://schemas.microsoft.com/office/drawing/2014/main" id="{78807C07-CF15-4A31-B8D9-C7C6352C0900}"/>
                </a:ext>
              </a:extLst>
            </p:cNvPr>
            <p:cNvSpPr/>
            <p:nvPr/>
          </p:nvSpPr>
          <p:spPr>
            <a:xfrm>
              <a:off x="6690958" y="3341818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5" name="Rechteck 154">
              <a:extLst>
                <a:ext uri="{FF2B5EF4-FFF2-40B4-BE49-F238E27FC236}">
                  <a16:creationId xmlns:a16="http://schemas.microsoft.com/office/drawing/2014/main" id="{A84CB31A-2F1E-497B-ACAC-20B0BBE61146}"/>
                </a:ext>
              </a:extLst>
            </p:cNvPr>
            <p:cNvSpPr/>
            <p:nvPr/>
          </p:nvSpPr>
          <p:spPr>
            <a:xfrm>
              <a:off x="5921123" y="3341818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6" name="Textfeld 155">
              <a:extLst>
                <a:ext uri="{FF2B5EF4-FFF2-40B4-BE49-F238E27FC236}">
                  <a16:creationId xmlns:a16="http://schemas.microsoft.com/office/drawing/2014/main" id="{08FD97FD-6B0B-4870-8F6C-F13C334DE651}"/>
                </a:ext>
              </a:extLst>
            </p:cNvPr>
            <p:cNvSpPr txBox="1"/>
            <p:nvPr/>
          </p:nvSpPr>
          <p:spPr>
            <a:xfrm>
              <a:off x="5062451" y="1953950"/>
              <a:ext cx="15664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</a:rPr>
                <a:t>Vertex2</a:t>
              </a:r>
            </a:p>
          </p:txBody>
        </p:sp>
      </p:grpSp>
      <p:sp>
        <p:nvSpPr>
          <p:cNvPr id="14" name="Pfeil: nach oben gebogen 13">
            <a:extLst>
              <a:ext uri="{FF2B5EF4-FFF2-40B4-BE49-F238E27FC236}">
                <a16:creationId xmlns:a16="http://schemas.microsoft.com/office/drawing/2014/main" id="{E5E1F96A-7910-44AE-B4CC-63C65AF4EC94}"/>
              </a:ext>
            </a:extLst>
          </p:cNvPr>
          <p:cNvSpPr/>
          <p:nvPr/>
        </p:nvSpPr>
        <p:spPr>
          <a:xfrm rot="5400000">
            <a:off x="5860325" y="4358245"/>
            <a:ext cx="1513464" cy="1530636"/>
          </a:xfrm>
          <a:prstGeom prst="bentUpArrow">
            <a:avLst>
              <a:gd name="adj1" fmla="val 31639"/>
              <a:gd name="adj2" fmla="val 27854"/>
              <a:gd name="adj3" fmla="val 29439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161" name="Gerader Verbinder 160">
            <a:extLst>
              <a:ext uri="{FF2B5EF4-FFF2-40B4-BE49-F238E27FC236}">
                <a16:creationId xmlns:a16="http://schemas.microsoft.com/office/drawing/2014/main" id="{7DBAFB88-709A-44FB-9078-AA0A5BB94139}"/>
              </a:ext>
            </a:extLst>
          </p:cNvPr>
          <p:cNvCxnSpPr>
            <a:cxnSpLocks/>
          </p:cNvCxnSpPr>
          <p:nvPr/>
        </p:nvCxnSpPr>
        <p:spPr>
          <a:xfrm flipH="1">
            <a:off x="5312316" y="3109020"/>
            <a:ext cx="355868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Gerader Verbinder 161">
            <a:extLst>
              <a:ext uri="{FF2B5EF4-FFF2-40B4-BE49-F238E27FC236}">
                <a16:creationId xmlns:a16="http://schemas.microsoft.com/office/drawing/2014/main" id="{163CD937-6B63-43F7-A994-E19AD5C37165}"/>
              </a:ext>
            </a:extLst>
          </p:cNvPr>
          <p:cNvCxnSpPr>
            <a:cxnSpLocks/>
          </p:cNvCxnSpPr>
          <p:nvPr/>
        </p:nvCxnSpPr>
        <p:spPr>
          <a:xfrm flipH="1">
            <a:off x="5312316" y="2182719"/>
            <a:ext cx="35586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Rechteck: abgerundete Ecken 162">
            <a:extLst>
              <a:ext uri="{FF2B5EF4-FFF2-40B4-BE49-F238E27FC236}">
                <a16:creationId xmlns:a16="http://schemas.microsoft.com/office/drawing/2014/main" id="{F0BD162E-E082-49FD-87AA-350EC92F3AAD}"/>
              </a:ext>
            </a:extLst>
          </p:cNvPr>
          <p:cNvSpPr/>
          <p:nvPr/>
        </p:nvSpPr>
        <p:spPr>
          <a:xfrm>
            <a:off x="7877399" y="2903566"/>
            <a:ext cx="656768" cy="41275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D4</a:t>
            </a:r>
          </a:p>
        </p:txBody>
      </p:sp>
      <p:sp>
        <p:nvSpPr>
          <p:cNvPr id="164" name="Rechteck 163">
            <a:extLst>
              <a:ext uri="{FF2B5EF4-FFF2-40B4-BE49-F238E27FC236}">
                <a16:creationId xmlns:a16="http://schemas.microsoft.com/office/drawing/2014/main" id="{9DE56F57-1C9F-40B7-A25B-6EBBED668C7A}"/>
              </a:ext>
            </a:extLst>
          </p:cNvPr>
          <p:cNvSpPr/>
          <p:nvPr/>
        </p:nvSpPr>
        <p:spPr>
          <a:xfrm>
            <a:off x="8149377" y="3316188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5" name="Rechteck 164">
            <a:extLst>
              <a:ext uri="{FF2B5EF4-FFF2-40B4-BE49-F238E27FC236}">
                <a16:creationId xmlns:a16="http://schemas.microsoft.com/office/drawing/2014/main" id="{B636D840-ED6F-4516-9987-893D57137272}"/>
              </a:ext>
            </a:extLst>
          </p:cNvPr>
          <p:cNvSpPr/>
          <p:nvPr/>
        </p:nvSpPr>
        <p:spPr>
          <a:xfrm>
            <a:off x="8149377" y="2828358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6" name="Rechteck: abgerundete Ecken 165">
            <a:extLst>
              <a:ext uri="{FF2B5EF4-FFF2-40B4-BE49-F238E27FC236}">
                <a16:creationId xmlns:a16="http://schemas.microsoft.com/office/drawing/2014/main" id="{015265F0-7F8A-4139-9BA7-9AF8134D8D07}"/>
              </a:ext>
            </a:extLst>
          </p:cNvPr>
          <p:cNvSpPr/>
          <p:nvPr/>
        </p:nvSpPr>
        <p:spPr>
          <a:xfrm>
            <a:off x="6418980" y="1976539"/>
            <a:ext cx="656768" cy="41275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D3</a:t>
            </a:r>
          </a:p>
        </p:txBody>
      </p:sp>
      <p:sp>
        <p:nvSpPr>
          <p:cNvPr id="167" name="Rechteck 166">
            <a:extLst>
              <a:ext uri="{FF2B5EF4-FFF2-40B4-BE49-F238E27FC236}">
                <a16:creationId xmlns:a16="http://schemas.microsoft.com/office/drawing/2014/main" id="{E96FCAE9-A54F-472F-9160-8BAEBC6296BD}"/>
              </a:ext>
            </a:extLst>
          </p:cNvPr>
          <p:cNvSpPr/>
          <p:nvPr/>
        </p:nvSpPr>
        <p:spPr>
          <a:xfrm>
            <a:off x="6690958" y="2390902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8" name="Rechteck 167">
            <a:extLst>
              <a:ext uri="{FF2B5EF4-FFF2-40B4-BE49-F238E27FC236}">
                <a16:creationId xmlns:a16="http://schemas.microsoft.com/office/drawing/2014/main" id="{16E92EB8-AA23-4C56-941D-DD2AAD7690E9}"/>
              </a:ext>
            </a:extLst>
          </p:cNvPr>
          <p:cNvSpPr/>
          <p:nvPr/>
        </p:nvSpPr>
        <p:spPr>
          <a:xfrm>
            <a:off x="6690958" y="1901040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9" name="Rechteck: abgerundete Ecken 168">
            <a:extLst>
              <a:ext uri="{FF2B5EF4-FFF2-40B4-BE49-F238E27FC236}">
                <a16:creationId xmlns:a16="http://schemas.microsoft.com/office/drawing/2014/main" id="{8E83FFA4-8940-42E2-9E76-222D66FF1AAC}"/>
              </a:ext>
            </a:extLst>
          </p:cNvPr>
          <p:cNvSpPr/>
          <p:nvPr/>
        </p:nvSpPr>
        <p:spPr>
          <a:xfrm>
            <a:off x="5649144" y="1976248"/>
            <a:ext cx="656768" cy="412751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Vertex2</a:t>
            </a:r>
          </a:p>
        </p:txBody>
      </p:sp>
      <p:sp>
        <p:nvSpPr>
          <p:cNvPr id="170" name="Rechteck 169">
            <a:extLst>
              <a:ext uri="{FF2B5EF4-FFF2-40B4-BE49-F238E27FC236}">
                <a16:creationId xmlns:a16="http://schemas.microsoft.com/office/drawing/2014/main" id="{F09A973E-0704-49D6-842D-AE3CDCF6D590}"/>
              </a:ext>
            </a:extLst>
          </p:cNvPr>
          <p:cNvSpPr/>
          <p:nvPr/>
        </p:nvSpPr>
        <p:spPr>
          <a:xfrm>
            <a:off x="5921123" y="2387738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1" name="Rechteck: abgerundete Ecken 170">
            <a:extLst>
              <a:ext uri="{FF2B5EF4-FFF2-40B4-BE49-F238E27FC236}">
                <a16:creationId xmlns:a16="http://schemas.microsoft.com/office/drawing/2014/main" id="{E5928238-DFCA-497A-92B0-16EC8458FE08}"/>
              </a:ext>
            </a:extLst>
          </p:cNvPr>
          <p:cNvSpPr/>
          <p:nvPr/>
        </p:nvSpPr>
        <p:spPr>
          <a:xfrm>
            <a:off x="7188815" y="1976438"/>
            <a:ext cx="1345352" cy="41275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TD1</a:t>
            </a:r>
          </a:p>
        </p:txBody>
      </p:sp>
      <p:sp>
        <p:nvSpPr>
          <p:cNvPr id="172" name="Rechteck 171">
            <a:extLst>
              <a:ext uri="{FF2B5EF4-FFF2-40B4-BE49-F238E27FC236}">
                <a16:creationId xmlns:a16="http://schemas.microsoft.com/office/drawing/2014/main" id="{5B587747-8458-48E4-8B03-A827ADB6F628}"/>
              </a:ext>
            </a:extLst>
          </p:cNvPr>
          <p:cNvSpPr/>
          <p:nvPr/>
        </p:nvSpPr>
        <p:spPr>
          <a:xfrm>
            <a:off x="8149377" y="2389088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6" name="Rechteck 185">
            <a:extLst>
              <a:ext uri="{FF2B5EF4-FFF2-40B4-BE49-F238E27FC236}">
                <a16:creationId xmlns:a16="http://schemas.microsoft.com/office/drawing/2014/main" id="{6AEC7670-3FFB-40CF-B240-7507E065BFEE}"/>
              </a:ext>
            </a:extLst>
          </p:cNvPr>
          <p:cNvSpPr/>
          <p:nvPr/>
        </p:nvSpPr>
        <p:spPr>
          <a:xfrm>
            <a:off x="7460803" y="2389088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7" name="Gerader Verbinder 186">
            <a:extLst>
              <a:ext uri="{FF2B5EF4-FFF2-40B4-BE49-F238E27FC236}">
                <a16:creationId xmlns:a16="http://schemas.microsoft.com/office/drawing/2014/main" id="{87669479-03F3-4648-B24D-F2C1974AAE43}"/>
              </a:ext>
            </a:extLst>
          </p:cNvPr>
          <p:cNvCxnSpPr>
            <a:cxnSpLocks/>
            <a:stCxn id="216" idx="0"/>
            <a:endCxn id="170" idx="2"/>
          </p:cNvCxnSpPr>
          <p:nvPr/>
        </p:nvCxnSpPr>
        <p:spPr>
          <a:xfrm flipV="1">
            <a:off x="5977528" y="2462946"/>
            <a:ext cx="0" cy="349242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8" name="Gerader Verbinder 187">
            <a:extLst>
              <a:ext uri="{FF2B5EF4-FFF2-40B4-BE49-F238E27FC236}">
                <a16:creationId xmlns:a16="http://schemas.microsoft.com/office/drawing/2014/main" id="{C4B654BC-C6E0-4AE7-A6EE-46F6E7CBD53B}"/>
              </a:ext>
            </a:extLst>
          </p:cNvPr>
          <p:cNvCxnSpPr>
            <a:cxnSpLocks/>
            <a:stCxn id="168" idx="0"/>
          </p:cNvCxnSpPr>
          <p:nvPr/>
        </p:nvCxnSpPr>
        <p:spPr>
          <a:xfrm flipV="1">
            <a:off x="6747364" y="1535000"/>
            <a:ext cx="0" cy="366040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9" name="Gerader Verbinder 188">
            <a:extLst>
              <a:ext uri="{FF2B5EF4-FFF2-40B4-BE49-F238E27FC236}">
                <a16:creationId xmlns:a16="http://schemas.microsoft.com/office/drawing/2014/main" id="{C04F7898-7561-4407-BFD5-B43570BCAEF9}"/>
              </a:ext>
            </a:extLst>
          </p:cNvPr>
          <p:cNvCxnSpPr>
            <a:cxnSpLocks/>
            <a:stCxn id="214" idx="0"/>
            <a:endCxn id="186" idx="2"/>
          </p:cNvCxnSpPr>
          <p:nvPr/>
        </p:nvCxnSpPr>
        <p:spPr>
          <a:xfrm flipV="1">
            <a:off x="7517209" y="2464296"/>
            <a:ext cx="0" cy="347892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2" name="Gerader Verbinder 191">
            <a:extLst>
              <a:ext uri="{FF2B5EF4-FFF2-40B4-BE49-F238E27FC236}">
                <a16:creationId xmlns:a16="http://schemas.microsoft.com/office/drawing/2014/main" id="{5E922768-6540-4A7A-9707-DF59233D3A01}"/>
              </a:ext>
            </a:extLst>
          </p:cNvPr>
          <p:cNvCxnSpPr>
            <a:cxnSpLocks/>
            <a:stCxn id="165" idx="0"/>
            <a:endCxn id="172" idx="2"/>
          </p:cNvCxnSpPr>
          <p:nvPr/>
        </p:nvCxnSpPr>
        <p:spPr>
          <a:xfrm flipV="1">
            <a:off x="8205783" y="2464296"/>
            <a:ext cx="0" cy="364062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7" name="Gerader Verbinder 196">
            <a:extLst>
              <a:ext uri="{FF2B5EF4-FFF2-40B4-BE49-F238E27FC236}">
                <a16:creationId xmlns:a16="http://schemas.microsoft.com/office/drawing/2014/main" id="{AC204254-2860-478A-8629-456D64A3466A}"/>
              </a:ext>
            </a:extLst>
          </p:cNvPr>
          <p:cNvCxnSpPr>
            <a:cxnSpLocks/>
            <a:endCxn id="164" idx="2"/>
          </p:cNvCxnSpPr>
          <p:nvPr/>
        </p:nvCxnSpPr>
        <p:spPr>
          <a:xfrm flipV="1">
            <a:off x="8205783" y="3391396"/>
            <a:ext cx="0" cy="361906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3" name="Gerader Verbinder 202">
            <a:extLst>
              <a:ext uri="{FF2B5EF4-FFF2-40B4-BE49-F238E27FC236}">
                <a16:creationId xmlns:a16="http://schemas.microsoft.com/office/drawing/2014/main" id="{0D0B322F-C60C-411E-ADF4-93BB55216A98}"/>
              </a:ext>
            </a:extLst>
          </p:cNvPr>
          <p:cNvCxnSpPr>
            <a:cxnSpLocks/>
            <a:stCxn id="215" idx="0"/>
            <a:endCxn id="167" idx="2"/>
          </p:cNvCxnSpPr>
          <p:nvPr/>
        </p:nvCxnSpPr>
        <p:spPr>
          <a:xfrm flipV="1">
            <a:off x="6747364" y="2466110"/>
            <a:ext cx="0" cy="34607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4" name="Rechteck: abgerundete Ecken 203">
            <a:extLst>
              <a:ext uri="{FF2B5EF4-FFF2-40B4-BE49-F238E27FC236}">
                <a16:creationId xmlns:a16="http://schemas.microsoft.com/office/drawing/2014/main" id="{76A4FDFC-D1B7-4063-925E-D346CB4FAC5A}"/>
              </a:ext>
            </a:extLst>
          </p:cNvPr>
          <p:cNvSpPr/>
          <p:nvPr/>
        </p:nvSpPr>
        <p:spPr>
          <a:xfrm>
            <a:off x="5809960" y="2905795"/>
            <a:ext cx="1874808" cy="412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V1</a:t>
            </a:r>
          </a:p>
        </p:txBody>
      </p:sp>
      <p:cxnSp>
        <p:nvCxnSpPr>
          <p:cNvPr id="205" name="Gerader Verbinder 204">
            <a:extLst>
              <a:ext uri="{FF2B5EF4-FFF2-40B4-BE49-F238E27FC236}">
                <a16:creationId xmlns:a16="http://schemas.microsoft.com/office/drawing/2014/main" id="{6ECB80B0-22B9-4225-8E7D-8CAA0768D38F}"/>
              </a:ext>
            </a:extLst>
          </p:cNvPr>
          <p:cNvCxnSpPr>
            <a:cxnSpLocks/>
            <a:stCxn id="219" idx="0"/>
            <a:endCxn id="215" idx="2"/>
          </p:cNvCxnSpPr>
          <p:nvPr/>
        </p:nvCxnSpPr>
        <p:spPr>
          <a:xfrm flipV="1">
            <a:off x="6747364" y="2887396"/>
            <a:ext cx="0" cy="454422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6" name="Gerader Verbinder 205">
            <a:extLst>
              <a:ext uri="{FF2B5EF4-FFF2-40B4-BE49-F238E27FC236}">
                <a16:creationId xmlns:a16="http://schemas.microsoft.com/office/drawing/2014/main" id="{72EFA2A6-7411-4940-A05D-7AF212F8ECE4}"/>
              </a:ext>
            </a:extLst>
          </p:cNvPr>
          <p:cNvCxnSpPr>
            <a:cxnSpLocks/>
            <a:stCxn id="218" idx="0"/>
            <a:endCxn id="214" idx="2"/>
          </p:cNvCxnSpPr>
          <p:nvPr/>
        </p:nvCxnSpPr>
        <p:spPr>
          <a:xfrm flipV="1">
            <a:off x="7517209" y="2887396"/>
            <a:ext cx="0" cy="454422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7" name="Gerader Verbinder 206">
            <a:extLst>
              <a:ext uri="{FF2B5EF4-FFF2-40B4-BE49-F238E27FC236}">
                <a16:creationId xmlns:a16="http://schemas.microsoft.com/office/drawing/2014/main" id="{BE344C05-89DA-4A49-9A52-E285F7A6BCAA}"/>
              </a:ext>
            </a:extLst>
          </p:cNvPr>
          <p:cNvCxnSpPr>
            <a:cxnSpLocks/>
            <a:stCxn id="220" idx="0"/>
            <a:endCxn id="216" idx="2"/>
          </p:cNvCxnSpPr>
          <p:nvPr/>
        </p:nvCxnSpPr>
        <p:spPr>
          <a:xfrm flipV="1">
            <a:off x="5977528" y="2887396"/>
            <a:ext cx="0" cy="454422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8" name="Gerader Verbinder 207">
            <a:extLst>
              <a:ext uri="{FF2B5EF4-FFF2-40B4-BE49-F238E27FC236}">
                <a16:creationId xmlns:a16="http://schemas.microsoft.com/office/drawing/2014/main" id="{D0AD1759-8D98-404C-B0E3-3C3EE8D0D7F5}"/>
              </a:ext>
            </a:extLst>
          </p:cNvPr>
          <p:cNvCxnSpPr>
            <a:cxnSpLocks/>
          </p:cNvCxnSpPr>
          <p:nvPr/>
        </p:nvCxnSpPr>
        <p:spPr>
          <a:xfrm flipV="1">
            <a:off x="6747364" y="3432066"/>
            <a:ext cx="0" cy="321236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9" name="Gerader Verbinder 208">
            <a:extLst>
              <a:ext uri="{FF2B5EF4-FFF2-40B4-BE49-F238E27FC236}">
                <a16:creationId xmlns:a16="http://schemas.microsoft.com/office/drawing/2014/main" id="{29059F96-41DC-4C5D-8AA5-3024C735EDCA}"/>
              </a:ext>
            </a:extLst>
          </p:cNvPr>
          <p:cNvCxnSpPr>
            <a:cxnSpLocks/>
          </p:cNvCxnSpPr>
          <p:nvPr/>
        </p:nvCxnSpPr>
        <p:spPr>
          <a:xfrm flipV="1">
            <a:off x="7517209" y="3432066"/>
            <a:ext cx="0" cy="321236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1" name="Gerader Verbinder 210">
            <a:extLst>
              <a:ext uri="{FF2B5EF4-FFF2-40B4-BE49-F238E27FC236}">
                <a16:creationId xmlns:a16="http://schemas.microsoft.com/office/drawing/2014/main" id="{F0A5C7BE-98A2-4899-88AA-EC4A151011F8}"/>
              </a:ext>
            </a:extLst>
          </p:cNvPr>
          <p:cNvCxnSpPr>
            <a:cxnSpLocks/>
          </p:cNvCxnSpPr>
          <p:nvPr/>
        </p:nvCxnSpPr>
        <p:spPr>
          <a:xfrm flipV="1">
            <a:off x="5977528" y="3432066"/>
            <a:ext cx="0" cy="321236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2" name="Rechteck 211">
            <a:extLst>
              <a:ext uri="{FF2B5EF4-FFF2-40B4-BE49-F238E27FC236}">
                <a16:creationId xmlns:a16="http://schemas.microsoft.com/office/drawing/2014/main" id="{4D01113B-F4D7-4F5F-9B0B-86C2EAC2F25C}"/>
              </a:ext>
            </a:extLst>
          </p:cNvPr>
          <p:cNvSpPr/>
          <p:nvPr/>
        </p:nvSpPr>
        <p:spPr>
          <a:xfrm>
            <a:off x="5881503" y="2789758"/>
            <a:ext cx="1731721" cy="116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4" name="Rechteck 213">
            <a:extLst>
              <a:ext uri="{FF2B5EF4-FFF2-40B4-BE49-F238E27FC236}">
                <a16:creationId xmlns:a16="http://schemas.microsoft.com/office/drawing/2014/main" id="{4BF93806-BC0B-44B9-9752-249EC9DF79D3}"/>
              </a:ext>
            </a:extLst>
          </p:cNvPr>
          <p:cNvSpPr/>
          <p:nvPr/>
        </p:nvSpPr>
        <p:spPr>
          <a:xfrm>
            <a:off x="7460803" y="2812188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5" name="Rechteck 214">
            <a:extLst>
              <a:ext uri="{FF2B5EF4-FFF2-40B4-BE49-F238E27FC236}">
                <a16:creationId xmlns:a16="http://schemas.microsoft.com/office/drawing/2014/main" id="{B4116B12-3A46-47E3-831F-6CE53BB0DE8B}"/>
              </a:ext>
            </a:extLst>
          </p:cNvPr>
          <p:cNvSpPr/>
          <p:nvPr/>
        </p:nvSpPr>
        <p:spPr>
          <a:xfrm>
            <a:off x="6690958" y="2812188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6" name="Rechteck 215">
            <a:extLst>
              <a:ext uri="{FF2B5EF4-FFF2-40B4-BE49-F238E27FC236}">
                <a16:creationId xmlns:a16="http://schemas.microsoft.com/office/drawing/2014/main" id="{A78ECC1F-40F8-4DCC-B9FE-846F2CDEBFE6}"/>
              </a:ext>
            </a:extLst>
          </p:cNvPr>
          <p:cNvSpPr/>
          <p:nvPr/>
        </p:nvSpPr>
        <p:spPr>
          <a:xfrm>
            <a:off x="5921123" y="2812188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7" name="Rechteck 216">
            <a:extLst>
              <a:ext uri="{FF2B5EF4-FFF2-40B4-BE49-F238E27FC236}">
                <a16:creationId xmlns:a16="http://schemas.microsoft.com/office/drawing/2014/main" id="{19616195-C27C-4E2F-8431-13C8915065C4}"/>
              </a:ext>
            </a:extLst>
          </p:cNvPr>
          <p:cNvSpPr/>
          <p:nvPr/>
        </p:nvSpPr>
        <p:spPr>
          <a:xfrm>
            <a:off x="5881503" y="3319387"/>
            <a:ext cx="1731721" cy="116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8" name="Rechteck 217">
            <a:extLst>
              <a:ext uri="{FF2B5EF4-FFF2-40B4-BE49-F238E27FC236}">
                <a16:creationId xmlns:a16="http://schemas.microsoft.com/office/drawing/2014/main" id="{63DBB0A9-39A0-4266-B1E7-49B0D29115F6}"/>
              </a:ext>
            </a:extLst>
          </p:cNvPr>
          <p:cNvSpPr/>
          <p:nvPr/>
        </p:nvSpPr>
        <p:spPr>
          <a:xfrm>
            <a:off x="7460803" y="3341818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9" name="Rechteck 218">
            <a:extLst>
              <a:ext uri="{FF2B5EF4-FFF2-40B4-BE49-F238E27FC236}">
                <a16:creationId xmlns:a16="http://schemas.microsoft.com/office/drawing/2014/main" id="{014EDA2E-6604-45EB-8599-762BF1D4A938}"/>
              </a:ext>
            </a:extLst>
          </p:cNvPr>
          <p:cNvSpPr/>
          <p:nvPr/>
        </p:nvSpPr>
        <p:spPr>
          <a:xfrm>
            <a:off x="6690958" y="3341818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0" name="Rechteck 219">
            <a:extLst>
              <a:ext uri="{FF2B5EF4-FFF2-40B4-BE49-F238E27FC236}">
                <a16:creationId xmlns:a16="http://schemas.microsoft.com/office/drawing/2014/main" id="{5601DF42-CA30-4AF3-84EB-467F0D271A5F}"/>
              </a:ext>
            </a:extLst>
          </p:cNvPr>
          <p:cNvSpPr/>
          <p:nvPr/>
        </p:nvSpPr>
        <p:spPr>
          <a:xfrm>
            <a:off x="5921123" y="3341818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1" name="Textfeld 220">
            <a:extLst>
              <a:ext uri="{FF2B5EF4-FFF2-40B4-BE49-F238E27FC236}">
                <a16:creationId xmlns:a16="http://schemas.microsoft.com/office/drawing/2014/main" id="{4D13BF50-9251-46B0-9D89-F39B958E9219}"/>
              </a:ext>
            </a:extLst>
          </p:cNvPr>
          <p:cNvSpPr txBox="1"/>
          <p:nvPr/>
        </p:nvSpPr>
        <p:spPr>
          <a:xfrm>
            <a:off x="5062451" y="1953950"/>
            <a:ext cx="1566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chemeClr val="bg1"/>
                </a:solidFill>
              </a:rPr>
              <a:t>Vertex2</a:t>
            </a:r>
          </a:p>
        </p:txBody>
      </p:sp>
    </p:spTree>
    <p:extLst>
      <p:ext uri="{BB962C8B-B14F-4D97-AF65-F5344CB8AC3E}">
        <p14:creationId xmlns:p14="http://schemas.microsoft.com/office/powerpoint/2010/main" val="25911270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86" grpId="0" animBg="1"/>
      <p:bldP spid="204" grpId="0" animBg="1"/>
      <p:bldP spid="212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de-DE" dirty="0"/>
              <a:t>Knotenpositionierung</a:t>
            </a:r>
            <a:r>
              <a:rPr lang="en-US" dirty="0"/>
              <a:t>	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A04DC6B-4ACA-43F6-8247-A798CEAB1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r>
              <a:rPr lang="de-DE" dirty="0"/>
              <a:t>Nach Brandes und Köpf</a:t>
            </a:r>
          </a:p>
          <a:p>
            <a:r>
              <a:rPr lang="de-DE" dirty="0"/>
              <a:t>Umwandlung der Knoten</a:t>
            </a:r>
          </a:p>
          <a:p>
            <a:pPr lvl="1"/>
            <a:r>
              <a:rPr lang="de-DE" b="1" dirty="0"/>
              <a:t>Normaler Knoten</a:t>
            </a:r>
          </a:p>
          <a:p>
            <a:pPr lvl="1"/>
            <a:r>
              <a:rPr lang="de-DE" dirty="0"/>
              <a:t>Berücksichtigung der</a:t>
            </a:r>
            <a:br>
              <a:rPr lang="de-DE" dirty="0"/>
            </a:br>
            <a:r>
              <a:rPr lang="de-DE" dirty="0"/>
              <a:t>Beschriftung</a:t>
            </a:r>
          </a:p>
          <a:p>
            <a:pPr lvl="1"/>
            <a:r>
              <a:rPr lang="de-DE" dirty="0" err="1"/>
              <a:t>Dummyknoten</a:t>
            </a:r>
            <a:endParaRPr lang="de-DE" dirty="0"/>
          </a:p>
          <a:p>
            <a:pPr lvl="1"/>
            <a:r>
              <a:rPr lang="de-DE" dirty="0"/>
              <a:t>Knoten mit </a:t>
            </a:r>
            <a:r>
              <a:rPr lang="de-DE" dirty="0" err="1"/>
              <a:t>Portpaar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321F50D-1FE9-4B20-896C-D486C073CCE6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133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8" name="Textfeld 197">
            <a:extLst>
              <a:ext uri="{FF2B5EF4-FFF2-40B4-BE49-F238E27FC236}">
                <a16:creationId xmlns:a16="http://schemas.microsoft.com/office/drawing/2014/main" id="{EB878009-D811-466B-BE05-332747407EFE}"/>
              </a:ext>
            </a:extLst>
          </p:cNvPr>
          <p:cNvSpPr txBox="1"/>
          <p:nvPr/>
        </p:nvSpPr>
        <p:spPr>
          <a:xfrm>
            <a:off x="7754246" y="4518017"/>
            <a:ext cx="1186279" cy="461665"/>
          </a:xfrm>
          <a:prstGeom prst="rect">
            <a:avLst/>
          </a:prstGeom>
          <a:solidFill>
            <a:schemeClr val="bg2"/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chemeClr val="bg1">
                    <a:lumMod val="75000"/>
                  </a:schemeClr>
                </a:solidFill>
              </a:rPr>
              <a:t>Vertex2</a:t>
            </a:r>
          </a:p>
        </p:txBody>
      </p:sp>
      <p:cxnSp>
        <p:nvCxnSpPr>
          <p:cNvPr id="203" name="Gerader Verbinder 202">
            <a:extLst>
              <a:ext uri="{FF2B5EF4-FFF2-40B4-BE49-F238E27FC236}">
                <a16:creationId xmlns:a16="http://schemas.microsoft.com/office/drawing/2014/main" id="{0B894C60-A975-4D53-9E06-2CB34F2604A5}"/>
              </a:ext>
            </a:extLst>
          </p:cNvPr>
          <p:cNvCxnSpPr>
            <a:cxnSpLocks/>
          </p:cNvCxnSpPr>
          <p:nvPr/>
        </p:nvCxnSpPr>
        <p:spPr>
          <a:xfrm flipH="1">
            <a:off x="7861491" y="4482916"/>
            <a:ext cx="355868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Gerader Verbinder 214">
            <a:extLst>
              <a:ext uri="{FF2B5EF4-FFF2-40B4-BE49-F238E27FC236}">
                <a16:creationId xmlns:a16="http://schemas.microsoft.com/office/drawing/2014/main" id="{DA7AA1ED-51CA-4FE0-A2FB-72B6B35E02FB}"/>
              </a:ext>
            </a:extLst>
          </p:cNvPr>
          <p:cNvCxnSpPr>
            <a:cxnSpLocks/>
          </p:cNvCxnSpPr>
          <p:nvPr/>
        </p:nvCxnSpPr>
        <p:spPr>
          <a:xfrm flipH="1">
            <a:off x="7861491" y="5013257"/>
            <a:ext cx="355868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Gerader Verbinder 226">
            <a:extLst>
              <a:ext uri="{FF2B5EF4-FFF2-40B4-BE49-F238E27FC236}">
                <a16:creationId xmlns:a16="http://schemas.microsoft.com/office/drawing/2014/main" id="{109D5CF8-9F79-4D47-9F2F-35C98EA393EB}"/>
              </a:ext>
            </a:extLst>
          </p:cNvPr>
          <p:cNvCxnSpPr>
            <a:cxnSpLocks/>
          </p:cNvCxnSpPr>
          <p:nvPr/>
        </p:nvCxnSpPr>
        <p:spPr>
          <a:xfrm flipH="1">
            <a:off x="7861491" y="5543598"/>
            <a:ext cx="355868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Gerader Verbinder 238">
            <a:extLst>
              <a:ext uri="{FF2B5EF4-FFF2-40B4-BE49-F238E27FC236}">
                <a16:creationId xmlns:a16="http://schemas.microsoft.com/office/drawing/2014/main" id="{37EF5640-0348-41E9-B7F8-B6A89420B23B}"/>
              </a:ext>
            </a:extLst>
          </p:cNvPr>
          <p:cNvCxnSpPr>
            <a:cxnSpLocks/>
          </p:cNvCxnSpPr>
          <p:nvPr/>
        </p:nvCxnSpPr>
        <p:spPr>
          <a:xfrm flipH="1">
            <a:off x="7861491" y="6073940"/>
            <a:ext cx="355868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5402492-209B-44F5-ACE6-E7EE665CCF31}"/>
              </a:ext>
            </a:extLst>
          </p:cNvPr>
          <p:cNvGrpSpPr/>
          <p:nvPr/>
        </p:nvGrpSpPr>
        <p:grpSpPr>
          <a:xfrm>
            <a:off x="8285312" y="4975653"/>
            <a:ext cx="112811" cy="530341"/>
            <a:chOff x="8285312" y="5164494"/>
            <a:chExt cx="112811" cy="530341"/>
          </a:xfrm>
        </p:grpSpPr>
        <p:sp>
          <p:nvSpPr>
            <p:cNvPr id="218" name="Rechteck 217">
              <a:extLst>
                <a:ext uri="{FF2B5EF4-FFF2-40B4-BE49-F238E27FC236}">
                  <a16:creationId xmlns:a16="http://schemas.microsoft.com/office/drawing/2014/main" id="{6E17F0C7-7748-4C44-BF56-74D85EE043F3}"/>
                </a:ext>
              </a:extLst>
            </p:cNvPr>
            <p:cNvSpPr/>
            <p:nvPr/>
          </p:nvSpPr>
          <p:spPr>
            <a:xfrm>
              <a:off x="8285312" y="5164494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51" name="Gerader Verbinder 250">
              <a:extLst>
                <a:ext uri="{FF2B5EF4-FFF2-40B4-BE49-F238E27FC236}">
                  <a16:creationId xmlns:a16="http://schemas.microsoft.com/office/drawing/2014/main" id="{F6B24000-3BC2-4FE4-BAAB-0AE70AD300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41718" y="5239702"/>
              <a:ext cx="0" cy="455133"/>
            </a:xfrm>
            <a:prstGeom prst="line">
              <a:avLst/>
            </a:prstGeom>
            <a:ln w="3810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EF5B242-D7ED-458E-8074-12F5D25CA7F6}"/>
              </a:ext>
            </a:extLst>
          </p:cNvPr>
          <p:cNvGrpSpPr/>
          <p:nvPr/>
        </p:nvGrpSpPr>
        <p:grpSpPr>
          <a:xfrm>
            <a:off x="8610090" y="4445312"/>
            <a:ext cx="112811" cy="605549"/>
            <a:chOff x="8610090" y="4634153"/>
            <a:chExt cx="112811" cy="605549"/>
          </a:xfrm>
        </p:grpSpPr>
        <p:sp>
          <p:nvSpPr>
            <p:cNvPr id="208" name="Rechteck 207">
              <a:extLst>
                <a:ext uri="{FF2B5EF4-FFF2-40B4-BE49-F238E27FC236}">
                  <a16:creationId xmlns:a16="http://schemas.microsoft.com/office/drawing/2014/main" id="{C76D4350-162A-4A16-AD9F-3C65741A1637}"/>
                </a:ext>
              </a:extLst>
            </p:cNvPr>
            <p:cNvSpPr/>
            <p:nvPr/>
          </p:nvSpPr>
          <p:spPr>
            <a:xfrm>
              <a:off x="8610090" y="4634153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0" name="Rechteck 219">
              <a:extLst>
                <a:ext uri="{FF2B5EF4-FFF2-40B4-BE49-F238E27FC236}">
                  <a16:creationId xmlns:a16="http://schemas.microsoft.com/office/drawing/2014/main" id="{6F7F0AAB-C277-4A1C-B462-E37F8B57677F}"/>
                </a:ext>
              </a:extLst>
            </p:cNvPr>
            <p:cNvSpPr/>
            <p:nvPr/>
          </p:nvSpPr>
          <p:spPr>
            <a:xfrm>
              <a:off x="8610090" y="5164494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56" name="Gerader Verbinder 255">
              <a:extLst>
                <a:ext uri="{FF2B5EF4-FFF2-40B4-BE49-F238E27FC236}">
                  <a16:creationId xmlns:a16="http://schemas.microsoft.com/office/drawing/2014/main" id="{9DD4E39A-FFA7-43AD-92AC-5B4CA33929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66496" y="4709361"/>
              <a:ext cx="0" cy="455133"/>
            </a:xfrm>
            <a:prstGeom prst="line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7" name="Pfeil: nach oben gebogen 266">
            <a:extLst>
              <a:ext uri="{FF2B5EF4-FFF2-40B4-BE49-F238E27FC236}">
                <a16:creationId xmlns:a16="http://schemas.microsoft.com/office/drawing/2014/main" id="{CFA393D7-5AF4-4FCE-9D7B-A5ED6E537D4F}"/>
              </a:ext>
            </a:extLst>
          </p:cNvPr>
          <p:cNvSpPr/>
          <p:nvPr/>
        </p:nvSpPr>
        <p:spPr>
          <a:xfrm rot="5400000">
            <a:off x="5860325" y="4358245"/>
            <a:ext cx="1513464" cy="1530636"/>
          </a:xfrm>
          <a:prstGeom prst="bentUpArrow">
            <a:avLst>
              <a:gd name="adj1" fmla="val 31639"/>
              <a:gd name="adj2" fmla="val 27854"/>
              <a:gd name="adj3" fmla="val 29439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5412325-200D-4C03-8998-3C601512E8C6}"/>
              </a:ext>
            </a:extLst>
          </p:cNvPr>
          <p:cNvGrpSpPr/>
          <p:nvPr/>
        </p:nvGrpSpPr>
        <p:grpSpPr>
          <a:xfrm>
            <a:off x="5062451" y="1535000"/>
            <a:ext cx="3808545" cy="2218302"/>
            <a:chOff x="5062451" y="1535000"/>
            <a:chExt cx="3808545" cy="2218302"/>
          </a:xfrm>
        </p:grpSpPr>
        <p:cxnSp>
          <p:nvCxnSpPr>
            <p:cNvPr id="59" name="Gerader Verbinder 58">
              <a:extLst>
                <a:ext uri="{FF2B5EF4-FFF2-40B4-BE49-F238E27FC236}">
                  <a16:creationId xmlns:a16="http://schemas.microsoft.com/office/drawing/2014/main" id="{03CFFC10-F287-4050-B438-A9A9FA3AF0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12316" y="3109020"/>
              <a:ext cx="355868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r Verbinder 59">
              <a:extLst>
                <a:ext uri="{FF2B5EF4-FFF2-40B4-BE49-F238E27FC236}">
                  <a16:creationId xmlns:a16="http://schemas.microsoft.com/office/drawing/2014/main" id="{7AD15DE8-E690-424B-920C-956822F822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12316" y="2182719"/>
              <a:ext cx="35586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hteck: abgerundete Ecken 60">
              <a:extLst>
                <a:ext uri="{FF2B5EF4-FFF2-40B4-BE49-F238E27FC236}">
                  <a16:creationId xmlns:a16="http://schemas.microsoft.com/office/drawing/2014/main" id="{2464BC28-1562-4197-B4BA-C237EF465963}"/>
                </a:ext>
              </a:extLst>
            </p:cNvPr>
            <p:cNvSpPr/>
            <p:nvPr/>
          </p:nvSpPr>
          <p:spPr>
            <a:xfrm>
              <a:off x="7877399" y="2903566"/>
              <a:ext cx="656768" cy="412751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D4</a:t>
              </a:r>
            </a:p>
          </p:txBody>
        </p:sp>
        <p:sp>
          <p:nvSpPr>
            <p:cNvPr id="62" name="Rechteck 61">
              <a:extLst>
                <a:ext uri="{FF2B5EF4-FFF2-40B4-BE49-F238E27FC236}">
                  <a16:creationId xmlns:a16="http://schemas.microsoft.com/office/drawing/2014/main" id="{30F0A701-FE7C-44E8-A760-81517342B07B}"/>
                </a:ext>
              </a:extLst>
            </p:cNvPr>
            <p:cNvSpPr/>
            <p:nvPr/>
          </p:nvSpPr>
          <p:spPr>
            <a:xfrm>
              <a:off x="8149377" y="3316188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" name="Rechteck 62">
              <a:extLst>
                <a:ext uri="{FF2B5EF4-FFF2-40B4-BE49-F238E27FC236}">
                  <a16:creationId xmlns:a16="http://schemas.microsoft.com/office/drawing/2014/main" id="{6DDDFFA0-DAF0-4A0A-B254-8F4854C7DED6}"/>
                </a:ext>
              </a:extLst>
            </p:cNvPr>
            <p:cNvSpPr/>
            <p:nvPr/>
          </p:nvSpPr>
          <p:spPr>
            <a:xfrm>
              <a:off x="8149377" y="2828358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Rechteck: abgerundete Ecken 63">
              <a:extLst>
                <a:ext uri="{FF2B5EF4-FFF2-40B4-BE49-F238E27FC236}">
                  <a16:creationId xmlns:a16="http://schemas.microsoft.com/office/drawing/2014/main" id="{8F85A526-3553-41C5-BF9F-2C3485524C0D}"/>
                </a:ext>
              </a:extLst>
            </p:cNvPr>
            <p:cNvSpPr/>
            <p:nvPr/>
          </p:nvSpPr>
          <p:spPr>
            <a:xfrm>
              <a:off x="6418980" y="1976539"/>
              <a:ext cx="656768" cy="412751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D3</a:t>
              </a:r>
            </a:p>
          </p:txBody>
        </p:sp>
        <p:sp>
          <p:nvSpPr>
            <p:cNvPr id="65" name="Rechteck 64">
              <a:extLst>
                <a:ext uri="{FF2B5EF4-FFF2-40B4-BE49-F238E27FC236}">
                  <a16:creationId xmlns:a16="http://schemas.microsoft.com/office/drawing/2014/main" id="{71535F3C-FF74-43FC-B809-F8F712F12271}"/>
                </a:ext>
              </a:extLst>
            </p:cNvPr>
            <p:cNvSpPr/>
            <p:nvPr/>
          </p:nvSpPr>
          <p:spPr>
            <a:xfrm>
              <a:off x="6690958" y="2390902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6" name="Rechteck 65">
              <a:extLst>
                <a:ext uri="{FF2B5EF4-FFF2-40B4-BE49-F238E27FC236}">
                  <a16:creationId xmlns:a16="http://schemas.microsoft.com/office/drawing/2014/main" id="{0ED70B9D-EF2B-4966-BF8F-A364F37EE62A}"/>
                </a:ext>
              </a:extLst>
            </p:cNvPr>
            <p:cNvSpPr/>
            <p:nvPr/>
          </p:nvSpPr>
          <p:spPr>
            <a:xfrm>
              <a:off x="6690958" y="1901040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" name="Rechteck: abgerundete Ecken 66">
              <a:extLst>
                <a:ext uri="{FF2B5EF4-FFF2-40B4-BE49-F238E27FC236}">
                  <a16:creationId xmlns:a16="http://schemas.microsoft.com/office/drawing/2014/main" id="{4EBB0F92-2ECD-4E0D-85E1-38372D6AFBF0}"/>
                </a:ext>
              </a:extLst>
            </p:cNvPr>
            <p:cNvSpPr/>
            <p:nvPr/>
          </p:nvSpPr>
          <p:spPr>
            <a:xfrm>
              <a:off x="5649144" y="1976248"/>
              <a:ext cx="656768" cy="412751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Vertex2</a:t>
              </a:r>
            </a:p>
          </p:txBody>
        </p:sp>
        <p:sp>
          <p:nvSpPr>
            <p:cNvPr id="68" name="Rechteck 67">
              <a:extLst>
                <a:ext uri="{FF2B5EF4-FFF2-40B4-BE49-F238E27FC236}">
                  <a16:creationId xmlns:a16="http://schemas.microsoft.com/office/drawing/2014/main" id="{ECC1DB26-E184-46BE-B9F7-143E629AB5B1}"/>
                </a:ext>
              </a:extLst>
            </p:cNvPr>
            <p:cNvSpPr/>
            <p:nvPr/>
          </p:nvSpPr>
          <p:spPr>
            <a:xfrm>
              <a:off x="5921123" y="2387738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" name="Rechteck: abgerundete Ecken 68">
              <a:extLst>
                <a:ext uri="{FF2B5EF4-FFF2-40B4-BE49-F238E27FC236}">
                  <a16:creationId xmlns:a16="http://schemas.microsoft.com/office/drawing/2014/main" id="{4E4FAD05-C5A0-47F8-A242-911D5E8D3BDF}"/>
                </a:ext>
              </a:extLst>
            </p:cNvPr>
            <p:cNvSpPr/>
            <p:nvPr/>
          </p:nvSpPr>
          <p:spPr>
            <a:xfrm>
              <a:off x="7188815" y="1976438"/>
              <a:ext cx="1345352" cy="412751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TD1</a:t>
              </a:r>
            </a:p>
          </p:txBody>
        </p:sp>
        <p:sp>
          <p:nvSpPr>
            <p:cNvPr id="70" name="Rechteck 69">
              <a:extLst>
                <a:ext uri="{FF2B5EF4-FFF2-40B4-BE49-F238E27FC236}">
                  <a16:creationId xmlns:a16="http://schemas.microsoft.com/office/drawing/2014/main" id="{6B3DE829-224E-450F-AF19-43EFC92C0AB9}"/>
                </a:ext>
              </a:extLst>
            </p:cNvPr>
            <p:cNvSpPr/>
            <p:nvPr/>
          </p:nvSpPr>
          <p:spPr>
            <a:xfrm>
              <a:off x="8149377" y="2389088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Rechteck 70">
              <a:extLst>
                <a:ext uri="{FF2B5EF4-FFF2-40B4-BE49-F238E27FC236}">
                  <a16:creationId xmlns:a16="http://schemas.microsoft.com/office/drawing/2014/main" id="{C7D14574-79A6-43FA-9885-9D2E5983B2FE}"/>
                </a:ext>
              </a:extLst>
            </p:cNvPr>
            <p:cNvSpPr/>
            <p:nvPr/>
          </p:nvSpPr>
          <p:spPr>
            <a:xfrm>
              <a:off x="7460803" y="2389088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2" name="Gerader Verbinder 71">
              <a:extLst>
                <a:ext uri="{FF2B5EF4-FFF2-40B4-BE49-F238E27FC236}">
                  <a16:creationId xmlns:a16="http://schemas.microsoft.com/office/drawing/2014/main" id="{384B86AB-E130-4C48-882A-D5D1EDF435E5}"/>
                </a:ext>
              </a:extLst>
            </p:cNvPr>
            <p:cNvCxnSpPr>
              <a:cxnSpLocks/>
              <a:stCxn id="88" idx="0"/>
              <a:endCxn id="68" idx="2"/>
            </p:cNvCxnSpPr>
            <p:nvPr/>
          </p:nvCxnSpPr>
          <p:spPr>
            <a:xfrm flipV="1">
              <a:off x="5977528" y="2462946"/>
              <a:ext cx="0" cy="349242"/>
            </a:xfrm>
            <a:prstGeom prst="line">
              <a:avLst/>
            </a:prstGeom>
            <a:ln w="3810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Gerader Verbinder 72">
              <a:extLst>
                <a:ext uri="{FF2B5EF4-FFF2-40B4-BE49-F238E27FC236}">
                  <a16:creationId xmlns:a16="http://schemas.microsoft.com/office/drawing/2014/main" id="{12383E8D-8921-4668-944F-D5FF0139B154}"/>
                </a:ext>
              </a:extLst>
            </p:cNvPr>
            <p:cNvCxnSpPr>
              <a:cxnSpLocks/>
              <a:stCxn id="66" idx="0"/>
            </p:cNvCxnSpPr>
            <p:nvPr/>
          </p:nvCxnSpPr>
          <p:spPr>
            <a:xfrm flipV="1">
              <a:off x="6747364" y="1535000"/>
              <a:ext cx="0" cy="366040"/>
            </a:xfrm>
            <a:prstGeom prst="line">
              <a:avLst/>
            </a:prstGeom>
            <a:ln w="3810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Gerader Verbinder 73">
              <a:extLst>
                <a:ext uri="{FF2B5EF4-FFF2-40B4-BE49-F238E27FC236}">
                  <a16:creationId xmlns:a16="http://schemas.microsoft.com/office/drawing/2014/main" id="{E4DE81D4-5F27-454E-9E69-124E3636BA06}"/>
                </a:ext>
              </a:extLst>
            </p:cNvPr>
            <p:cNvCxnSpPr>
              <a:cxnSpLocks/>
              <a:stCxn id="86" idx="0"/>
              <a:endCxn id="71" idx="2"/>
            </p:cNvCxnSpPr>
            <p:nvPr/>
          </p:nvCxnSpPr>
          <p:spPr>
            <a:xfrm flipV="1">
              <a:off x="7517209" y="2464296"/>
              <a:ext cx="0" cy="347892"/>
            </a:xfrm>
            <a:prstGeom prst="line">
              <a:avLst/>
            </a:prstGeom>
            <a:ln w="3810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Gerader Verbinder 74">
              <a:extLst>
                <a:ext uri="{FF2B5EF4-FFF2-40B4-BE49-F238E27FC236}">
                  <a16:creationId xmlns:a16="http://schemas.microsoft.com/office/drawing/2014/main" id="{E1FF3B56-22E4-4420-99BE-1C699969C0C7}"/>
                </a:ext>
              </a:extLst>
            </p:cNvPr>
            <p:cNvCxnSpPr>
              <a:cxnSpLocks/>
              <a:stCxn id="63" idx="0"/>
              <a:endCxn id="70" idx="2"/>
            </p:cNvCxnSpPr>
            <p:nvPr/>
          </p:nvCxnSpPr>
          <p:spPr>
            <a:xfrm flipV="1">
              <a:off x="8205783" y="2464296"/>
              <a:ext cx="0" cy="364062"/>
            </a:xfrm>
            <a:prstGeom prst="line">
              <a:avLst/>
            </a:prstGeom>
            <a:ln w="3810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Gerader Verbinder 75">
              <a:extLst>
                <a:ext uri="{FF2B5EF4-FFF2-40B4-BE49-F238E27FC236}">
                  <a16:creationId xmlns:a16="http://schemas.microsoft.com/office/drawing/2014/main" id="{6C49D711-0E6D-4724-BAC8-C186CE319559}"/>
                </a:ext>
              </a:extLst>
            </p:cNvPr>
            <p:cNvCxnSpPr>
              <a:cxnSpLocks/>
              <a:endCxn id="62" idx="2"/>
            </p:cNvCxnSpPr>
            <p:nvPr/>
          </p:nvCxnSpPr>
          <p:spPr>
            <a:xfrm flipV="1">
              <a:off x="8205783" y="3391396"/>
              <a:ext cx="0" cy="361906"/>
            </a:xfrm>
            <a:prstGeom prst="line">
              <a:avLst/>
            </a:prstGeom>
            <a:ln w="3810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Gerader Verbinder 76">
              <a:extLst>
                <a:ext uri="{FF2B5EF4-FFF2-40B4-BE49-F238E27FC236}">
                  <a16:creationId xmlns:a16="http://schemas.microsoft.com/office/drawing/2014/main" id="{761F783E-E36F-457B-9BF6-FD42327DB38D}"/>
                </a:ext>
              </a:extLst>
            </p:cNvPr>
            <p:cNvCxnSpPr>
              <a:cxnSpLocks/>
              <a:stCxn id="87" idx="0"/>
              <a:endCxn id="65" idx="2"/>
            </p:cNvCxnSpPr>
            <p:nvPr/>
          </p:nvCxnSpPr>
          <p:spPr>
            <a:xfrm flipV="1">
              <a:off x="6747364" y="2466110"/>
              <a:ext cx="0" cy="346078"/>
            </a:xfrm>
            <a:prstGeom prst="line">
              <a:avLst/>
            </a:prstGeom>
            <a:ln w="3810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Rechteck: abgerundete Ecken 77">
              <a:extLst>
                <a:ext uri="{FF2B5EF4-FFF2-40B4-BE49-F238E27FC236}">
                  <a16:creationId xmlns:a16="http://schemas.microsoft.com/office/drawing/2014/main" id="{06F0EFFD-4FB5-4B0A-8145-172C2B73183C}"/>
                </a:ext>
              </a:extLst>
            </p:cNvPr>
            <p:cNvSpPr/>
            <p:nvPr/>
          </p:nvSpPr>
          <p:spPr>
            <a:xfrm>
              <a:off x="5809960" y="2905795"/>
              <a:ext cx="1874808" cy="4127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V1</a:t>
              </a:r>
            </a:p>
          </p:txBody>
        </p:sp>
        <p:cxnSp>
          <p:nvCxnSpPr>
            <p:cNvPr id="79" name="Gerader Verbinder 78">
              <a:extLst>
                <a:ext uri="{FF2B5EF4-FFF2-40B4-BE49-F238E27FC236}">
                  <a16:creationId xmlns:a16="http://schemas.microsoft.com/office/drawing/2014/main" id="{0A793DCF-E8E8-450C-84BA-AEB52EEB3240}"/>
                </a:ext>
              </a:extLst>
            </p:cNvPr>
            <p:cNvCxnSpPr>
              <a:cxnSpLocks/>
              <a:stCxn id="91" idx="0"/>
              <a:endCxn id="87" idx="2"/>
            </p:cNvCxnSpPr>
            <p:nvPr/>
          </p:nvCxnSpPr>
          <p:spPr>
            <a:xfrm flipV="1">
              <a:off x="6747364" y="2887396"/>
              <a:ext cx="0" cy="454422"/>
            </a:xfrm>
            <a:prstGeom prst="line">
              <a:avLst/>
            </a:prstGeom>
            <a:ln w="38100">
              <a:headEnd type="none" w="sm" len="med"/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Gerader Verbinder 79">
              <a:extLst>
                <a:ext uri="{FF2B5EF4-FFF2-40B4-BE49-F238E27FC236}">
                  <a16:creationId xmlns:a16="http://schemas.microsoft.com/office/drawing/2014/main" id="{40107829-5DD9-48FE-86DD-4069FFE8D35A}"/>
                </a:ext>
              </a:extLst>
            </p:cNvPr>
            <p:cNvCxnSpPr>
              <a:cxnSpLocks/>
              <a:stCxn id="90" idx="0"/>
              <a:endCxn id="86" idx="2"/>
            </p:cNvCxnSpPr>
            <p:nvPr/>
          </p:nvCxnSpPr>
          <p:spPr>
            <a:xfrm flipV="1">
              <a:off x="7517209" y="2887396"/>
              <a:ext cx="0" cy="454422"/>
            </a:xfrm>
            <a:prstGeom prst="line">
              <a:avLst/>
            </a:prstGeom>
            <a:ln w="38100">
              <a:headEnd type="none" w="sm" len="med"/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Gerader Verbinder 80">
              <a:extLst>
                <a:ext uri="{FF2B5EF4-FFF2-40B4-BE49-F238E27FC236}">
                  <a16:creationId xmlns:a16="http://schemas.microsoft.com/office/drawing/2014/main" id="{7A388A99-AAD8-4080-A8D3-7C9D18F82881}"/>
                </a:ext>
              </a:extLst>
            </p:cNvPr>
            <p:cNvCxnSpPr>
              <a:cxnSpLocks/>
              <a:stCxn id="92" idx="0"/>
              <a:endCxn id="88" idx="2"/>
            </p:cNvCxnSpPr>
            <p:nvPr/>
          </p:nvCxnSpPr>
          <p:spPr>
            <a:xfrm flipV="1">
              <a:off x="5977528" y="2887396"/>
              <a:ext cx="0" cy="454422"/>
            </a:xfrm>
            <a:prstGeom prst="line">
              <a:avLst/>
            </a:prstGeom>
            <a:ln w="38100">
              <a:headEnd type="none" w="sm" len="med"/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Gerader Verbinder 81">
              <a:extLst>
                <a:ext uri="{FF2B5EF4-FFF2-40B4-BE49-F238E27FC236}">
                  <a16:creationId xmlns:a16="http://schemas.microsoft.com/office/drawing/2014/main" id="{417A63CF-C455-4E48-8928-3B979C74A7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47364" y="3432066"/>
              <a:ext cx="0" cy="321236"/>
            </a:xfrm>
            <a:prstGeom prst="line">
              <a:avLst/>
            </a:prstGeom>
            <a:ln w="3810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Gerader Verbinder 82">
              <a:extLst>
                <a:ext uri="{FF2B5EF4-FFF2-40B4-BE49-F238E27FC236}">
                  <a16:creationId xmlns:a16="http://schemas.microsoft.com/office/drawing/2014/main" id="{3FFE4EE9-4A4D-494F-A2F9-9233E3D853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17209" y="3432066"/>
              <a:ext cx="0" cy="321236"/>
            </a:xfrm>
            <a:prstGeom prst="line">
              <a:avLst/>
            </a:prstGeom>
            <a:ln w="3810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Gerader Verbinder 83">
              <a:extLst>
                <a:ext uri="{FF2B5EF4-FFF2-40B4-BE49-F238E27FC236}">
                  <a16:creationId xmlns:a16="http://schemas.microsoft.com/office/drawing/2014/main" id="{FCD460C2-C70D-42B8-8D1B-A2E4646C30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77528" y="3432066"/>
              <a:ext cx="0" cy="321236"/>
            </a:xfrm>
            <a:prstGeom prst="line">
              <a:avLst/>
            </a:prstGeom>
            <a:ln w="3810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5" name="Rechteck 84">
              <a:extLst>
                <a:ext uri="{FF2B5EF4-FFF2-40B4-BE49-F238E27FC236}">
                  <a16:creationId xmlns:a16="http://schemas.microsoft.com/office/drawing/2014/main" id="{E0F6E9D8-26D7-4A89-9CD2-46388DEFEC79}"/>
                </a:ext>
              </a:extLst>
            </p:cNvPr>
            <p:cNvSpPr/>
            <p:nvPr/>
          </p:nvSpPr>
          <p:spPr>
            <a:xfrm>
              <a:off x="5881503" y="2789758"/>
              <a:ext cx="1731721" cy="11602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6" name="Rechteck 85">
              <a:extLst>
                <a:ext uri="{FF2B5EF4-FFF2-40B4-BE49-F238E27FC236}">
                  <a16:creationId xmlns:a16="http://schemas.microsoft.com/office/drawing/2014/main" id="{122EDBD9-DF03-439C-98D0-C70B95E17FE9}"/>
                </a:ext>
              </a:extLst>
            </p:cNvPr>
            <p:cNvSpPr/>
            <p:nvPr/>
          </p:nvSpPr>
          <p:spPr>
            <a:xfrm>
              <a:off x="7460803" y="2812188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7" name="Rechteck 86">
              <a:extLst>
                <a:ext uri="{FF2B5EF4-FFF2-40B4-BE49-F238E27FC236}">
                  <a16:creationId xmlns:a16="http://schemas.microsoft.com/office/drawing/2014/main" id="{613A690E-BCB8-44AC-BCBD-CDAFF6FF3867}"/>
                </a:ext>
              </a:extLst>
            </p:cNvPr>
            <p:cNvSpPr/>
            <p:nvPr/>
          </p:nvSpPr>
          <p:spPr>
            <a:xfrm>
              <a:off x="6690958" y="2812188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8" name="Rechteck 87">
              <a:extLst>
                <a:ext uri="{FF2B5EF4-FFF2-40B4-BE49-F238E27FC236}">
                  <a16:creationId xmlns:a16="http://schemas.microsoft.com/office/drawing/2014/main" id="{6FA21ACA-629A-445E-BCC4-8B8008770EEB}"/>
                </a:ext>
              </a:extLst>
            </p:cNvPr>
            <p:cNvSpPr/>
            <p:nvPr/>
          </p:nvSpPr>
          <p:spPr>
            <a:xfrm>
              <a:off x="5921123" y="2812188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" name="Rechteck 88">
              <a:extLst>
                <a:ext uri="{FF2B5EF4-FFF2-40B4-BE49-F238E27FC236}">
                  <a16:creationId xmlns:a16="http://schemas.microsoft.com/office/drawing/2014/main" id="{842AE042-52A9-446E-90A6-7CA414A6B47A}"/>
                </a:ext>
              </a:extLst>
            </p:cNvPr>
            <p:cNvSpPr/>
            <p:nvPr/>
          </p:nvSpPr>
          <p:spPr>
            <a:xfrm>
              <a:off x="5881503" y="3319387"/>
              <a:ext cx="1731721" cy="11602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0" name="Rechteck 89">
              <a:extLst>
                <a:ext uri="{FF2B5EF4-FFF2-40B4-BE49-F238E27FC236}">
                  <a16:creationId xmlns:a16="http://schemas.microsoft.com/office/drawing/2014/main" id="{9D61B701-BABC-4EC6-9678-B3086A1C343D}"/>
                </a:ext>
              </a:extLst>
            </p:cNvPr>
            <p:cNvSpPr/>
            <p:nvPr/>
          </p:nvSpPr>
          <p:spPr>
            <a:xfrm>
              <a:off x="7460803" y="3341818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1" name="Rechteck 90">
              <a:extLst>
                <a:ext uri="{FF2B5EF4-FFF2-40B4-BE49-F238E27FC236}">
                  <a16:creationId xmlns:a16="http://schemas.microsoft.com/office/drawing/2014/main" id="{62164529-8837-4E09-A3CC-054E45BB4299}"/>
                </a:ext>
              </a:extLst>
            </p:cNvPr>
            <p:cNvSpPr/>
            <p:nvPr/>
          </p:nvSpPr>
          <p:spPr>
            <a:xfrm>
              <a:off x="6690958" y="3341818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" name="Rechteck 91">
              <a:extLst>
                <a:ext uri="{FF2B5EF4-FFF2-40B4-BE49-F238E27FC236}">
                  <a16:creationId xmlns:a16="http://schemas.microsoft.com/office/drawing/2014/main" id="{625F5D05-1DF7-492A-BF8B-20B39C350454}"/>
                </a:ext>
              </a:extLst>
            </p:cNvPr>
            <p:cNvSpPr/>
            <p:nvPr/>
          </p:nvSpPr>
          <p:spPr>
            <a:xfrm>
              <a:off x="5921123" y="3341818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3" name="Textfeld 92">
              <a:extLst>
                <a:ext uri="{FF2B5EF4-FFF2-40B4-BE49-F238E27FC236}">
                  <a16:creationId xmlns:a16="http://schemas.microsoft.com/office/drawing/2014/main" id="{83FD9809-C4D5-4111-A47F-5B52767957EB}"/>
                </a:ext>
              </a:extLst>
            </p:cNvPr>
            <p:cNvSpPr txBox="1"/>
            <p:nvPr/>
          </p:nvSpPr>
          <p:spPr>
            <a:xfrm>
              <a:off x="5062451" y="1953950"/>
              <a:ext cx="15664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</a:rPr>
                <a:t>Vertex2</a:t>
              </a:r>
            </a:p>
          </p:txBody>
        </p:sp>
      </p:grpSp>
      <p:sp>
        <p:nvSpPr>
          <p:cNvPr id="95" name="Rechteck 94">
            <a:extLst>
              <a:ext uri="{FF2B5EF4-FFF2-40B4-BE49-F238E27FC236}">
                <a16:creationId xmlns:a16="http://schemas.microsoft.com/office/drawing/2014/main" id="{E4377169-035D-4045-81A0-C205212B4D57}"/>
              </a:ext>
            </a:extLst>
          </p:cNvPr>
          <p:cNvSpPr/>
          <p:nvPr/>
        </p:nvSpPr>
        <p:spPr>
          <a:xfrm>
            <a:off x="7960534" y="4443653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6" name="Rechteck 95">
            <a:extLst>
              <a:ext uri="{FF2B5EF4-FFF2-40B4-BE49-F238E27FC236}">
                <a16:creationId xmlns:a16="http://schemas.microsoft.com/office/drawing/2014/main" id="{02F01124-0E8F-4C0D-9DE3-DA3CC9CE3AE7}"/>
              </a:ext>
            </a:extLst>
          </p:cNvPr>
          <p:cNvSpPr/>
          <p:nvPr/>
        </p:nvSpPr>
        <p:spPr>
          <a:xfrm>
            <a:off x="7960534" y="4973994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7" name="Gerader Verbinder 96">
            <a:extLst>
              <a:ext uri="{FF2B5EF4-FFF2-40B4-BE49-F238E27FC236}">
                <a16:creationId xmlns:a16="http://schemas.microsoft.com/office/drawing/2014/main" id="{B8CEE318-9E24-4437-9774-381B9D7D638D}"/>
              </a:ext>
            </a:extLst>
          </p:cNvPr>
          <p:cNvCxnSpPr>
            <a:cxnSpLocks/>
            <a:stCxn id="96" idx="0"/>
            <a:endCxn id="95" idx="2"/>
          </p:cNvCxnSpPr>
          <p:nvPr/>
        </p:nvCxnSpPr>
        <p:spPr>
          <a:xfrm flipV="1">
            <a:off x="8016940" y="4518861"/>
            <a:ext cx="0" cy="455133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795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de-DE" dirty="0"/>
              <a:t>Knotenpositionierung</a:t>
            </a:r>
            <a:r>
              <a:rPr lang="en-US" dirty="0"/>
              <a:t>	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A04DC6B-4ACA-43F6-8247-A798CEAB1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r>
              <a:rPr lang="de-DE" dirty="0"/>
              <a:t>Nach Brandes und Köpf</a:t>
            </a:r>
          </a:p>
          <a:p>
            <a:r>
              <a:rPr lang="de-DE" dirty="0"/>
              <a:t>Umwandlung der Knoten</a:t>
            </a:r>
          </a:p>
          <a:p>
            <a:pPr lvl="1"/>
            <a:r>
              <a:rPr lang="de-DE" dirty="0"/>
              <a:t>Normaler Knoten</a:t>
            </a:r>
          </a:p>
          <a:p>
            <a:pPr lvl="1"/>
            <a:r>
              <a:rPr lang="de-DE" b="1" dirty="0"/>
              <a:t>Berücksichtigung der</a:t>
            </a:r>
            <a:br>
              <a:rPr lang="de-DE" b="1" dirty="0"/>
            </a:br>
            <a:r>
              <a:rPr lang="de-DE" b="1" dirty="0"/>
              <a:t>Beschriftung</a:t>
            </a:r>
          </a:p>
          <a:p>
            <a:pPr lvl="1"/>
            <a:r>
              <a:rPr lang="de-DE" dirty="0" err="1"/>
              <a:t>Dummyknoten</a:t>
            </a:r>
            <a:endParaRPr lang="de-DE" dirty="0"/>
          </a:p>
          <a:p>
            <a:pPr lvl="1"/>
            <a:r>
              <a:rPr lang="de-DE" dirty="0"/>
              <a:t>Knoten mit </a:t>
            </a:r>
            <a:r>
              <a:rPr lang="de-DE" dirty="0" err="1"/>
              <a:t>Portpaar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321F50D-1FE9-4B20-896C-D486C073CCE6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134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7" name="Pfeil: nach oben gebogen 266">
            <a:extLst>
              <a:ext uri="{FF2B5EF4-FFF2-40B4-BE49-F238E27FC236}">
                <a16:creationId xmlns:a16="http://schemas.microsoft.com/office/drawing/2014/main" id="{CFA393D7-5AF4-4FCE-9D7B-A5ED6E537D4F}"/>
              </a:ext>
            </a:extLst>
          </p:cNvPr>
          <p:cNvSpPr/>
          <p:nvPr/>
        </p:nvSpPr>
        <p:spPr>
          <a:xfrm rot="5400000">
            <a:off x="5860325" y="4358245"/>
            <a:ext cx="1513464" cy="1530636"/>
          </a:xfrm>
          <a:prstGeom prst="bentUpArrow">
            <a:avLst>
              <a:gd name="adj1" fmla="val 31639"/>
              <a:gd name="adj2" fmla="val 27854"/>
              <a:gd name="adj3" fmla="val 29439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C2F5E34E-F92E-4C5A-A02F-0E6811AEDAA9}"/>
              </a:ext>
            </a:extLst>
          </p:cNvPr>
          <p:cNvSpPr txBox="1"/>
          <p:nvPr/>
        </p:nvSpPr>
        <p:spPr>
          <a:xfrm>
            <a:off x="8073340" y="4518017"/>
            <a:ext cx="1186279" cy="461665"/>
          </a:xfrm>
          <a:prstGeom prst="rect">
            <a:avLst/>
          </a:prstGeom>
          <a:solidFill>
            <a:schemeClr val="bg2"/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chemeClr val="bg1">
                    <a:lumMod val="75000"/>
                  </a:schemeClr>
                </a:solidFill>
              </a:rPr>
              <a:t>Vertex2</a:t>
            </a:r>
          </a:p>
        </p:txBody>
      </p:sp>
      <p:cxnSp>
        <p:nvCxnSpPr>
          <p:cNvPr id="61" name="Gerader Verbinder 60">
            <a:extLst>
              <a:ext uri="{FF2B5EF4-FFF2-40B4-BE49-F238E27FC236}">
                <a16:creationId xmlns:a16="http://schemas.microsoft.com/office/drawing/2014/main" id="{3DFF22D0-E1B0-4440-986E-99FA4F70E062}"/>
              </a:ext>
            </a:extLst>
          </p:cNvPr>
          <p:cNvCxnSpPr>
            <a:cxnSpLocks/>
          </p:cNvCxnSpPr>
          <p:nvPr/>
        </p:nvCxnSpPr>
        <p:spPr>
          <a:xfrm flipH="1">
            <a:off x="7861491" y="4482916"/>
            <a:ext cx="355868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hteck 62">
            <a:extLst>
              <a:ext uri="{FF2B5EF4-FFF2-40B4-BE49-F238E27FC236}">
                <a16:creationId xmlns:a16="http://schemas.microsoft.com/office/drawing/2014/main" id="{ED066FD0-D3F9-4084-BF59-DBB77B18FB39}"/>
              </a:ext>
            </a:extLst>
          </p:cNvPr>
          <p:cNvSpPr/>
          <p:nvPr/>
        </p:nvSpPr>
        <p:spPr>
          <a:xfrm>
            <a:off x="8285312" y="4445312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DE198948-76C3-4552-BFEC-4C72205A46C2}"/>
              </a:ext>
            </a:extLst>
          </p:cNvPr>
          <p:cNvSpPr/>
          <p:nvPr/>
        </p:nvSpPr>
        <p:spPr>
          <a:xfrm>
            <a:off x="8610090" y="4445312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A7B7A1D1-01C1-4F09-82B2-7B20A065F592}"/>
              </a:ext>
            </a:extLst>
          </p:cNvPr>
          <p:cNvSpPr/>
          <p:nvPr/>
        </p:nvSpPr>
        <p:spPr>
          <a:xfrm>
            <a:off x="8934868" y="4445312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0" name="Gerader Verbinder 69">
            <a:extLst>
              <a:ext uri="{FF2B5EF4-FFF2-40B4-BE49-F238E27FC236}">
                <a16:creationId xmlns:a16="http://schemas.microsoft.com/office/drawing/2014/main" id="{ECADE8FA-981E-4E69-9F28-70F13466E50B}"/>
              </a:ext>
            </a:extLst>
          </p:cNvPr>
          <p:cNvCxnSpPr>
            <a:cxnSpLocks/>
          </p:cNvCxnSpPr>
          <p:nvPr/>
        </p:nvCxnSpPr>
        <p:spPr>
          <a:xfrm flipH="1">
            <a:off x="7861491" y="5013257"/>
            <a:ext cx="355868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hteck 71">
            <a:extLst>
              <a:ext uri="{FF2B5EF4-FFF2-40B4-BE49-F238E27FC236}">
                <a16:creationId xmlns:a16="http://schemas.microsoft.com/office/drawing/2014/main" id="{C34B7562-7F4F-44BD-A043-860D8BC48A63}"/>
              </a:ext>
            </a:extLst>
          </p:cNvPr>
          <p:cNvSpPr/>
          <p:nvPr/>
        </p:nvSpPr>
        <p:spPr>
          <a:xfrm>
            <a:off x="8285312" y="4975653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7EF71868-571E-433E-B8E0-A2CA3CD27AE4}"/>
              </a:ext>
            </a:extLst>
          </p:cNvPr>
          <p:cNvSpPr/>
          <p:nvPr/>
        </p:nvSpPr>
        <p:spPr>
          <a:xfrm>
            <a:off x="8934868" y="4975653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1" name="Gerader Verbinder 80">
            <a:extLst>
              <a:ext uri="{FF2B5EF4-FFF2-40B4-BE49-F238E27FC236}">
                <a16:creationId xmlns:a16="http://schemas.microsoft.com/office/drawing/2014/main" id="{16CC338B-05A9-4CB2-9E89-D47636CE6022}"/>
              </a:ext>
            </a:extLst>
          </p:cNvPr>
          <p:cNvCxnSpPr>
            <a:cxnSpLocks/>
          </p:cNvCxnSpPr>
          <p:nvPr/>
        </p:nvCxnSpPr>
        <p:spPr>
          <a:xfrm flipH="1">
            <a:off x="7861491" y="5543598"/>
            <a:ext cx="355868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Gerader Verbinder 88">
            <a:extLst>
              <a:ext uri="{FF2B5EF4-FFF2-40B4-BE49-F238E27FC236}">
                <a16:creationId xmlns:a16="http://schemas.microsoft.com/office/drawing/2014/main" id="{DF89C4AE-1F4E-41D8-B10A-31A173EC6B64}"/>
              </a:ext>
            </a:extLst>
          </p:cNvPr>
          <p:cNvCxnSpPr>
            <a:cxnSpLocks/>
          </p:cNvCxnSpPr>
          <p:nvPr/>
        </p:nvCxnSpPr>
        <p:spPr>
          <a:xfrm flipH="1">
            <a:off x="7861491" y="6073940"/>
            <a:ext cx="355868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0DF9CB6-40FB-4513-880D-7873568F3F36}"/>
              </a:ext>
            </a:extLst>
          </p:cNvPr>
          <p:cNvGrpSpPr/>
          <p:nvPr/>
        </p:nvGrpSpPr>
        <p:grpSpPr>
          <a:xfrm>
            <a:off x="8610090" y="4975653"/>
            <a:ext cx="112811" cy="530341"/>
            <a:chOff x="8610090" y="5164494"/>
            <a:chExt cx="112811" cy="530341"/>
          </a:xfrm>
        </p:grpSpPr>
        <p:sp>
          <p:nvSpPr>
            <p:cNvPr id="73" name="Rechteck 72">
              <a:extLst>
                <a:ext uri="{FF2B5EF4-FFF2-40B4-BE49-F238E27FC236}">
                  <a16:creationId xmlns:a16="http://schemas.microsoft.com/office/drawing/2014/main" id="{E1088618-6AFD-439F-B02D-23B7AE9B9848}"/>
                </a:ext>
              </a:extLst>
            </p:cNvPr>
            <p:cNvSpPr/>
            <p:nvPr/>
          </p:nvSpPr>
          <p:spPr>
            <a:xfrm>
              <a:off x="8610090" y="5164494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97" name="Gerader Verbinder 96">
              <a:extLst>
                <a:ext uri="{FF2B5EF4-FFF2-40B4-BE49-F238E27FC236}">
                  <a16:creationId xmlns:a16="http://schemas.microsoft.com/office/drawing/2014/main" id="{4076B6F4-9FF5-4A60-9B1D-C4224A88E3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66496" y="5239702"/>
              <a:ext cx="0" cy="455133"/>
            </a:xfrm>
            <a:prstGeom prst="line">
              <a:avLst/>
            </a:prstGeom>
            <a:ln w="3810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83FF3B4B-78CB-4097-BD08-AA39BA7444C6}"/>
              </a:ext>
            </a:extLst>
          </p:cNvPr>
          <p:cNvGrpSpPr/>
          <p:nvPr/>
        </p:nvGrpSpPr>
        <p:grpSpPr>
          <a:xfrm>
            <a:off x="9259646" y="4445312"/>
            <a:ext cx="112811" cy="605549"/>
            <a:chOff x="9259646" y="4634153"/>
            <a:chExt cx="112811" cy="605549"/>
          </a:xfrm>
        </p:grpSpPr>
        <p:sp>
          <p:nvSpPr>
            <p:cNvPr id="66" name="Rechteck 65">
              <a:extLst>
                <a:ext uri="{FF2B5EF4-FFF2-40B4-BE49-F238E27FC236}">
                  <a16:creationId xmlns:a16="http://schemas.microsoft.com/office/drawing/2014/main" id="{2A163468-6183-4BC9-A7EB-6DB5467D216F}"/>
                </a:ext>
              </a:extLst>
            </p:cNvPr>
            <p:cNvSpPr/>
            <p:nvPr/>
          </p:nvSpPr>
          <p:spPr>
            <a:xfrm>
              <a:off x="9259646" y="4634153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" name="Rechteck 74">
              <a:extLst>
                <a:ext uri="{FF2B5EF4-FFF2-40B4-BE49-F238E27FC236}">
                  <a16:creationId xmlns:a16="http://schemas.microsoft.com/office/drawing/2014/main" id="{65F8F9FC-F1FD-437D-B3E5-C5D62E225E44}"/>
                </a:ext>
              </a:extLst>
            </p:cNvPr>
            <p:cNvSpPr/>
            <p:nvPr/>
          </p:nvSpPr>
          <p:spPr>
            <a:xfrm>
              <a:off x="9259646" y="5164494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02" name="Gerader Verbinder 101">
              <a:extLst>
                <a:ext uri="{FF2B5EF4-FFF2-40B4-BE49-F238E27FC236}">
                  <a16:creationId xmlns:a16="http://schemas.microsoft.com/office/drawing/2014/main" id="{D0161D76-5BC0-4CEE-82C1-A953E8DCB8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16052" y="4709361"/>
              <a:ext cx="0" cy="455133"/>
            </a:xfrm>
            <a:prstGeom prst="line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5CEDEEE8-DDDF-4849-B39D-02F6F188133A}"/>
              </a:ext>
            </a:extLst>
          </p:cNvPr>
          <p:cNvGrpSpPr/>
          <p:nvPr/>
        </p:nvGrpSpPr>
        <p:grpSpPr>
          <a:xfrm>
            <a:off x="5062451" y="1535000"/>
            <a:ext cx="3808545" cy="2218302"/>
            <a:chOff x="5062451" y="1535000"/>
            <a:chExt cx="3808545" cy="2218302"/>
          </a:xfrm>
        </p:grpSpPr>
        <p:cxnSp>
          <p:nvCxnSpPr>
            <p:cNvPr id="117" name="Gerader Verbinder 116">
              <a:extLst>
                <a:ext uri="{FF2B5EF4-FFF2-40B4-BE49-F238E27FC236}">
                  <a16:creationId xmlns:a16="http://schemas.microsoft.com/office/drawing/2014/main" id="{ED6DF96F-3E47-4991-88DD-2A33A99F4F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12316" y="3109020"/>
              <a:ext cx="355868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Gerader Verbinder 117">
              <a:extLst>
                <a:ext uri="{FF2B5EF4-FFF2-40B4-BE49-F238E27FC236}">
                  <a16:creationId xmlns:a16="http://schemas.microsoft.com/office/drawing/2014/main" id="{69AADDC7-D160-4DCB-B7A0-BD0938FB82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12316" y="2182719"/>
              <a:ext cx="35586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Rechteck: abgerundete Ecken 118">
              <a:extLst>
                <a:ext uri="{FF2B5EF4-FFF2-40B4-BE49-F238E27FC236}">
                  <a16:creationId xmlns:a16="http://schemas.microsoft.com/office/drawing/2014/main" id="{2647CEE5-3943-4FC2-83A4-AE165E3A019A}"/>
                </a:ext>
              </a:extLst>
            </p:cNvPr>
            <p:cNvSpPr/>
            <p:nvPr/>
          </p:nvSpPr>
          <p:spPr>
            <a:xfrm>
              <a:off x="7877399" y="2903566"/>
              <a:ext cx="656768" cy="412751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D4</a:t>
              </a:r>
            </a:p>
          </p:txBody>
        </p:sp>
        <p:sp>
          <p:nvSpPr>
            <p:cNvPr id="120" name="Rechteck 119">
              <a:extLst>
                <a:ext uri="{FF2B5EF4-FFF2-40B4-BE49-F238E27FC236}">
                  <a16:creationId xmlns:a16="http://schemas.microsoft.com/office/drawing/2014/main" id="{BC6AEB90-368D-4F5D-99F0-962CB8E6C9D4}"/>
                </a:ext>
              </a:extLst>
            </p:cNvPr>
            <p:cNvSpPr/>
            <p:nvPr/>
          </p:nvSpPr>
          <p:spPr>
            <a:xfrm>
              <a:off x="8149377" y="3316188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1" name="Rechteck 120">
              <a:extLst>
                <a:ext uri="{FF2B5EF4-FFF2-40B4-BE49-F238E27FC236}">
                  <a16:creationId xmlns:a16="http://schemas.microsoft.com/office/drawing/2014/main" id="{1BDF7EEC-BB81-4F60-8C09-9C0F8DD1943B}"/>
                </a:ext>
              </a:extLst>
            </p:cNvPr>
            <p:cNvSpPr/>
            <p:nvPr/>
          </p:nvSpPr>
          <p:spPr>
            <a:xfrm>
              <a:off x="8149377" y="2828358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2" name="Rechteck: abgerundete Ecken 121">
              <a:extLst>
                <a:ext uri="{FF2B5EF4-FFF2-40B4-BE49-F238E27FC236}">
                  <a16:creationId xmlns:a16="http://schemas.microsoft.com/office/drawing/2014/main" id="{940654BF-B263-4872-83EF-F618AA88D384}"/>
                </a:ext>
              </a:extLst>
            </p:cNvPr>
            <p:cNvSpPr/>
            <p:nvPr/>
          </p:nvSpPr>
          <p:spPr>
            <a:xfrm>
              <a:off x="6418980" y="1976539"/>
              <a:ext cx="656768" cy="412751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D3</a:t>
              </a:r>
            </a:p>
          </p:txBody>
        </p:sp>
        <p:sp>
          <p:nvSpPr>
            <p:cNvPr id="123" name="Rechteck 122">
              <a:extLst>
                <a:ext uri="{FF2B5EF4-FFF2-40B4-BE49-F238E27FC236}">
                  <a16:creationId xmlns:a16="http://schemas.microsoft.com/office/drawing/2014/main" id="{AE87D162-3988-4982-AC46-0DDC8EAC3A5C}"/>
                </a:ext>
              </a:extLst>
            </p:cNvPr>
            <p:cNvSpPr/>
            <p:nvPr/>
          </p:nvSpPr>
          <p:spPr>
            <a:xfrm>
              <a:off x="6690958" y="2390902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4" name="Rechteck 123">
              <a:extLst>
                <a:ext uri="{FF2B5EF4-FFF2-40B4-BE49-F238E27FC236}">
                  <a16:creationId xmlns:a16="http://schemas.microsoft.com/office/drawing/2014/main" id="{7AFE5F27-3BEA-4DB4-8B1C-23C3510755C1}"/>
                </a:ext>
              </a:extLst>
            </p:cNvPr>
            <p:cNvSpPr/>
            <p:nvPr/>
          </p:nvSpPr>
          <p:spPr>
            <a:xfrm>
              <a:off x="6690958" y="1901040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5" name="Rechteck: abgerundete Ecken 124">
              <a:extLst>
                <a:ext uri="{FF2B5EF4-FFF2-40B4-BE49-F238E27FC236}">
                  <a16:creationId xmlns:a16="http://schemas.microsoft.com/office/drawing/2014/main" id="{AF23A5BF-BB07-40D8-B719-C48A450D0272}"/>
                </a:ext>
              </a:extLst>
            </p:cNvPr>
            <p:cNvSpPr/>
            <p:nvPr/>
          </p:nvSpPr>
          <p:spPr>
            <a:xfrm>
              <a:off x="5649144" y="1976248"/>
              <a:ext cx="656768" cy="412751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Vertex2</a:t>
              </a:r>
            </a:p>
          </p:txBody>
        </p:sp>
        <p:sp>
          <p:nvSpPr>
            <p:cNvPr id="126" name="Rechteck 125">
              <a:extLst>
                <a:ext uri="{FF2B5EF4-FFF2-40B4-BE49-F238E27FC236}">
                  <a16:creationId xmlns:a16="http://schemas.microsoft.com/office/drawing/2014/main" id="{A2871223-48A6-49E0-8D4D-1A87408C88F4}"/>
                </a:ext>
              </a:extLst>
            </p:cNvPr>
            <p:cNvSpPr/>
            <p:nvPr/>
          </p:nvSpPr>
          <p:spPr>
            <a:xfrm>
              <a:off x="5921123" y="2387738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7" name="Rechteck: abgerundete Ecken 126">
              <a:extLst>
                <a:ext uri="{FF2B5EF4-FFF2-40B4-BE49-F238E27FC236}">
                  <a16:creationId xmlns:a16="http://schemas.microsoft.com/office/drawing/2014/main" id="{8BF334EE-A94A-4743-99B1-223DBC84F5E9}"/>
                </a:ext>
              </a:extLst>
            </p:cNvPr>
            <p:cNvSpPr/>
            <p:nvPr/>
          </p:nvSpPr>
          <p:spPr>
            <a:xfrm>
              <a:off x="7188815" y="1976438"/>
              <a:ext cx="1345352" cy="412751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TD1</a:t>
              </a:r>
            </a:p>
          </p:txBody>
        </p:sp>
        <p:sp>
          <p:nvSpPr>
            <p:cNvPr id="128" name="Rechteck 127">
              <a:extLst>
                <a:ext uri="{FF2B5EF4-FFF2-40B4-BE49-F238E27FC236}">
                  <a16:creationId xmlns:a16="http://schemas.microsoft.com/office/drawing/2014/main" id="{A8ACD200-03C1-4ADE-A932-6CFED6FDE5C9}"/>
                </a:ext>
              </a:extLst>
            </p:cNvPr>
            <p:cNvSpPr/>
            <p:nvPr/>
          </p:nvSpPr>
          <p:spPr>
            <a:xfrm>
              <a:off x="8149377" y="2389088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9" name="Rechteck 128">
              <a:extLst>
                <a:ext uri="{FF2B5EF4-FFF2-40B4-BE49-F238E27FC236}">
                  <a16:creationId xmlns:a16="http://schemas.microsoft.com/office/drawing/2014/main" id="{04C9F48C-0B2E-4451-89EB-A05B9A7A2219}"/>
                </a:ext>
              </a:extLst>
            </p:cNvPr>
            <p:cNvSpPr/>
            <p:nvPr/>
          </p:nvSpPr>
          <p:spPr>
            <a:xfrm>
              <a:off x="7460803" y="2389088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30" name="Gerader Verbinder 129">
              <a:extLst>
                <a:ext uri="{FF2B5EF4-FFF2-40B4-BE49-F238E27FC236}">
                  <a16:creationId xmlns:a16="http://schemas.microsoft.com/office/drawing/2014/main" id="{2747C777-AD58-4A66-9A8D-1ED5F0066983}"/>
                </a:ext>
              </a:extLst>
            </p:cNvPr>
            <p:cNvCxnSpPr>
              <a:cxnSpLocks/>
              <a:stCxn id="146" idx="0"/>
              <a:endCxn id="126" idx="2"/>
            </p:cNvCxnSpPr>
            <p:nvPr/>
          </p:nvCxnSpPr>
          <p:spPr>
            <a:xfrm flipV="1">
              <a:off x="5977528" y="2462946"/>
              <a:ext cx="0" cy="349242"/>
            </a:xfrm>
            <a:prstGeom prst="line">
              <a:avLst/>
            </a:prstGeom>
            <a:ln w="3810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Gerader Verbinder 130">
              <a:extLst>
                <a:ext uri="{FF2B5EF4-FFF2-40B4-BE49-F238E27FC236}">
                  <a16:creationId xmlns:a16="http://schemas.microsoft.com/office/drawing/2014/main" id="{FF64E017-11EA-4DA9-A84F-9E1581ED9689}"/>
                </a:ext>
              </a:extLst>
            </p:cNvPr>
            <p:cNvCxnSpPr>
              <a:cxnSpLocks/>
              <a:stCxn id="124" idx="0"/>
            </p:cNvCxnSpPr>
            <p:nvPr/>
          </p:nvCxnSpPr>
          <p:spPr>
            <a:xfrm flipV="1">
              <a:off x="6747364" y="1535000"/>
              <a:ext cx="0" cy="366040"/>
            </a:xfrm>
            <a:prstGeom prst="line">
              <a:avLst/>
            </a:prstGeom>
            <a:ln w="3810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Gerader Verbinder 131">
              <a:extLst>
                <a:ext uri="{FF2B5EF4-FFF2-40B4-BE49-F238E27FC236}">
                  <a16:creationId xmlns:a16="http://schemas.microsoft.com/office/drawing/2014/main" id="{3F9DD9AD-3BE6-4CA8-89C9-59313242A222}"/>
                </a:ext>
              </a:extLst>
            </p:cNvPr>
            <p:cNvCxnSpPr>
              <a:cxnSpLocks/>
              <a:stCxn id="144" idx="0"/>
              <a:endCxn id="129" idx="2"/>
            </p:cNvCxnSpPr>
            <p:nvPr/>
          </p:nvCxnSpPr>
          <p:spPr>
            <a:xfrm flipV="1">
              <a:off x="7517209" y="2464296"/>
              <a:ext cx="0" cy="347892"/>
            </a:xfrm>
            <a:prstGeom prst="line">
              <a:avLst/>
            </a:prstGeom>
            <a:ln w="3810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Gerader Verbinder 132">
              <a:extLst>
                <a:ext uri="{FF2B5EF4-FFF2-40B4-BE49-F238E27FC236}">
                  <a16:creationId xmlns:a16="http://schemas.microsoft.com/office/drawing/2014/main" id="{53296EB9-BB23-4AA7-86A8-585C1A354540}"/>
                </a:ext>
              </a:extLst>
            </p:cNvPr>
            <p:cNvCxnSpPr>
              <a:cxnSpLocks/>
              <a:stCxn id="121" idx="0"/>
              <a:endCxn id="128" idx="2"/>
            </p:cNvCxnSpPr>
            <p:nvPr/>
          </p:nvCxnSpPr>
          <p:spPr>
            <a:xfrm flipV="1">
              <a:off x="8205783" y="2464296"/>
              <a:ext cx="0" cy="364062"/>
            </a:xfrm>
            <a:prstGeom prst="line">
              <a:avLst/>
            </a:prstGeom>
            <a:ln w="3810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Gerader Verbinder 133">
              <a:extLst>
                <a:ext uri="{FF2B5EF4-FFF2-40B4-BE49-F238E27FC236}">
                  <a16:creationId xmlns:a16="http://schemas.microsoft.com/office/drawing/2014/main" id="{0CC8C831-0889-4669-9B19-540167BE13AB}"/>
                </a:ext>
              </a:extLst>
            </p:cNvPr>
            <p:cNvCxnSpPr>
              <a:cxnSpLocks/>
              <a:endCxn id="120" idx="2"/>
            </p:cNvCxnSpPr>
            <p:nvPr/>
          </p:nvCxnSpPr>
          <p:spPr>
            <a:xfrm flipV="1">
              <a:off x="8205783" y="3391396"/>
              <a:ext cx="0" cy="361906"/>
            </a:xfrm>
            <a:prstGeom prst="line">
              <a:avLst/>
            </a:prstGeom>
            <a:ln w="3810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Gerader Verbinder 134">
              <a:extLst>
                <a:ext uri="{FF2B5EF4-FFF2-40B4-BE49-F238E27FC236}">
                  <a16:creationId xmlns:a16="http://schemas.microsoft.com/office/drawing/2014/main" id="{DC66A72E-498C-4B46-BC8C-950370994139}"/>
                </a:ext>
              </a:extLst>
            </p:cNvPr>
            <p:cNvCxnSpPr>
              <a:cxnSpLocks/>
              <a:stCxn id="145" idx="0"/>
              <a:endCxn id="123" idx="2"/>
            </p:cNvCxnSpPr>
            <p:nvPr/>
          </p:nvCxnSpPr>
          <p:spPr>
            <a:xfrm flipV="1">
              <a:off x="6747364" y="2466110"/>
              <a:ext cx="0" cy="346078"/>
            </a:xfrm>
            <a:prstGeom prst="line">
              <a:avLst/>
            </a:prstGeom>
            <a:ln w="3810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6" name="Rechteck: abgerundete Ecken 135">
              <a:extLst>
                <a:ext uri="{FF2B5EF4-FFF2-40B4-BE49-F238E27FC236}">
                  <a16:creationId xmlns:a16="http://schemas.microsoft.com/office/drawing/2014/main" id="{4DA00562-5788-4B31-93C9-A0D28A8BF60E}"/>
                </a:ext>
              </a:extLst>
            </p:cNvPr>
            <p:cNvSpPr/>
            <p:nvPr/>
          </p:nvSpPr>
          <p:spPr>
            <a:xfrm>
              <a:off x="5809960" y="2905795"/>
              <a:ext cx="1874808" cy="4127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V1</a:t>
              </a:r>
            </a:p>
          </p:txBody>
        </p:sp>
        <p:cxnSp>
          <p:nvCxnSpPr>
            <p:cNvPr id="137" name="Gerader Verbinder 136">
              <a:extLst>
                <a:ext uri="{FF2B5EF4-FFF2-40B4-BE49-F238E27FC236}">
                  <a16:creationId xmlns:a16="http://schemas.microsoft.com/office/drawing/2014/main" id="{FD94B1F1-5BC5-41F2-BD6B-2AD090425C1C}"/>
                </a:ext>
              </a:extLst>
            </p:cNvPr>
            <p:cNvCxnSpPr>
              <a:cxnSpLocks/>
              <a:stCxn id="149" idx="0"/>
              <a:endCxn id="145" idx="2"/>
            </p:cNvCxnSpPr>
            <p:nvPr/>
          </p:nvCxnSpPr>
          <p:spPr>
            <a:xfrm flipV="1">
              <a:off x="6747364" y="2887396"/>
              <a:ext cx="0" cy="454422"/>
            </a:xfrm>
            <a:prstGeom prst="line">
              <a:avLst/>
            </a:prstGeom>
            <a:ln w="38100">
              <a:headEnd type="none" w="sm" len="med"/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Gerader Verbinder 137">
              <a:extLst>
                <a:ext uri="{FF2B5EF4-FFF2-40B4-BE49-F238E27FC236}">
                  <a16:creationId xmlns:a16="http://schemas.microsoft.com/office/drawing/2014/main" id="{9037FD43-C41F-4FC0-A9CA-885596799E67}"/>
                </a:ext>
              </a:extLst>
            </p:cNvPr>
            <p:cNvCxnSpPr>
              <a:cxnSpLocks/>
              <a:stCxn id="148" idx="0"/>
              <a:endCxn id="144" idx="2"/>
            </p:cNvCxnSpPr>
            <p:nvPr/>
          </p:nvCxnSpPr>
          <p:spPr>
            <a:xfrm flipV="1">
              <a:off x="7517209" y="2887396"/>
              <a:ext cx="0" cy="454422"/>
            </a:xfrm>
            <a:prstGeom prst="line">
              <a:avLst/>
            </a:prstGeom>
            <a:ln w="38100">
              <a:headEnd type="none" w="sm" len="med"/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Gerader Verbinder 138">
              <a:extLst>
                <a:ext uri="{FF2B5EF4-FFF2-40B4-BE49-F238E27FC236}">
                  <a16:creationId xmlns:a16="http://schemas.microsoft.com/office/drawing/2014/main" id="{6B047C65-385B-4B71-903D-F7C7D4A7609D}"/>
                </a:ext>
              </a:extLst>
            </p:cNvPr>
            <p:cNvCxnSpPr>
              <a:cxnSpLocks/>
              <a:stCxn id="150" idx="0"/>
              <a:endCxn id="146" idx="2"/>
            </p:cNvCxnSpPr>
            <p:nvPr/>
          </p:nvCxnSpPr>
          <p:spPr>
            <a:xfrm flipV="1">
              <a:off x="5977528" y="2887396"/>
              <a:ext cx="0" cy="454422"/>
            </a:xfrm>
            <a:prstGeom prst="line">
              <a:avLst/>
            </a:prstGeom>
            <a:ln w="38100">
              <a:headEnd type="none" w="sm" len="med"/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Gerader Verbinder 139">
              <a:extLst>
                <a:ext uri="{FF2B5EF4-FFF2-40B4-BE49-F238E27FC236}">
                  <a16:creationId xmlns:a16="http://schemas.microsoft.com/office/drawing/2014/main" id="{356B0084-F289-4AE4-8FA6-1DDFB1585B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47364" y="3432066"/>
              <a:ext cx="0" cy="321236"/>
            </a:xfrm>
            <a:prstGeom prst="line">
              <a:avLst/>
            </a:prstGeom>
            <a:ln w="3810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Gerader Verbinder 140">
              <a:extLst>
                <a:ext uri="{FF2B5EF4-FFF2-40B4-BE49-F238E27FC236}">
                  <a16:creationId xmlns:a16="http://schemas.microsoft.com/office/drawing/2014/main" id="{479CA60A-A145-4E9E-9DE0-9ADE90DBBC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17209" y="3432066"/>
              <a:ext cx="0" cy="321236"/>
            </a:xfrm>
            <a:prstGeom prst="line">
              <a:avLst/>
            </a:prstGeom>
            <a:ln w="3810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Gerader Verbinder 141">
              <a:extLst>
                <a:ext uri="{FF2B5EF4-FFF2-40B4-BE49-F238E27FC236}">
                  <a16:creationId xmlns:a16="http://schemas.microsoft.com/office/drawing/2014/main" id="{70817DFA-0437-4970-A622-6B5972A996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77528" y="3432066"/>
              <a:ext cx="0" cy="321236"/>
            </a:xfrm>
            <a:prstGeom prst="line">
              <a:avLst/>
            </a:prstGeom>
            <a:ln w="3810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3" name="Rechteck 142">
              <a:extLst>
                <a:ext uri="{FF2B5EF4-FFF2-40B4-BE49-F238E27FC236}">
                  <a16:creationId xmlns:a16="http://schemas.microsoft.com/office/drawing/2014/main" id="{D5196558-D71D-41C3-B934-D3A57D046C06}"/>
                </a:ext>
              </a:extLst>
            </p:cNvPr>
            <p:cNvSpPr/>
            <p:nvPr/>
          </p:nvSpPr>
          <p:spPr>
            <a:xfrm>
              <a:off x="5881503" y="2789758"/>
              <a:ext cx="1731721" cy="11602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4" name="Rechteck 143">
              <a:extLst>
                <a:ext uri="{FF2B5EF4-FFF2-40B4-BE49-F238E27FC236}">
                  <a16:creationId xmlns:a16="http://schemas.microsoft.com/office/drawing/2014/main" id="{88B67777-35E7-4932-BBE3-4D0B87EA50FF}"/>
                </a:ext>
              </a:extLst>
            </p:cNvPr>
            <p:cNvSpPr/>
            <p:nvPr/>
          </p:nvSpPr>
          <p:spPr>
            <a:xfrm>
              <a:off x="7460803" y="2812188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5" name="Rechteck 144">
              <a:extLst>
                <a:ext uri="{FF2B5EF4-FFF2-40B4-BE49-F238E27FC236}">
                  <a16:creationId xmlns:a16="http://schemas.microsoft.com/office/drawing/2014/main" id="{7F1EFA5B-DD35-4E74-948D-FD28156B3161}"/>
                </a:ext>
              </a:extLst>
            </p:cNvPr>
            <p:cNvSpPr/>
            <p:nvPr/>
          </p:nvSpPr>
          <p:spPr>
            <a:xfrm>
              <a:off x="6690958" y="2812188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6" name="Rechteck 145">
              <a:extLst>
                <a:ext uri="{FF2B5EF4-FFF2-40B4-BE49-F238E27FC236}">
                  <a16:creationId xmlns:a16="http://schemas.microsoft.com/office/drawing/2014/main" id="{A15E664C-1B43-497E-9793-BC151110631B}"/>
                </a:ext>
              </a:extLst>
            </p:cNvPr>
            <p:cNvSpPr/>
            <p:nvPr/>
          </p:nvSpPr>
          <p:spPr>
            <a:xfrm>
              <a:off x="5921123" y="2812188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7" name="Rechteck 146">
              <a:extLst>
                <a:ext uri="{FF2B5EF4-FFF2-40B4-BE49-F238E27FC236}">
                  <a16:creationId xmlns:a16="http://schemas.microsoft.com/office/drawing/2014/main" id="{16571071-DCFD-4D3A-ABAE-A077962F0F72}"/>
                </a:ext>
              </a:extLst>
            </p:cNvPr>
            <p:cNvSpPr/>
            <p:nvPr/>
          </p:nvSpPr>
          <p:spPr>
            <a:xfrm>
              <a:off x="5881503" y="3319387"/>
              <a:ext cx="1731721" cy="11602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8" name="Rechteck 147">
              <a:extLst>
                <a:ext uri="{FF2B5EF4-FFF2-40B4-BE49-F238E27FC236}">
                  <a16:creationId xmlns:a16="http://schemas.microsoft.com/office/drawing/2014/main" id="{B267D196-9029-4C01-8472-56538B4B4421}"/>
                </a:ext>
              </a:extLst>
            </p:cNvPr>
            <p:cNvSpPr/>
            <p:nvPr/>
          </p:nvSpPr>
          <p:spPr>
            <a:xfrm>
              <a:off x="7460803" y="3341818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9" name="Rechteck 148">
              <a:extLst>
                <a:ext uri="{FF2B5EF4-FFF2-40B4-BE49-F238E27FC236}">
                  <a16:creationId xmlns:a16="http://schemas.microsoft.com/office/drawing/2014/main" id="{DA48E986-2840-4D04-8759-F50A6D0A4DAD}"/>
                </a:ext>
              </a:extLst>
            </p:cNvPr>
            <p:cNvSpPr/>
            <p:nvPr/>
          </p:nvSpPr>
          <p:spPr>
            <a:xfrm>
              <a:off x="6690958" y="3341818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0" name="Rechteck 149">
              <a:extLst>
                <a:ext uri="{FF2B5EF4-FFF2-40B4-BE49-F238E27FC236}">
                  <a16:creationId xmlns:a16="http://schemas.microsoft.com/office/drawing/2014/main" id="{1FA7C885-B2DA-4AEC-BC35-E06B91ED2874}"/>
                </a:ext>
              </a:extLst>
            </p:cNvPr>
            <p:cNvSpPr/>
            <p:nvPr/>
          </p:nvSpPr>
          <p:spPr>
            <a:xfrm>
              <a:off x="5921123" y="3341818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1" name="Textfeld 150">
              <a:extLst>
                <a:ext uri="{FF2B5EF4-FFF2-40B4-BE49-F238E27FC236}">
                  <a16:creationId xmlns:a16="http://schemas.microsoft.com/office/drawing/2014/main" id="{51BB007C-1403-45B5-B4A1-9D31AFF6D695}"/>
                </a:ext>
              </a:extLst>
            </p:cNvPr>
            <p:cNvSpPr txBox="1"/>
            <p:nvPr/>
          </p:nvSpPr>
          <p:spPr>
            <a:xfrm>
              <a:off x="5062451" y="1953950"/>
              <a:ext cx="15664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</a:rPr>
                <a:t>Vertex2</a:t>
              </a:r>
            </a:p>
          </p:txBody>
        </p:sp>
      </p:grpSp>
      <p:sp>
        <p:nvSpPr>
          <p:cNvPr id="153" name="Rechteck 152">
            <a:extLst>
              <a:ext uri="{FF2B5EF4-FFF2-40B4-BE49-F238E27FC236}">
                <a16:creationId xmlns:a16="http://schemas.microsoft.com/office/drawing/2014/main" id="{023D0A02-4638-4BDE-A340-011A8E81C4AB}"/>
              </a:ext>
            </a:extLst>
          </p:cNvPr>
          <p:cNvSpPr/>
          <p:nvPr/>
        </p:nvSpPr>
        <p:spPr>
          <a:xfrm>
            <a:off x="7960534" y="4443653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4" name="Rechteck 153">
            <a:extLst>
              <a:ext uri="{FF2B5EF4-FFF2-40B4-BE49-F238E27FC236}">
                <a16:creationId xmlns:a16="http://schemas.microsoft.com/office/drawing/2014/main" id="{7B6C5C5F-A1D0-4197-8C76-7A12408578BA}"/>
              </a:ext>
            </a:extLst>
          </p:cNvPr>
          <p:cNvSpPr/>
          <p:nvPr/>
        </p:nvSpPr>
        <p:spPr>
          <a:xfrm>
            <a:off x="7960534" y="4973994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55" name="Gerader Verbinder 154">
            <a:extLst>
              <a:ext uri="{FF2B5EF4-FFF2-40B4-BE49-F238E27FC236}">
                <a16:creationId xmlns:a16="http://schemas.microsoft.com/office/drawing/2014/main" id="{79F737E8-0C5D-4C2F-A168-00ECA1DD4568}"/>
              </a:ext>
            </a:extLst>
          </p:cNvPr>
          <p:cNvCxnSpPr>
            <a:cxnSpLocks/>
            <a:stCxn id="154" idx="0"/>
            <a:endCxn id="153" idx="2"/>
          </p:cNvCxnSpPr>
          <p:nvPr/>
        </p:nvCxnSpPr>
        <p:spPr>
          <a:xfrm flipV="1">
            <a:off x="8016940" y="4518861"/>
            <a:ext cx="0" cy="455133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407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de-DE" dirty="0"/>
              <a:t>Knotenpositionierung</a:t>
            </a:r>
            <a:r>
              <a:rPr lang="en-US" dirty="0"/>
              <a:t>	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A04DC6B-4ACA-43F6-8247-A798CEAB1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r>
              <a:rPr lang="de-DE" dirty="0"/>
              <a:t>Nach Brandes und Köpf</a:t>
            </a:r>
          </a:p>
          <a:p>
            <a:r>
              <a:rPr lang="de-DE" dirty="0"/>
              <a:t>Umwandlung der Knoten</a:t>
            </a:r>
          </a:p>
          <a:p>
            <a:pPr lvl="1"/>
            <a:r>
              <a:rPr lang="de-DE" dirty="0"/>
              <a:t>Normaler Knoten</a:t>
            </a:r>
          </a:p>
          <a:p>
            <a:pPr lvl="1"/>
            <a:r>
              <a:rPr lang="de-DE" dirty="0"/>
              <a:t>Berücksichtigung der</a:t>
            </a:r>
            <a:br>
              <a:rPr lang="de-DE" dirty="0"/>
            </a:br>
            <a:r>
              <a:rPr lang="de-DE" dirty="0"/>
              <a:t>Beschriftung</a:t>
            </a:r>
          </a:p>
          <a:p>
            <a:pPr lvl="1"/>
            <a:r>
              <a:rPr lang="de-DE" b="1" dirty="0" err="1"/>
              <a:t>Dummyknoten</a:t>
            </a:r>
            <a:endParaRPr lang="de-DE" b="1" dirty="0"/>
          </a:p>
          <a:p>
            <a:pPr lvl="1"/>
            <a:r>
              <a:rPr lang="de-DE" dirty="0"/>
              <a:t>Knoten mit </a:t>
            </a:r>
            <a:r>
              <a:rPr lang="de-DE" dirty="0" err="1"/>
              <a:t>Portpaar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321F50D-1FE9-4B20-896C-D486C073CCE6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135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7" name="Pfeil: nach oben gebogen 266">
            <a:extLst>
              <a:ext uri="{FF2B5EF4-FFF2-40B4-BE49-F238E27FC236}">
                <a16:creationId xmlns:a16="http://schemas.microsoft.com/office/drawing/2014/main" id="{CFA393D7-5AF4-4FCE-9D7B-A5ED6E537D4F}"/>
              </a:ext>
            </a:extLst>
          </p:cNvPr>
          <p:cNvSpPr/>
          <p:nvPr/>
        </p:nvSpPr>
        <p:spPr>
          <a:xfrm rot="5400000">
            <a:off x="5860325" y="4358245"/>
            <a:ext cx="1513464" cy="1530636"/>
          </a:xfrm>
          <a:prstGeom prst="bentUpArrow">
            <a:avLst>
              <a:gd name="adj1" fmla="val 31639"/>
              <a:gd name="adj2" fmla="val 27854"/>
              <a:gd name="adj3" fmla="val 29439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9117FA11-BEA1-4417-94B2-216B10A2B47D}"/>
              </a:ext>
            </a:extLst>
          </p:cNvPr>
          <p:cNvGrpSpPr/>
          <p:nvPr/>
        </p:nvGrpSpPr>
        <p:grpSpPr>
          <a:xfrm>
            <a:off x="5062451" y="1535000"/>
            <a:ext cx="3808545" cy="2218302"/>
            <a:chOff x="5062451" y="1535000"/>
            <a:chExt cx="3808545" cy="2218302"/>
          </a:xfrm>
        </p:grpSpPr>
        <p:cxnSp>
          <p:nvCxnSpPr>
            <p:cNvPr id="117" name="Gerader Verbinder 116">
              <a:extLst>
                <a:ext uri="{FF2B5EF4-FFF2-40B4-BE49-F238E27FC236}">
                  <a16:creationId xmlns:a16="http://schemas.microsoft.com/office/drawing/2014/main" id="{ED6DF96F-3E47-4991-88DD-2A33A99F4F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12316" y="3109020"/>
              <a:ext cx="355868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Gerader Verbinder 117">
              <a:extLst>
                <a:ext uri="{FF2B5EF4-FFF2-40B4-BE49-F238E27FC236}">
                  <a16:creationId xmlns:a16="http://schemas.microsoft.com/office/drawing/2014/main" id="{69AADDC7-D160-4DCB-B7A0-BD0938FB82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12316" y="2182719"/>
              <a:ext cx="35586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Rechteck: abgerundete Ecken 118">
              <a:extLst>
                <a:ext uri="{FF2B5EF4-FFF2-40B4-BE49-F238E27FC236}">
                  <a16:creationId xmlns:a16="http://schemas.microsoft.com/office/drawing/2014/main" id="{2647CEE5-3943-4FC2-83A4-AE165E3A019A}"/>
                </a:ext>
              </a:extLst>
            </p:cNvPr>
            <p:cNvSpPr/>
            <p:nvPr/>
          </p:nvSpPr>
          <p:spPr>
            <a:xfrm>
              <a:off x="7877399" y="2903566"/>
              <a:ext cx="656768" cy="412751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D4</a:t>
              </a:r>
            </a:p>
          </p:txBody>
        </p:sp>
        <p:sp>
          <p:nvSpPr>
            <p:cNvPr id="120" name="Rechteck 119">
              <a:extLst>
                <a:ext uri="{FF2B5EF4-FFF2-40B4-BE49-F238E27FC236}">
                  <a16:creationId xmlns:a16="http://schemas.microsoft.com/office/drawing/2014/main" id="{BC6AEB90-368D-4F5D-99F0-962CB8E6C9D4}"/>
                </a:ext>
              </a:extLst>
            </p:cNvPr>
            <p:cNvSpPr/>
            <p:nvPr/>
          </p:nvSpPr>
          <p:spPr>
            <a:xfrm>
              <a:off x="8149377" y="3316188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1" name="Rechteck 120">
              <a:extLst>
                <a:ext uri="{FF2B5EF4-FFF2-40B4-BE49-F238E27FC236}">
                  <a16:creationId xmlns:a16="http://schemas.microsoft.com/office/drawing/2014/main" id="{1BDF7EEC-BB81-4F60-8C09-9C0F8DD1943B}"/>
                </a:ext>
              </a:extLst>
            </p:cNvPr>
            <p:cNvSpPr/>
            <p:nvPr/>
          </p:nvSpPr>
          <p:spPr>
            <a:xfrm>
              <a:off x="8149377" y="2828358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2" name="Rechteck: abgerundete Ecken 121">
              <a:extLst>
                <a:ext uri="{FF2B5EF4-FFF2-40B4-BE49-F238E27FC236}">
                  <a16:creationId xmlns:a16="http://schemas.microsoft.com/office/drawing/2014/main" id="{940654BF-B263-4872-83EF-F618AA88D384}"/>
                </a:ext>
              </a:extLst>
            </p:cNvPr>
            <p:cNvSpPr/>
            <p:nvPr/>
          </p:nvSpPr>
          <p:spPr>
            <a:xfrm>
              <a:off x="6418980" y="1976539"/>
              <a:ext cx="656768" cy="412751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D3</a:t>
              </a:r>
            </a:p>
          </p:txBody>
        </p:sp>
        <p:sp>
          <p:nvSpPr>
            <p:cNvPr id="123" name="Rechteck 122">
              <a:extLst>
                <a:ext uri="{FF2B5EF4-FFF2-40B4-BE49-F238E27FC236}">
                  <a16:creationId xmlns:a16="http://schemas.microsoft.com/office/drawing/2014/main" id="{AE87D162-3988-4982-AC46-0DDC8EAC3A5C}"/>
                </a:ext>
              </a:extLst>
            </p:cNvPr>
            <p:cNvSpPr/>
            <p:nvPr/>
          </p:nvSpPr>
          <p:spPr>
            <a:xfrm>
              <a:off x="6690958" y="2390902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4" name="Rechteck 123">
              <a:extLst>
                <a:ext uri="{FF2B5EF4-FFF2-40B4-BE49-F238E27FC236}">
                  <a16:creationId xmlns:a16="http://schemas.microsoft.com/office/drawing/2014/main" id="{7AFE5F27-3BEA-4DB4-8B1C-23C3510755C1}"/>
                </a:ext>
              </a:extLst>
            </p:cNvPr>
            <p:cNvSpPr/>
            <p:nvPr/>
          </p:nvSpPr>
          <p:spPr>
            <a:xfrm>
              <a:off x="6690958" y="1901040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5" name="Rechteck: abgerundete Ecken 124">
              <a:extLst>
                <a:ext uri="{FF2B5EF4-FFF2-40B4-BE49-F238E27FC236}">
                  <a16:creationId xmlns:a16="http://schemas.microsoft.com/office/drawing/2014/main" id="{AF23A5BF-BB07-40D8-B719-C48A450D0272}"/>
                </a:ext>
              </a:extLst>
            </p:cNvPr>
            <p:cNvSpPr/>
            <p:nvPr/>
          </p:nvSpPr>
          <p:spPr>
            <a:xfrm>
              <a:off x="5649144" y="1976248"/>
              <a:ext cx="656768" cy="412751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Vertex2</a:t>
              </a:r>
            </a:p>
          </p:txBody>
        </p:sp>
        <p:sp>
          <p:nvSpPr>
            <p:cNvPr id="126" name="Rechteck 125">
              <a:extLst>
                <a:ext uri="{FF2B5EF4-FFF2-40B4-BE49-F238E27FC236}">
                  <a16:creationId xmlns:a16="http://schemas.microsoft.com/office/drawing/2014/main" id="{A2871223-48A6-49E0-8D4D-1A87408C88F4}"/>
                </a:ext>
              </a:extLst>
            </p:cNvPr>
            <p:cNvSpPr/>
            <p:nvPr/>
          </p:nvSpPr>
          <p:spPr>
            <a:xfrm>
              <a:off x="5921123" y="2387738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7" name="Rechteck: abgerundete Ecken 126">
              <a:extLst>
                <a:ext uri="{FF2B5EF4-FFF2-40B4-BE49-F238E27FC236}">
                  <a16:creationId xmlns:a16="http://schemas.microsoft.com/office/drawing/2014/main" id="{8BF334EE-A94A-4743-99B1-223DBC84F5E9}"/>
                </a:ext>
              </a:extLst>
            </p:cNvPr>
            <p:cNvSpPr/>
            <p:nvPr/>
          </p:nvSpPr>
          <p:spPr>
            <a:xfrm>
              <a:off x="7188815" y="1976438"/>
              <a:ext cx="1345352" cy="412751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TD1</a:t>
              </a:r>
            </a:p>
          </p:txBody>
        </p:sp>
        <p:sp>
          <p:nvSpPr>
            <p:cNvPr id="128" name="Rechteck 127">
              <a:extLst>
                <a:ext uri="{FF2B5EF4-FFF2-40B4-BE49-F238E27FC236}">
                  <a16:creationId xmlns:a16="http://schemas.microsoft.com/office/drawing/2014/main" id="{A8ACD200-03C1-4ADE-A932-6CFED6FDE5C9}"/>
                </a:ext>
              </a:extLst>
            </p:cNvPr>
            <p:cNvSpPr/>
            <p:nvPr/>
          </p:nvSpPr>
          <p:spPr>
            <a:xfrm>
              <a:off x="8149377" y="2389088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9" name="Rechteck 128">
              <a:extLst>
                <a:ext uri="{FF2B5EF4-FFF2-40B4-BE49-F238E27FC236}">
                  <a16:creationId xmlns:a16="http://schemas.microsoft.com/office/drawing/2014/main" id="{04C9F48C-0B2E-4451-89EB-A05B9A7A2219}"/>
                </a:ext>
              </a:extLst>
            </p:cNvPr>
            <p:cNvSpPr/>
            <p:nvPr/>
          </p:nvSpPr>
          <p:spPr>
            <a:xfrm>
              <a:off x="7460803" y="2389088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30" name="Gerader Verbinder 129">
              <a:extLst>
                <a:ext uri="{FF2B5EF4-FFF2-40B4-BE49-F238E27FC236}">
                  <a16:creationId xmlns:a16="http://schemas.microsoft.com/office/drawing/2014/main" id="{2747C777-AD58-4A66-9A8D-1ED5F0066983}"/>
                </a:ext>
              </a:extLst>
            </p:cNvPr>
            <p:cNvCxnSpPr>
              <a:cxnSpLocks/>
              <a:stCxn id="146" idx="0"/>
              <a:endCxn id="126" idx="2"/>
            </p:cNvCxnSpPr>
            <p:nvPr/>
          </p:nvCxnSpPr>
          <p:spPr>
            <a:xfrm flipV="1">
              <a:off x="5977528" y="2462946"/>
              <a:ext cx="0" cy="349242"/>
            </a:xfrm>
            <a:prstGeom prst="line">
              <a:avLst/>
            </a:prstGeom>
            <a:ln w="3810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Gerader Verbinder 130">
              <a:extLst>
                <a:ext uri="{FF2B5EF4-FFF2-40B4-BE49-F238E27FC236}">
                  <a16:creationId xmlns:a16="http://schemas.microsoft.com/office/drawing/2014/main" id="{FF64E017-11EA-4DA9-A84F-9E1581ED9689}"/>
                </a:ext>
              </a:extLst>
            </p:cNvPr>
            <p:cNvCxnSpPr>
              <a:cxnSpLocks/>
              <a:stCxn id="124" idx="0"/>
            </p:cNvCxnSpPr>
            <p:nvPr/>
          </p:nvCxnSpPr>
          <p:spPr>
            <a:xfrm flipV="1">
              <a:off x="6747364" y="1535000"/>
              <a:ext cx="0" cy="366040"/>
            </a:xfrm>
            <a:prstGeom prst="line">
              <a:avLst/>
            </a:prstGeom>
            <a:ln w="3810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Gerader Verbinder 131">
              <a:extLst>
                <a:ext uri="{FF2B5EF4-FFF2-40B4-BE49-F238E27FC236}">
                  <a16:creationId xmlns:a16="http://schemas.microsoft.com/office/drawing/2014/main" id="{3F9DD9AD-3BE6-4CA8-89C9-59313242A222}"/>
                </a:ext>
              </a:extLst>
            </p:cNvPr>
            <p:cNvCxnSpPr>
              <a:cxnSpLocks/>
              <a:stCxn id="144" idx="0"/>
              <a:endCxn id="129" idx="2"/>
            </p:cNvCxnSpPr>
            <p:nvPr/>
          </p:nvCxnSpPr>
          <p:spPr>
            <a:xfrm flipV="1">
              <a:off x="7517209" y="2464296"/>
              <a:ext cx="0" cy="347892"/>
            </a:xfrm>
            <a:prstGeom prst="line">
              <a:avLst/>
            </a:prstGeom>
            <a:ln w="3810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Gerader Verbinder 132">
              <a:extLst>
                <a:ext uri="{FF2B5EF4-FFF2-40B4-BE49-F238E27FC236}">
                  <a16:creationId xmlns:a16="http://schemas.microsoft.com/office/drawing/2014/main" id="{53296EB9-BB23-4AA7-86A8-585C1A354540}"/>
                </a:ext>
              </a:extLst>
            </p:cNvPr>
            <p:cNvCxnSpPr>
              <a:cxnSpLocks/>
              <a:stCxn id="121" idx="0"/>
              <a:endCxn id="128" idx="2"/>
            </p:cNvCxnSpPr>
            <p:nvPr/>
          </p:nvCxnSpPr>
          <p:spPr>
            <a:xfrm flipV="1">
              <a:off x="8205783" y="2464296"/>
              <a:ext cx="0" cy="364062"/>
            </a:xfrm>
            <a:prstGeom prst="line">
              <a:avLst/>
            </a:prstGeom>
            <a:ln w="3810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Gerader Verbinder 133">
              <a:extLst>
                <a:ext uri="{FF2B5EF4-FFF2-40B4-BE49-F238E27FC236}">
                  <a16:creationId xmlns:a16="http://schemas.microsoft.com/office/drawing/2014/main" id="{0CC8C831-0889-4669-9B19-540167BE13AB}"/>
                </a:ext>
              </a:extLst>
            </p:cNvPr>
            <p:cNvCxnSpPr>
              <a:cxnSpLocks/>
              <a:endCxn id="120" idx="2"/>
            </p:cNvCxnSpPr>
            <p:nvPr/>
          </p:nvCxnSpPr>
          <p:spPr>
            <a:xfrm flipV="1">
              <a:off x="8205783" y="3391396"/>
              <a:ext cx="0" cy="361906"/>
            </a:xfrm>
            <a:prstGeom prst="line">
              <a:avLst/>
            </a:prstGeom>
            <a:ln w="3810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Gerader Verbinder 134">
              <a:extLst>
                <a:ext uri="{FF2B5EF4-FFF2-40B4-BE49-F238E27FC236}">
                  <a16:creationId xmlns:a16="http://schemas.microsoft.com/office/drawing/2014/main" id="{DC66A72E-498C-4B46-BC8C-950370994139}"/>
                </a:ext>
              </a:extLst>
            </p:cNvPr>
            <p:cNvCxnSpPr>
              <a:cxnSpLocks/>
              <a:stCxn id="145" idx="0"/>
              <a:endCxn id="123" idx="2"/>
            </p:cNvCxnSpPr>
            <p:nvPr/>
          </p:nvCxnSpPr>
          <p:spPr>
            <a:xfrm flipV="1">
              <a:off x="6747364" y="2466110"/>
              <a:ext cx="0" cy="346078"/>
            </a:xfrm>
            <a:prstGeom prst="line">
              <a:avLst/>
            </a:prstGeom>
            <a:ln w="3810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6" name="Rechteck: abgerundete Ecken 135">
              <a:extLst>
                <a:ext uri="{FF2B5EF4-FFF2-40B4-BE49-F238E27FC236}">
                  <a16:creationId xmlns:a16="http://schemas.microsoft.com/office/drawing/2014/main" id="{4DA00562-5788-4B31-93C9-A0D28A8BF60E}"/>
                </a:ext>
              </a:extLst>
            </p:cNvPr>
            <p:cNvSpPr/>
            <p:nvPr/>
          </p:nvSpPr>
          <p:spPr>
            <a:xfrm>
              <a:off x="5809960" y="2905795"/>
              <a:ext cx="1874808" cy="4127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V1</a:t>
              </a:r>
            </a:p>
          </p:txBody>
        </p:sp>
        <p:cxnSp>
          <p:nvCxnSpPr>
            <p:cNvPr id="137" name="Gerader Verbinder 136">
              <a:extLst>
                <a:ext uri="{FF2B5EF4-FFF2-40B4-BE49-F238E27FC236}">
                  <a16:creationId xmlns:a16="http://schemas.microsoft.com/office/drawing/2014/main" id="{FD94B1F1-5BC5-41F2-BD6B-2AD090425C1C}"/>
                </a:ext>
              </a:extLst>
            </p:cNvPr>
            <p:cNvCxnSpPr>
              <a:cxnSpLocks/>
              <a:stCxn id="149" idx="0"/>
              <a:endCxn id="145" idx="2"/>
            </p:cNvCxnSpPr>
            <p:nvPr/>
          </p:nvCxnSpPr>
          <p:spPr>
            <a:xfrm flipV="1">
              <a:off x="6747364" y="2887396"/>
              <a:ext cx="0" cy="454422"/>
            </a:xfrm>
            <a:prstGeom prst="line">
              <a:avLst/>
            </a:prstGeom>
            <a:ln w="38100">
              <a:headEnd type="none" w="sm" len="med"/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Gerader Verbinder 137">
              <a:extLst>
                <a:ext uri="{FF2B5EF4-FFF2-40B4-BE49-F238E27FC236}">
                  <a16:creationId xmlns:a16="http://schemas.microsoft.com/office/drawing/2014/main" id="{9037FD43-C41F-4FC0-A9CA-885596799E67}"/>
                </a:ext>
              </a:extLst>
            </p:cNvPr>
            <p:cNvCxnSpPr>
              <a:cxnSpLocks/>
              <a:stCxn id="148" idx="0"/>
              <a:endCxn id="144" idx="2"/>
            </p:cNvCxnSpPr>
            <p:nvPr/>
          </p:nvCxnSpPr>
          <p:spPr>
            <a:xfrm flipV="1">
              <a:off x="7517209" y="2887396"/>
              <a:ext cx="0" cy="454422"/>
            </a:xfrm>
            <a:prstGeom prst="line">
              <a:avLst/>
            </a:prstGeom>
            <a:ln w="38100">
              <a:headEnd type="none" w="sm" len="med"/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Gerader Verbinder 138">
              <a:extLst>
                <a:ext uri="{FF2B5EF4-FFF2-40B4-BE49-F238E27FC236}">
                  <a16:creationId xmlns:a16="http://schemas.microsoft.com/office/drawing/2014/main" id="{6B047C65-385B-4B71-903D-F7C7D4A7609D}"/>
                </a:ext>
              </a:extLst>
            </p:cNvPr>
            <p:cNvCxnSpPr>
              <a:cxnSpLocks/>
              <a:stCxn id="150" idx="0"/>
              <a:endCxn id="146" idx="2"/>
            </p:cNvCxnSpPr>
            <p:nvPr/>
          </p:nvCxnSpPr>
          <p:spPr>
            <a:xfrm flipV="1">
              <a:off x="5977528" y="2887396"/>
              <a:ext cx="0" cy="454422"/>
            </a:xfrm>
            <a:prstGeom prst="line">
              <a:avLst/>
            </a:prstGeom>
            <a:ln w="38100">
              <a:headEnd type="none" w="sm" len="med"/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Gerader Verbinder 139">
              <a:extLst>
                <a:ext uri="{FF2B5EF4-FFF2-40B4-BE49-F238E27FC236}">
                  <a16:creationId xmlns:a16="http://schemas.microsoft.com/office/drawing/2014/main" id="{356B0084-F289-4AE4-8FA6-1DDFB1585B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47364" y="3432066"/>
              <a:ext cx="0" cy="321236"/>
            </a:xfrm>
            <a:prstGeom prst="line">
              <a:avLst/>
            </a:prstGeom>
            <a:ln w="3810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Gerader Verbinder 140">
              <a:extLst>
                <a:ext uri="{FF2B5EF4-FFF2-40B4-BE49-F238E27FC236}">
                  <a16:creationId xmlns:a16="http://schemas.microsoft.com/office/drawing/2014/main" id="{479CA60A-A145-4E9E-9DE0-9ADE90DBBC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17209" y="3432066"/>
              <a:ext cx="0" cy="321236"/>
            </a:xfrm>
            <a:prstGeom prst="line">
              <a:avLst/>
            </a:prstGeom>
            <a:ln w="3810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Gerader Verbinder 141">
              <a:extLst>
                <a:ext uri="{FF2B5EF4-FFF2-40B4-BE49-F238E27FC236}">
                  <a16:creationId xmlns:a16="http://schemas.microsoft.com/office/drawing/2014/main" id="{70817DFA-0437-4970-A622-6B5972A996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77528" y="3432066"/>
              <a:ext cx="0" cy="321236"/>
            </a:xfrm>
            <a:prstGeom prst="line">
              <a:avLst/>
            </a:prstGeom>
            <a:ln w="3810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3" name="Rechteck 142">
              <a:extLst>
                <a:ext uri="{FF2B5EF4-FFF2-40B4-BE49-F238E27FC236}">
                  <a16:creationId xmlns:a16="http://schemas.microsoft.com/office/drawing/2014/main" id="{D5196558-D71D-41C3-B934-D3A57D046C06}"/>
                </a:ext>
              </a:extLst>
            </p:cNvPr>
            <p:cNvSpPr/>
            <p:nvPr/>
          </p:nvSpPr>
          <p:spPr>
            <a:xfrm>
              <a:off x="5881503" y="2789758"/>
              <a:ext cx="1731721" cy="11602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4" name="Rechteck 143">
              <a:extLst>
                <a:ext uri="{FF2B5EF4-FFF2-40B4-BE49-F238E27FC236}">
                  <a16:creationId xmlns:a16="http://schemas.microsoft.com/office/drawing/2014/main" id="{88B67777-35E7-4932-BBE3-4D0B87EA50FF}"/>
                </a:ext>
              </a:extLst>
            </p:cNvPr>
            <p:cNvSpPr/>
            <p:nvPr/>
          </p:nvSpPr>
          <p:spPr>
            <a:xfrm>
              <a:off x="7460803" y="2812188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5" name="Rechteck 144">
              <a:extLst>
                <a:ext uri="{FF2B5EF4-FFF2-40B4-BE49-F238E27FC236}">
                  <a16:creationId xmlns:a16="http://schemas.microsoft.com/office/drawing/2014/main" id="{7F1EFA5B-DD35-4E74-948D-FD28156B3161}"/>
                </a:ext>
              </a:extLst>
            </p:cNvPr>
            <p:cNvSpPr/>
            <p:nvPr/>
          </p:nvSpPr>
          <p:spPr>
            <a:xfrm>
              <a:off x="6690958" y="2812188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6" name="Rechteck 145">
              <a:extLst>
                <a:ext uri="{FF2B5EF4-FFF2-40B4-BE49-F238E27FC236}">
                  <a16:creationId xmlns:a16="http://schemas.microsoft.com/office/drawing/2014/main" id="{A15E664C-1B43-497E-9793-BC151110631B}"/>
                </a:ext>
              </a:extLst>
            </p:cNvPr>
            <p:cNvSpPr/>
            <p:nvPr/>
          </p:nvSpPr>
          <p:spPr>
            <a:xfrm>
              <a:off x="5921123" y="2812188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7" name="Rechteck 146">
              <a:extLst>
                <a:ext uri="{FF2B5EF4-FFF2-40B4-BE49-F238E27FC236}">
                  <a16:creationId xmlns:a16="http://schemas.microsoft.com/office/drawing/2014/main" id="{16571071-DCFD-4D3A-ABAE-A077962F0F72}"/>
                </a:ext>
              </a:extLst>
            </p:cNvPr>
            <p:cNvSpPr/>
            <p:nvPr/>
          </p:nvSpPr>
          <p:spPr>
            <a:xfrm>
              <a:off x="5881503" y="3319387"/>
              <a:ext cx="1731721" cy="11602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8" name="Rechteck 147">
              <a:extLst>
                <a:ext uri="{FF2B5EF4-FFF2-40B4-BE49-F238E27FC236}">
                  <a16:creationId xmlns:a16="http://schemas.microsoft.com/office/drawing/2014/main" id="{B267D196-9029-4C01-8472-56538B4B4421}"/>
                </a:ext>
              </a:extLst>
            </p:cNvPr>
            <p:cNvSpPr/>
            <p:nvPr/>
          </p:nvSpPr>
          <p:spPr>
            <a:xfrm>
              <a:off x="7460803" y="3341818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9" name="Rechteck 148">
              <a:extLst>
                <a:ext uri="{FF2B5EF4-FFF2-40B4-BE49-F238E27FC236}">
                  <a16:creationId xmlns:a16="http://schemas.microsoft.com/office/drawing/2014/main" id="{DA48E986-2840-4D04-8759-F50A6D0A4DAD}"/>
                </a:ext>
              </a:extLst>
            </p:cNvPr>
            <p:cNvSpPr/>
            <p:nvPr/>
          </p:nvSpPr>
          <p:spPr>
            <a:xfrm>
              <a:off x="6690958" y="3341818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0" name="Rechteck 149">
              <a:extLst>
                <a:ext uri="{FF2B5EF4-FFF2-40B4-BE49-F238E27FC236}">
                  <a16:creationId xmlns:a16="http://schemas.microsoft.com/office/drawing/2014/main" id="{1FA7C885-B2DA-4AEC-BC35-E06B91ED2874}"/>
                </a:ext>
              </a:extLst>
            </p:cNvPr>
            <p:cNvSpPr/>
            <p:nvPr/>
          </p:nvSpPr>
          <p:spPr>
            <a:xfrm>
              <a:off x="5921123" y="3341818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1" name="Textfeld 150">
              <a:extLst>
                <a:ext uri="{FF2B5EF4-FFF2-40B4-BE49-F238E27FC236}">
                  <a16:creationId xmlns:a16="http://schemas.microsoft.com/office/drawing/2014/main" id="{51BB007C-1403-45B5-B4A1-9D31AFF6D695}"/>
                </a:ext>
              </a:extLst>
            </p:cNvPr>
            <p:cNvSpPr txBox="1"/>
            <p:nvPr/>
          </p:nvSpPr>
          <p:spPr>
            <a:xfrm>
              <a:off x="5062451" y="1953950"/>
              <a:ext cx="15664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</a:rPr>
                <a:t>Vertex2</a:t>
              </a:r>
            </a:p>
          </p:txBody>
        </p:sp>
      </p:grpSp>
      <p:sp>
        <p:nvSpPr>
          <p:cNvPr id="67" name="Textfeld 66">
            <a:extLst>
              <a:ext uri="{FF2B5EF4-FFF2-40B4-BE49-F238E27FC236}">
                <a16:creationId xmlns:a16="http://schemas.microsoft.com/office/drawing/2014/main" id="{B3EFB120-55C5-4634-8AA5-FE9C2575A2C4}"/>
              </a:ext>
            </a:extLst>
          </p:cNvPr>
          <p:cNvSpPr txBox="1"/>
          <p:nvPr/>
        </p:nvSpPr>
        <p:spPr>
          <a:xfrm>
            <a:off x="8073340" y="4516358"/>
            <a:ext cx="1186279" cy="461665"/>
          </a:xfrm>
          <a:prstGeom prst="rect">
            <a:avLst/>
          </a:prstGeom>
          <a:solidFill>
            <a:schemeClr val="bg2"/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chemeClr val="bg1">
                    <a:lumMod val="75000"/>
                  </a:schemeClr>
                </a:solidFill>
              </a:rPr>
              <a:t>Vertex2</a:t>
            </a:r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1126CAEF-E80F-4819-A6F9-14FE0ED34C69}"/>
              </a:ext>
            </a:extLst>
          </p:cNvPr>
          <p:cNvSpPr txBox="1"/>
          <p:nvPr/>
        </p:nvSpPr>
        <p:spPr>
          <a:xfrm>
            <a:off x="9372455" y="4521364"/>
            <a:ext cx="536721" cy="461665"/>
          </a:xfrm>
          <a:prstGeom prst="rect">
            <a:avLst/>
          </a:prstGeom>
          <a:solidFill>
            <a:schemeClr val="bg2"/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chemeClr val="bg1">
                    <a:lumMod val="75000"/>
                  </a:schemeClr>
                </a:solidFill>
              </a:rPr>
              <a:t>D3</a:t>
            </a:r>
          </a:p>
        </p:txBody>
      </p:sp>
      <p:cxnSp>
        <p:nvCxnSpPr>
          <p:cNvPr id="78" name="Gerader Verbinder 77">
            <a:extLst>
              <a:ext uri="{FF2B5EF4-FFF2-40B4-BE49-F238E27FC236}">
                <a16:creationId xmlns:a16="http://schemas.microsoft.com/office/drawing/2014/main" id="{2D18B282-ADA3-4256-B089-497A62C90F36}"/>
              </a:ext>
            </a:extLst>
          </p:cNvPr>
          <p:cNvCxnSpPr>
            <a:cxnSpLocks/>
          </p:cNvCxnSpPr>
          <p:nvPr/>
        </p:nvCxnSpPr>
        <p:spPr>
          <a:xfrm flipH="1">
            <a:off x="7861491" y="4481257"/>
            <a:ext cx="355868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hteck 79">
            <a:extLst>
              <a:ext uri="{FF2B5EF4-FFF2-40B4-BE49-F238E27FC236}">
                <a16:creationId xmlns:a16="http://schemas.microsoft.com/office/drawing/2014/main" id="{42944F7F-C23D-48CE-812A-B772907F93EF}"/>
              </a:ext>
            </a:extLst>
          </p:cNvPr>
          <p:cNvSpPr/>
          <p:nvPr/>
        </p:nvSpPr>
        <p:spPr>
          <a:xfrm>
            <a:off x="8285312" y="4443653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4CEF695F-5730-493A-8D54-03E0AFC71BB5}"/>
              </a:ext>
            </a:extLst>
          </p:cNvPr>
          <p:cNvSpPr/>
          <p:nvPr/>
        </p:nvSpPr>
        <p:spPr>
          <a:xfrm>
            <a:off x="8610090" y="4443653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Rechteck 82">
            <a:extLst>
              <a:ext uri="{FF2B5EF4-FFF2-40B4-BE49-F238E27FC236}">
                <a16:creationId xmlns:a16="http://schemas.microsoft.com/office/drawing/2014/main" id="{C4017F75-D181-4211-9F08-7A4D64349365}"/>
              </a:ext>
            </a:extLst>
          </p:cNvPr>
          <p:cNvSpPr/>
          <p:nvPr/>
        </p:nvSpPr>
        <p:spPr>
          <a:xfrm>
            <a:off x="8934868" y="4443653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5" name="Rechteck 84">
            <a:extLst>
              <a:ext uri="{FF2B5EF4-FFF2-40B4-BE49-F238E27FC236}">
                <a16:creationId xmlns:a16="http://schemas.microsoft.com/office/drawing/2014/main" id="{CEDCBAD8-5D91-4290-AE1C-124BCD8CB369}"/>
              </a:ext>
            </a:extLst>
          </p:cNvPr>
          <p:cNvSpPr/>
          <p:nvPr/>
        </p:nvSpPr>
        <p:spPr>
          <a:xfrm>
            <a:off x="9584424" y="4443653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6" name="Rechteck 85">
            <a:extLst>
              <a:ext uri="{FF2B5EF4-FFF2-40B4-BE49-F238E27FC236}">
                <a16:creationId xmlns:a16="http://schemas.microsoft.com/office/drawing/2014/main" id="{AED78847-0EC9-4D76-8EE1-96F2803DB87A}"/>
              </a:ext>
            </a:extLst>
          </p:cNvPr>
          <p:cNvSpPr/>
          <p:nvPr/>
        </p:nvSpPr>
        <p:spPr>
          <a:xfrm>
            <a:off x="9909202" y="4443653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8" name="Gerader Verbinder 87">
            <a:extLst>
              <a:ext uri="{FF2B5EF4-FFF2-40B4-BE49-F238E27FC236}">
                <a16:creationId xmlns:a16="http://schemas.microsoft.com/office/drawing/2014/main" id="{6B5068D2-F54C-4E2A-BC52-EEAE00366983}"/>
              </a:ext>
            </a:extLst>
          </p:cNvPr>
          <p:cNvCxnSpPr>
            <a:cxnSpLocks/>
          </p:cNvCxnSpPr>
          <p:nvPr/>
        </p:nvCxnSpPr>
        <p:spPr>
          <a:xfrm flipH="1">
            <a:off x="7861491" y="5011598"/>
            <a:ext cx="355868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hteck 90">
            <a:extLst>
              <a:ext uri="{FF2B5EF4-FFF2-40B4-BE49-F238E27FC236}">
                <a16:creationId xmlns:a16="http://schemas.microsoft.com/office/drawing/2014/main" id="{24771BE0-3B86-414A-9226-47E30321A7DE}"/>
              </a:ext>
            </a:extLst>
          </p:cNvPr>
          <p:cNvSpPr/>
          <p:nvPr/>
        </p:nvSpPr>
        <p:spPr>
          <a:xfrm>
            <a:off x="8285312" y="4973994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3" name="Rechteck 92">
            <a:extLst>
              <a:ext uri="{FF2B5EF4-FFF2-40B4-BE49-F238E27FC236}">
                <a16:creationId xmlns:a16="http://schemas.microsoft.com/office/drawing/2014/main" id="{B0D9B609-6E76-4DE1-9302-A297C9DAEE21}"/>
              </a:ext>
            </a:extLst>
          </p:cNvPr>
          <p:cNvSpPr/>
          <p:nvPr/>
        </p:nvSpPr>
        <p:spPr>
          <a:xfrm>
            <a:off x="8934868" y="4973994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5" name="Rechteck 94">
            <a:extLst>
              <a:ext uri="{FF2B5EF4-FFF2-40B4-BE49-F238E27FC236}">
                <a16:creationId xmlns:a16="http://schemas.microsoft.com/office/drawing/2014/main" id="{98109445-45ED-4271-9BB4-47545D6D94F6}"/>
              </a:ext>
            </a:extLst>
          </p:cNvPr>
          <p:cNvSpPr/>
          <p:nvPr/>
        </p:nvSpPr>
        <p:spPr>
          <a:xfrm>
            <a:off x="9584424" y="4973994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6" name="Rechteck 95">
            <a:extLst>
              <a:ext uri="{FF2B5EF4-FFF2-40B4-BE49-F238E27FC236}">
                <a16:creationId xmlns:a16="http://schemas.microsoft.com/office/drawing/2014/main" id="{58E6A80F-2B0A-4FDE-A71A-46BB7083A14D}"/>
              </a:ext>
            </a:extLst>
          </p:cNvPr>
          <p:cNvSpPr/>
          <p:nvPr/>
        </p:nvSpPr>
        <p:spPr>
          <a:xfrm>
            <a:off x="9909202" y="4973994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3" name="Gerader Verbinder 102">
            <a:extLst>
              <a:ext uri="{FF2B5EF4-FFF2-40B4-BE49-F238E27FC236}">
                <a16:creationId xmlns:a16="http://schemas.microsoft.com/office/drawing/2014/main" id="{1E66FB58-9FE6-49AA-85DB-E86366BDFAC2}"/>
              </a:ext>
            </a:extLst>
          </p:cNvPr>
          <p:cNvCxnSpPr>
            <a:cxnSpLocks/>
          </p:cNvCxnSpPr>
          <p:nvPr/>
        </p:nvCxnSpPr>
        <p:spPr>
          <a:xfrm flipH="1">
            <a:off x="7861491" y="5541939"/>
            <a:ext cx="355868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Gerader Verbinder 110">
            <a:extLst>
              <a:ext uri="{FF2B5EF4-FFF2-40B4-BE49-F238E27FC236}">
                <a16:creationId xmlns:a16="http://schemas.microsoft.com/office/drawing/2014/main" id="{50913B84-EB7E-4D77-870D-D66C3BAB2748}"/>
              </a:ext>
            </a:extLst>
          </p:cNvPr>
          <p:cNvCxnSpPr>
            <a:cxnSpLocks/>
          </p:cNvCxnSpPr>
          <p:nvPr/>
        </p:nvCxnSpPr>
        <p:spPr>
          <a:xfrm flipH="1">
            <a:off x="7861491" y="6072281"/>
            <a:ext cx="355868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866A66DA-CF94-4077-9854-E77BB10950B7}"/>
              </a:ext>
            </a:extLst>
          </p:cNvPr>
          <p:cNvGrpSpPr/>
          <p:nvPr/>
        </p:nvGrpSpPr>
        <p:grpSpPr>
          <a:xfrm>
            <a:off x="8610090" y="4973994"/>
            <a:ext cx="112811" cy="530341"/>
            <a:chOff x="8610090" y="4973994"/>
            <a:chExt cx="112811" cy="530341"/>
          </a:xfrm>
        </p:grpSpPr>
        <p:sp>
          <p:nvSpPr>
            <p:cNvPr id="92" name="Rechteck 91">
              <a:extLst>
                <a:ext uri="{FF2B5EF4-FFF2-40B4-BE49-F238E27FC236}">
                  <a16:creationId xmlns:a16="http://schemas.microsoft.com/office/drawing/2014/main" id="{E8CED45E-2E06-4DCA-BA36-46CF456D9234}"/>
                </a:ext>
              </a:extLst>
            </p:cNvPr>
            <p:cNvSpPr/>
            <p:nvPr/>
          </p:nvSpPr>
          <p:spPr>
            <a:xfrm>
              <a:off x="8610090" y="4973994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54" name="Gerader Verbinder 153">
              <a:extLst>
                <a:ext uri="{FF2B5EF4-FFF2-40B4-BE49-F238E27FC236}">
                  <a16:creationId xmlns:a16="http://schemas.microsoft.com/office/drawing/2014/main" id="{AD30A8BD-DBA1-43B0-A54B-CCEDF5020F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66496" y="5049202"/>
              <a:ext cx="0" cy="455133"/>
            </a:xfrm>
            <a:prstGeom prst="line">
              <a:avLst/>
            </a:prstGeom>
            <a:ln w="3810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55" name="Gerader Verbinder 154">
            <a:extLst>
              <a:ext uri="{FF2B5EF4-FFF2-40B4-BE49-F238E27FC236}">
                <a16:creationId xmlns:a16="http://schemas.microsoft.com/office/drawing/2014/main" id="{EA9C2910-AD40-43D5-B99F-E6AFDC571538}"/>
              </a:ext>
            </a:extLst>
          </p:cNvPr>
          <p:cNvCxnSpPr>
            <a:cxnSpLocks/>
          </p:cNvCxnSpPr>
          <p:nvPr/>
        </p:nvCxnSpPr>
        <p:spPr>
          <a:xfrm flipV="1">
            <a:off x="9640830" y="5049202"/>
            <a:ext cx="0" cy="455133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8F4E39B-C116-402E-9D24-E3C9A0B2B85D}"/>
              </a:ext>
            </a:extLst>
          </p:cNvPr>
          <p:cNvGrpSpPr/>
          <p:nvPr/>
        </p:nvGrpSpPr>
        <p:grpSpPr>
          <a:xfrm>
            <a:off x="9259646" y="4443653"/>
            <a:ext cx="112811" cy="605549"/>
            <a:chOff x="9259646" y="4443653"/>
            <a:chExt cx="112811" cy="605549"/>
          </a:xfrm>
        </p:grpSpPr>
        <p:sp>
          <p:nvSpPr>
            <p:cNvPr id="84" name="Rechteck 83">
              <a:extLst>
                <a:ext uri="{FF2B5EF4-FFF2-40B4-BE49-F238E27FC236}">
                  <a16:creationId xmlns:a16="http://schemas.microsoft.com/office/drawing/2014/main" id="{E9F461DC-B5F8-484E-BC21-22DF7AB3BA2D}"/>
                </a:ext>
              </a:extLst>
            </p:cNvPr>
            <p:cNvSpPr/>
            <p:nvPr/>
          </p:nvSpPr>
          <p:spPr>
            <a:xfrm>
              <a:off x="9259646" y="4443653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" name="Rechteck 93">
              <a:extLst>
                <a:ext uri="{FF2B5EF4-FFF2-40B4-BE49-F238E27FC236}">
                  <a16:creationId xmlns:a16="http://schemas.microsoft.com/office/drawing/2014/main" id="{874508EB-47DC-485B-8365-5ADE949C0130}"/>
                </a:ext>
              </a:extLst>
            </p:cNvPr>
            <p:cNvSpPr/>
            <p:nvPr/>
          </p:nvSpPr>
          <p:spPr>
            <a:xfrm>
              <a:off x="9259646" y="4973994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59" name="Gerader Verbinder 158">
              <a:extLst>
                <a:ext uri="{FF2B5EF4-FFF2-40B4-BE49-F238E27FC236}">
                  <a16:creationId xmlns:a16="http://schemas.microsoft.com/office/drawing/2014/main" id="{565C1DD6-C03A-4828-AF37-DB9050F1D7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16052" y="4518861"/>
              <a:ext cx="0" cy="455133"/>
            </a:xfrm>
            <a:prstGeom prst="line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60" name="Gerader Verbinder 159">
            <a:extLst>
              <a:ext uri="{FF2B5EF4-FFF2-40B4-BE49-F238E27FC236}">
                <a16:creationId xmlns:a16="http://schemas.microsoft.com/office/drawing/2014/main" id="{607E65F6-10DE-4431-8F9D-00B4C222E693}"/>
              </a:ext>
            </a:extLst>
          </p:cNvPr>
          <p:cNvCxnSpPr>
            <a:cxnSpLocks/>
          </p:cNvCxnSpPr>
          <p:nvPr/>
        </p:nvCxnSpPr>
        <p:spPr>
          <a:xfrm flipV="1">
            <a:off x="9965608" y="4518861"/>
            <a:ext cx="0" cy="455133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8" name="Gerader Verbinder 167">
            <a:extLst>
              <a:ext uri="{FF2B5EF4-FFF2-40B4-BE49-F238E27FC236}">
                <a16:creationId xmlns:a16="http://schemas.microsoft.com/office/drawing/2014/main" id="{719D9D4D-A4E4-468C-A5E1-01C6346A007E}"/>
              </a:ext>
            </a:extLst>
          </p:cNvPr>
          <p:cNvCxnSpPr>
            <a:cxnSpLocks/>
          </p:cNvCxnSpPr>
          <p:nvPr/>
        </p:nvCxnSpPr>
        <p:spPr>
          <a:xfrm flipV="1">
            <a:off x="9640830" y="4518861"/>
            <a:ext cx="0" cy="455133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0" name="Gerader Verbinder 169">
            <a:extLst>
              <a:ext uri="{FF2B5EF4-FFF2-40B4-BE49-F238E27FC236}">
                <a16:creationId xmlns:a16="http://schemas.microsoft.com/office/drawing/2014/main" id="{E9756C2D-5E8D-41B6-A5B6-2430ECB80BCC}"/>
              </a:ext>
            </a:extLst>
          </p:cNvPr>
          <p:cNvCxnSpPr>
            <a:cxnSpLocks/>
          </p:cNvCxnSpPr>
          <p:nvPr/>
        </p:nvCxnSpPr>
        <p:spPr>
          <a:xfrm flipH="1" flipV="1">
            <a:off x="9640826" y="3988521"/>
            <a:ext cx="4" cy="455132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6" name="Rechteck 175">
            <a:extLst>
              <a:ext uri="{FF2B5EF4-FFF2-40B4-BE49-F238E27FC236}">
                <a16:creationId xmlns:a16="http://schemas.microsoft.com/office/drawing/2014/main" id="{A4A75DCA-C8E1-473C-973C-DA7A02145E33}"/>
              </a:ext>
            </a:extLst>
          </p:cNvPr>
          <p:cNvSpPr/>
          <p:nvPr/>
        </p:nvSpPr>
        <p:spPr>
          <a:xfrm>
            <a:off x="7960534" y="4443653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7" name="Rechteck 176">
            <a:extLst>
              <a:ext uri="{FF2B5EF4-FFF2-40B4-BE49-F238E27FC236}">
                <a16:creationId xmlns:a16="http://schemas.microsoft.com/office/drawing/2014/main" id="{199F6AF9-8F64-4E22-9CE5-02CBCD948DFA}"/>
              </a:ext>
            </a:extLst>
          </p:cNvPr>
          <p:cNvSpPr/>
          <p:nvPr/>
        </p:nvSpPr>
        <p:spPr>
          <a:xfrm>
            <a:off x="7960534" y="4973994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78" name="Gerader Verbinder 177">
            <a:extLst>
              <a:ext uri="{FF2B5EF4-FFF2-40B4-BE49-F238E27FC236}">
                <a16:creationId xmlns:a16="http://schemas.microsoft.com/office/drawing/2014/main" id="{5E6FE6BD-EC8B-41EB-8CCB-F99CFFE898AB}"/>
              </a:ext>
            </a:extLst>
          </p:cNvPr>
          <p:cNvCxnSpPr>
            <a:cxnSpLocks/>
            <a:stCxn id="177" idx="0"/>
            <a:endCxn id="176" idx="2"/>
          </p:cNvCxnSpPr>
          <p:nvPr/>
        </p:nvCxnSpPr>
        <p:spPr>
          <a:xfrm flipV="1">
            <a:off x="8016940" y="4518861"/>
            <a:ext cx="0" cy="455133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191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de-DE" dirty="0"/>
              <a:t>Knotenpositionierung</a:t>
            </a:r>
            <a:r>
              <a:rPr lang="en-US" dirty="0"/>
              <a:t>	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A04DC6B-4ACA-43F6-8247-A798CEAB1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r>
              <a:rPr lang="de-DE" dirty="0"/>
              <a:t>Nach Brandes und Köpf</a:t>
            </a:r>
          </a:p>
          <a:p>
            <a:r>
              <a:rPr lang="de-DE" dirty="0"/>
              <a:t>Umwandlung der Knoten</a:t>
            </a:r>
          </a:p>
          <a:p>
            <a:pPr lvl="1"/>
            <a:r>
              <a:rPr lang="de-DE" dirty="0"/>
              <a:t>Normaler Knoten</a:t>
            </a:r>
          </a:p>
          <a:p>
            <a:pPr lvl="1"/>
            <a:r>
              <a:rPr lang="de-DE" dirty="0"/>
              <a:t>Berücksichtigung der</a:t>
            </a:r>
            <a:br>
              <a:rPr lang="de-DE" dirty="0"/>
            </a:br>
            <a:r>
              <a:rPr lang="de-DE" dirty="0"/>
              <a:t>Beschriftung</a:t>
            </a:r>
          </a:p>
          <a:p>
            <a:pPr lvl="1"/>
            <a:r>
              <a:rPr lang="de-DE" dirty="0" err="1"/>
              <a:t>Dummyknoten</a:t>
            </a:r>
            <a:endParaRPr lang="de-DE" dirty="0"/>
          </a:p>
          <a:p>
            <a:pPr lvl="1"/>
            <a:r>
              <a:rPr lang="de-DE" b="1" dirty="0"/>
              <a:t>Knoten mit </a:t>
            </a:r>
            <a:r>
              <a:rPr lang="de-DE" b="1" dirty="0" err="1"/>
              <a:t>Portpaar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321F50D-1FE9-4B20-896C-D486C073CCE6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136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7" name="Pfeil: nach oben gebogen 266">
            <a:extLst>
              <a:ext uri="{FF2B5EF4-FFF2-40B4-BE49-F238E27FC236}">
                <a16:creationId xmlns:a16="http://schemas.microsoft.com/office/drawing/2014/main" id="{CFA393D7-5AF4-4FCE-9D7B-A5ED6E537D4F}"/>
              </a:ext>
            </a:extLst>
          </p:cNvPr>
          <p:cNvSpPr/>
          <p:nvPr/>
        </p:nvSpPr>
        <p:spPr>
          <a:xfrm rot="5400000">
            <a:off x="5860325" y="4358245"/>
            <a:ext cx="1513464" cy="1530636"/>
          </a:xfrm>
          <a:prstGeom prst="bentUpArrow">
            <a:avLst>
              <a:gd name="adj1" fmla="val 31639"/>
              <a:gd name="adj2" fmla="val 27854"/>
              <a:gd name="adj3" fmla="val 29439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9117FA11-BEA1-4417-94B2-216B10A2B47D}"/>
              </a:ext>
            </a:extLst>
          </p:cNvPr>
          <p:cNvGrpSpPr/>
          <p:nvPr/>
        </p:nvGrpSpPr>
        <p:grpSpPr>
          <a:xfrm>
            <a:off x="5062451" y="1535000"/>
            <a:ext cx="3808545" cy="2218302"/>
            <a:chOff x="5062451" y="1535000"/>
            <a:chExt cx="3808545" cy="2218302"/>
          </a:xfrm>
        </p:grpSpPr>
        <p:cxnSp>
          <p:nvCxnSpPr>
            <p:cNvPr id="117" name="Gerader Verbinder 116">
              <a:extLst>
                <a:ext uri="{FF2B5EF4-FFF2-40B4-BE49-F238E27FC236}">
                  <a16:creationId xmlns:a16="http://schemas.microsoft.com/office/drawing/2014/main" id="{ED6DF96F-3E47-4991-88DD-2A33A99F4F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12316" y="3109020"/>
              <a:ext cx="355868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Gerader Verbinder 117">
              <a:extLst>
                <a:ext uri="{FF2B5EF4-FFF2-40B4-BE49-F238E27FC236}">
                  <a16:creationId xmlns:a16="http://schemas.microsoft.com/office/drawing/2014/main" id="{69AADDC7-D160-4DCB-B7A0-BD0938FB82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12316" y="2182719"/>
              <a:ext cx="35586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Rechteck: abgerundete Ecken 118">
              <a:extLst>
                <a:ext uri="{FF2B5EF4-FFF2-40B4-BE49-F238E27FC236}">
                  <a16:creationId xmlns:a16="http://schemas.microsoft.com/office/drawing/2014/main" id="{2647CEE5-3943-4FC2-83A4-AE165E3A019A}"/>
                </a:ext>
              </a:extLst>
            </p:cNvPr>
            <p:cNvSpPr/>
            <p:nvPr/>
          </p:nvSpPr>
          <p:spPr>
            <a:xfrm>
              <a:off x="7877399" y="2903566"/>
              <a:ext cx="656768" cy="412751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D4</a:t>
              </a:r>
            </a:p>
          </p:txBody>
        </p:sp>
        <p:sp>
          <p:nvSpPr>
            <p:cNvPr id="120" name="Rechteck 119">
              <a:extLst>
                <a:ext uri="{FF2B5EF4-FFF2-40B4-BE49-F238E27FC236}">
                  <a16:creationId xmlns:a16="http://schemas.microsoft.com/office/drawing/2014/main" id="{BC6AEB90-368D-4F5D-99F0-962CB8E6C9D4}"/>
                </a:ext>
              </a:extLst>
            </p:cNvPr>
            <p:cNvSpPr/>
            <p:nvPr/>
          </p:nvSpPr>
          <p:spPr>
            <a:xfrm>
              <a:off x="8149377" y="3316188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1" name="Rechteck 120">
              <a:extLst>
                <a:ext uri="{FF2B5EF4-FFF2-40B4-BE49-F238E27FC236}">
                  <a16:creationId xmlns:a16="http://schemas.microsoft.com/office/drawing/2014/main" id="{1BDF7EEC-BB81-4F60-8C09-9C0F8DD1943B}"/>
                </a:ext>
              </a:extLst>
            </p:cNvPr>
            <p:cNvSpPr/>
            <p:nvPr/>
          </p:nvSpPr>
          <p:spPr>
            <a:xfrm>
              <a:off x="8149377" y="2828358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2" name="Rechteck: abgerundete Ecken 121">
              <a:extLst>
                <a:ext uri="{FF2B5EF4-FFF2-40B4-BE49-F238E27FC236}">
                  <a16:creationId xmlns:a16="http://schemas.microsoft.com/office/drawing/2014/main" id="{940654BF-B263-4872-83EF-F618AA88D384}"/>
                </a:ext>
              </a:extLst>
            </p:cNvPr>
            <p:cNvSpPr/>
            <p:nvPr/>
          </p:nvSpPr>
          <p:spPr>
            <a:xfrm>
              <a:off x="6418980" y="1976539"/>
              <a:ext cx="656768" cy="412751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D3</a:t>
              </a:r>
            </a:p>
          </p:txBody>
        </p:sp>
        <p:sp>
          <p:nvSpPr>
            <p:cNvPr id="123" name="Rechteck 122">
              <a:extLst>
                <a:ext uri="{FF2B5EF4-FFF2-40B4-BE49-F238E27FC236}">
                  <a16:creationId xmlns:a16="http://schemas.microsoft.com/office/drawing/2014/main" id="{AE87D162-3988-4982-AC46-0DDC8EAC3A5C}"/>
                </a:ext>
              </a:extLst>
            </p:cNvPr>
            <p:cNvSpPr/>
            <p:nvPr/>
          </p:nvSpPr>
          <p:spPr>
            <a:xfrm>
              <a:off x="6690958" y="2390902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4" name="Rechteck 123">
              <a:extLst>
                <a:ext uri="{FF2B5EF4-FFF2-40B4-BE49-F238E27FC236}">
                  <a16:creationId xmlns:a16="http://schemas.microsoft.com/office/drawing/2014/main" id="{7AFE5F27-3BEA-4DB4-8B1C-23C3510755C1}"/>
                </a:ext>
              </a:extLst>
            </p:cNvPr>
            <p:cNvSpPr/>
            <p:nvPr/>
          </p:nvSpPr>
          <p:spPr>
            <a:xfrm>
              <a:off x="6690958" y="1901040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5" name="Rechteck: abgerundete Ecken 124">
              <a:extLst>
                <a:ext uri="{FF2B5EF4-FFF2-40B4-BE49-F238E27FC236}">
                  <a16:creationId xmlns:a16="http://schemas.microsoft.com/office/drawing/2014/main" id="{AF23A5BF-BB07-40D8-B719-C48A450D0272}"/>
                </a:ext>
              </a:extLst>
            </p:cNvPr>
            <p:cNvSpPr/>
            <p:nvPr/>
          </p:nvSpPr>
          <p:spPr>
            <a:xfrm>
              <a:off x="5649144" y="1976248"/>
              <a:ext cx="656768" cy="412751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Vertex2</a:t>
              </a:r>
            </a:p>
          </p:txBody>
        </p:sp>
        <p:sp>
          <p:nvSpPr>
            <p:cNvPr id="126" name="Rechteck 125">
              <a:extLst>
                <a:ext uri="{FF2B5EF4-FFF2-40B4-BE49-F238E27FC236}">
                  <a16:creationId xmlns:a16="http://schemas.microsoft.com/office/drawing/2014/main" id="{A2871223-48A6-49E0-8D4D-1A87408C88F4}"/>
                </a:ext>
              </a:extLst>
            </p:cNvPr>
            <p:cNvSpPr/>
            <p:nvPr/>
          </p:nvSpPr>
          <p:spPr>
            <a:xfrm>
              <a:off x="5921123" y="2387738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7" name="Rechteck: abgerundete Ecken 126">
              <a:extLst>
                <a:ext uri="{FF2B5EF4-FFF2-40B4-BE49-F238E27FC236}">
                  <a16:creationId xmlns:a16="http://schemas.microsoft.com/office/drawing/2014/main" id="{8BF334EE-A94A-4743-99B1-223DBC84F5E9}"/>
                </a:ext>
              </a:extLst>
            </p:cNvPr>
            <p:cNvSpPr/>
            <p:nvPr/>
          </p:nvSpPr>
          <p:spPr>
            <a:xfrm>
              <a:off x="7188815" y="1976438"/>
              <a:ext cx="1345352" cy="412751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TD1</a:t>
              </a:r>
            </a:p>
          </p:txBody>
        </p:sp>
        <p:sp>
          <p:nvSpPr>
            <p:cNvPr id="128" name="Rechteck 127">
              <a:extLst>
                <a:ext uri="{FF2B5EF4-FFF2-40B4-BE49-F238E27FC236}">
                  <a16:creationId xmlns:a16="http://schemas.microsoft.com/office/drawing/2014/main" id="{A8ACD200-03C1-4ADE-A932-6CFED6FDE5C9}"/>
                </a:ext>
              </a:extLst>
            </p:cNvPr>
            <p:cNvSpPr/>
            <p:nvPr/>
          </p:nvSpPr>
          <p:spPr>
            <a:xfrm>
              <a:off x="8149377" y="2389088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9" name="Rechteck 128">
              <a:extLst>
                <a:ext uri="{FF2B5EF4-FFF2-40B4-BE49-F238E27FC236}">
                  <a16:creationId xmlns:a16="http://schemas.microsoft.com/office/drawing/2014/main" id="{04C9F48C-0B2E-4451-89EB-A05B9A7A2219}"/>
                </a:ext>
              </a:extLst>
            </p:cNvPr>
            <p:cNvSpPr/>
            <p:nvPr/>
          </p:nvSpPr>
          <p:spPr>
            <a:xfrm>
              <a:off x="7460803" y="2389088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30" name="Gerader Verbinder 129">
              <a:extLst>
                <a:ext uri="{FF2B5EF4-FFF2-40B4-BE49-F238E27FC236}">
                  <a16:creationId xmlns:a16="http://schemas.microsoft.com/office/drawing/2014/main" id="{2747C777-AD58-4A66-9A8D-1ED5F0066983}"/>
                </a:ext>
              </a:extLst>
            </p:cNvPr>
            <p:cNvCxnSpPr>
              <a:cxnSpLocks/>
              <a:stCxn id="146" idx="0"/>
              <a:endCxn id="126" idx="2"/>
            </p:cNvCxnSpPr>
            <p:nvPr/>
          </p:nvCxnSpPr>
          <p:spPr>
            <a:xfrm flipV="1">
              <a:off x="5977528" y="2462946"/>
              <a:ext cx="0" cy="349242"/>
            </a:xfrm>
            <a:prstGeom prst="line">
              <a:avLst/>
            </a:prstGeom>
            <a:ln w="3810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Gerader Verbinder 130">
              <a:extLst>
                <a:ext uri="{FF2B5EF4-FFF2-40B4-BE49-F238E27FC236}">
                  <a16:creationId xmlns:a16="http://schemas.microsoft.com/office/drawing/2014/main" id="{FF64E017-11EA-4DA9-A84F-9E1581ED9689}"/>
                </a:ext>
              </a:extLst>
            </p:cNvPr>
            <p:cNvCxnSpPr>
              <a:cxnSpLocks/>
              <a:stCxn id="124" idx="0"/>
            </p:cNvCxnSpPr>
            <p:nvPr/>
          </p:nvCxnSpPr>
          <p:spPr>
            <a:xfrm flipV="1">
              <a:off x="6747364" y="1535000"/>
              <a:ext cx="0" cy="366040"/>
            </a:xfrm>
            <a:prstGeom prst="line">
              <a:avLst/>
            </a:prstGeom>
            <a:ln w="3810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Gerader Verbinder 131">
              <a:extLst>
                <a:ext uri="{FF2B5EF4-FFF2-40B4-BE49-F238E27FC236}">
                  <a16:creationId xmlns:a16="http://schemas.microsoft.com/office/drawing/2014/main" id="{3F9DD9AD-3BE6-4CA8-89C9-59313242A222}"/>
                </a:ext>
              </a:extLst>
            </p:cNvPr>
            <p:cNvCxnSpPr>
              <a:cxnSpLocks/>
              <a:stCxn id="144" idx="0"/>
              <a:endCxn id="129" idx="2"/>
            </p:cNvCxnSpPr>
            <p:nvPr/>
          </p:nvCxnSpPr>
          <p:spPr>
            <a:xfrm flipV="1">
              <a:off x="7517209" y="2464296"/>
              <a:ext cx="0" cy="347892"/>
            </a:xfrm>
            <a:prstGeom prst="line">
              <a:avLst/>
            </a:prstGeom>
            <a:ln w="3810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Gerader Verbinder 132">
              <a:extLst>
                <a:ext uri="{FF2B5EF4-FFF2-40B4-BE49-F238E27FC236}">
                  <a16:creationId xmlns:a16="http://schemas.microsoft.com/office/drawing/2014/main" id="{53296EB9-BB23-4AA7-86A8-585C1A354540}"/>
                </a:ext>
              </a:extLst>
            </p:cNvPr>
            <p:cNvCxnSpPr>
              <a:cxnSpLocks/>
              <a:stCxn id="121" idx="0"/>
              <a:endCxn id="128" idx="2"/>
            </p:cNvCxnSpPr>
            <p:nvPr/>
          </p:nvCxnSpPr>
          <p:spPr>
            <a:xfrm flipV="1">
              <a:off x="8205783" y="2464296"/>
              <a:ext cx="0" cy="364062"/>
            </a:xfrm>
            <a:prstGeom prst="line">
              <a:avLst/>
            </a:prstGeom>
            <a:ln w="3810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Gerader Verbinder 133">
              <a:extLst>
                <a:ext uri="{FF2B5EF4-FFF2-40B4-BE49-F238E27FC236}">
                  <a16:creationId xmlns:a16="http://schemas.microsoft.com/office/drawing/2014/main" id="{0CC8C831-0889-4669-9B19-540167BE13AB}"/>
                </a:ext>
              </a:extLst>
            </p:cNvPr>
            <p:cNvCxnSpPr>
              <a:cxnSpLocks/>
              <a:endCxn id="120" idx="2"/>
            </p:cNvCxnSpPr>
            <p:nvPr/>
          </p:nvCxnSpPr>
          <p:spPr>
            <a:xfrm flipV="1">
              <a:off x="8205783" y="3391396"/>
              <a:ext cx="0" cy="361906"/>
            </a:xfrm>
            <a:prstGeom prst="line">
              <a:avLst/>
            </a:prstGeom>
            <a:ln w="3810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Gerader Verbinder 134">
              <a:extLst>
                <a:ext uri="{FF2B5EF4-FFF2-40B4-BE49-F238E27FC236}">
                  <a16:creationId xmlns:a16="http://schemas.microsoft.com/office/drawing/2014/main" id="{DC66A72E-498C-4B46-BC8C-950370994139}"/>
                </a:ext>
              </a:extLst>
            </p:cNvPr>
            <p:cNvCxnSpPr>
              <a:cxnSpLocks/>
              <a:stCxn id="145" idx="0"/>
              <a:endCxn id="123" idx="2"/>
            </p:cNvCxnSpPr>
            <p:nvPr/>
          </p:nvCxnSpPr>
          <p:spPr>
            <a:xfrm flipV="1">
              <a:off x="6747364" y="2466110"/>
              <a:ext cx="0" cy="346078"/>
            </a:xfrm>
            <a:prstGeom prst="line">
              <a:avLst/>
            </a:prstGeom>
            <a:ln w="3810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6" name="Rechteck: abgerundete Ecken 135">
              <a:extLst>
                <a:ext uri="{FF2B5EF4-FFF2-40B4-BE49-F238E27FC236}">
                  <a16:creationId xmlns:a16="http://schemas.microsoft.com/office/drawing/2014/main" id="{4DA00562-5788-4B31-93C9-A0D28A8BF60E}"/>
                </a:ext>
              </a:extLst>
            </p:cNvPr>
            <p:cNvSpPr/>
            <p:nvPr/>
          </p:nvSpPr>
          <p:spPr>
            <a:xfrm>
              <a:off x="5809960" y="2905795"/>
              <a:ext cx="1874808" cy="4127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V1</a:t>
              </a:r>
            </a:p>
          </p:txBody>
        </p:sp>
        <p:cxnSp>
          <p:nvCxnSpPr>
            <p:cNvPr id="137" name="Gerader Verbinder 136">
              <a:extLst>
                <a:ext uri="{FF2B5EF4-FFF2-40B4-BE49-F238E27FC236}">
                  <a16:creationId xmlns:a16="http://schemas.microsoft.com/office/drawing/2014/main" id="{FD94B1F1-5BC5-41F2-BD6B-2AD090425C1C}"/>
                </a:ext>
              </a:extLst>
            </p:cNvPr>
            <p:cNvCxnSpPr>
              <a:cxnSpLocks/>
              <a:stCxn id="149" idx="0"/>
              <a:endCxn id="145" idx="2"/>
            </p:cNvCxnSpPr>
            <p:nvPr/>
          </p:nvCxnSpPr>
          <p:spPr>
            <a:xfrm flipV="1">
              <a:off x="6747364" y="2887396"/>
              <a:ext cx="0" cy="454422"/>
            </a:xfrm>
            <a:prstGeom prst="line">
              <a:avLst/>
            </a:prstGeom>
            <a:ln w="38100">
              <a:headEnd type="none" w="sm" len="med"/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Gerader Verbinder 137">
              <a:extLst>
                <a:ext uri="{FF2B5EF4-FFF2-40B4-BE49-F238E27FC236}">
                  <a16:creationId xmlns:a16="http://schemas.microsoft.com/office/drawing/2014/main" id="{9037FD43-C41F-4FC0-A9CA-885596799E67}"/>
                </a:ext>
              </a:extLst>
            </p:cNvPr>
            <p:cNvCxnSpPr>
              <a:cxnSpLocks/>
              <a:stCxn id="148" idx="0"/>
              <a:endCxn id="144" idx="2"/>
            </p:cNvCxnSpPr>
            <p:nvPr/>
          </p:nvCxnSpPr>
          <p:spPr>
            <a:xfrm flipV="1">
              <a:off x="7517209" y="2887396"/>
              <a:ext cx="0" cy="454422"/>
            </a:xfrm>
            <a:prstGeom prst="line">
              <a:avLst/>
            </a:prstGeom>
            <a:ln w="38100">
              <a:headEnd type="none" w="sm" len="med"/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Gerader Verbinder 138">
              <a:extLst>
                <a:ext uri="{FF2B5EF4-FFF2-40B4-BE49-F238E27FC236}">
                  <a16:creationId xmlns:a16="http://schemas.microsoft.com/office/drawing/2014/main" id="{6B047C65-385B-4B71-903D-F7C7D4A7609D}"/>
                </a:ext>
              </a:extLst>
            </p:cNvPr>
            <p:cNvCxnSpPr>
              <a:cxnSpLocks/>
              <a:stCxn id="150" idx="0"/>
              <a:endCxn id="146" idx="2"/>
            </p:cNvCxnSpPr>
            <p:nvPr/>
          </p:nvCxnSpPr>
          <p:spPr>
            <a:xfrm flipV="1">
              <a:off x="5977528" y="2887396"/>
              <a:ext cx="0" cy="454422"/>
            </a:xfrm>
            <a:prstGeom prst="line">
              <a:avLst/>
            </a:prstGeom>
            <a:ln w="38100">
              <a:headEnd type="none" w="sm" len="med"/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Gerader Verbinder 139">
              <a:extLst>
                <a:ext uri="{FF2B5EF4-FFF2-40B4-BE49-F238E27FC236}">
                  <a16:creationId xmlns:a16="http://schemas.microsoft.com/office/drawing/2014/main" id="{356B0084-F289-4AE4-8FA6-1DDFB1585B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47364" y="3432066"/>
              <a:ext cx="0" cy="321236"/>
            </a:xfrm>
            <a:prstGeom prst="line">
              <a:avLst/>
            </a:prstGeom>
            <a:ln w="3810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Gerader Verbinder 140">
              <a:extLst>
                <a:ext uri="{FF2B5EF4-FFF2-40B4-BE49-F238E27FC236}">
                  <a16:creationId xmlns:a16="http://schemas.microsoft.com/office/drawing/2014/main" id="{479CA60A-A145-4E9E-9DE0-9ADE90DBBC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17209" y="3432066"/>
              <a:ext cx="0" cy="321236"/>
            </a:xfrm>
            <a:prstGeom prst="line">
              <a:avLst/>
            </a:prstGeom>
            <a:ln w="3810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Gerader Verbinder 141">
              <a:extLst>
                <a:ext uri="{FF2B5EF4-FFF2-40B4-BE49-F238E27FC236}">
                  <a16:creationId xmlns:a16="http://schemas.microsoft.com/office/drawing/2014/main" id="{70817DFA-0437-4970-A622-6B5972A996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77528" y="3432066"/>
              <a:ext cx="0" cy="321236"/>
            </a:xfrm>
            <a:prstGeom prst="line">
              <a:avLst/>
            </a:prstGeom>
            <a:ln w="3810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3" name="Rechteck 142">
              <a:extLst>
                <a:ext uri="{FF2B5EF4-FFF2-40B4-BE49-F238E27FC236}">
                  <a16:creationId xmlns:a16="http://schemas.microsoft.com/office/drawing/2014/main" id="{D5196558-D71D-41C3-B934-D3A57D046C06}"/>
                </a:ext>
              </a:extLst>
            </p:cNvPr>
            <p:cNvSpPr/>
            <p:nvPr/>
          </p:nvSpPr>
          <p:spPr>
            <a:xfrm>
              <a:off x="5881503" y="2789758"/>
              <a:ext cx="1731721" cy="11602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4" name="Rechteck 143">
              <a:extLst>
                <a:ext uri="{FF2B5EF4-FFF2-40B4-BE49-F238E27FC236}">
                  <a16:creationId xmlns:a16="http://schemas.microsoft.com/office/drawing/2014/main" id="{88B67777-35E7-4932-BBE3-4D0B87EA50FF}"/>
                </a:ext>
              </a:extLst>
            </p:cNvPr>
            <p:cNvSpPr/>
            <p:nvPr/>
          </p:nvSpPr>
          <p:spPr>
            <a:xfrm>
              <a:off x="7460803" y="2812188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5" name="Rechteck 144">
              <a:extLst>
                <a:ext uri="{FF2B5EF4-FFF2-40B4-BE49-F238E27FC236}">
                  <a16:creationId xmlns:a16="http://schemas.microsoft.com/office/drawing/2014/main" id="{7F1EFA5B-DD35-4E74-948D-FD28156B3161}"/>
                </a:ext>
              </a:extLst>
            </p:cNvPr>
            <p:cNvSpPr/>
            <p:nvPr/>
          </p:nvSpPr>
          <p:spPr>
            <a:xfrm>
              <a:off x="6690958" y="2812188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6" name="Rechteck 145">
              <a:extLst>
                <a:ext uri="{FF2B5EF4-FFF2-40B4-BE49-F238E27FC236}">
                  <a16:creationId xmlns:a16="http://schemas.microsoft.com/office/drawing/2014/main" id="{A15E664C-1B43-497E-9793-BC151110631B}"/>
                </a:ext>
              </a:extLst>
            </p:cNvPr>
            <p:cNvSpPr/>
            <p:nvPr/>
          </p:nvSpPr>
          <p:spPr>
            <a:xfrm>
              <a:off x="5921123" y="2812188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7" name="Rechteck 146">
              <a:extLst>
                <a:ext uri="{FF2B5EF4-FFF2-40B4-BE49-F238E27FC236}">
                  <a16:creationId xmlns:a16="http://schemas.microsoft.com/office/drawing/2014/main" id="{16571071-DCFD-4D3A-ABAE-A077962F0F72}"/>
                </a:ext>
              </a:extLst>
            </p:cNvPr>
            <p:cNvSpPr/>
            <p:nvPr/>
          </p:nvSpPr>
          <p:spPr>
            <a:xfrm>
              <a:off x="5881503" y="3319387"/>
              <a:ext cx="1731721" cy="11602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8" name="Rechteck 147">
              <a:extLst>
                <a:ext uri="{FF2B5EF4-FFF2-40B4-BE49-F238E27FC236}">
                  <a16:creationId xmlns:a16="http://schemas.microsoft.com/office/drawing/2014/main" id="{B267D196-9029-4C01-8472-56538B4B4421}"/>
                </a:ext>
              </a:extLst>
            </p:cNvPr>
            <p:cNvSpPr/>
            <p:nvPr/>
          </p:nvSpPr>
          <p:spPr>
            <a:xfrm>
              <a:off x="7460803" y="3341818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9" name="Rechteck 148">
              <a:extLst>
                <a:ext uri="{FF2B5EF4-FFF2-40B4-BE49-F238E27FC236}">
                  <a16:creationId xmlns:a16="http://schemas.microsoft.com/office/drawing/2014/main" id="{DA48E986-2840-4D04-8759-F50A6D0A4DAD}"/>
                </a:ext>
              </a:extLst>
            </p:cNvPr>
            <p:cNvSpPr/>
            <p:nvPr/>
          </p:nvSpPr>
          <p:spPr>
            <a:xfrm>
              <a:off x="6690958" y="3341818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0" name="Rechteck 149">
              <a:extLst>
                <a:ext uri="{FF2B5EF4-FFF2-40B4-BE49-F238E27FC236}">
                  <a16:creationId xmlns:a16="http://schemas.microsoft.com/office/drawing/2014/main" id="{1FA7C885-B2DA-4AEC-BC35-E06B91ED2874}"/>
                </a:ext>
              </a:extLst>
            </p:cNvPr>
            <p:cNvSpPr/>
            <p:nvPr/>
          </p:nvSpPr>
          <p:spPr>
            <a:xfrm>
              <a:off x="5921123" y="3341818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1" name="Textfeld 150">
              <a:extLst>
                <a:ext uri="{FF2B5EF4-FFF2-40B4-BE49-F238E27FC236}">
                  <a16:creationId xmlns:a16="http://schemas.microsoft.com/office/drawing/2014/main" id="{51BB007C-1403-45B5-B4A1-9D31AFF6D695}"/>
                </a:ext>
              </a:extLst>
            </p:cNvPr>
            <p:cNvSpPr txBox="1"/>
            <p:nvPr/>
          </p:nvSpPr>
          <p:spPr>
            <a:xfrm>
              <a:off x="5062451" y="1953950"/>
              <a:ext cx="15664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</a:rPr>
                <a:t>Vertex2</a:t>
              </a:r>
            </a:p>
          </p:txBody>
        </p:sp>
      </p:grpSp>
      <p:sp>
        <p:nvSpPr>
          <p:cNvPr id="71" name="Textfeld 70">
            <a:extLst>
              <a:ext uri="{FF2B5EF4-FFF2-40B4-BE49-F238E27FC236}">
                <a16:creationId xmlns:a16="http://schemas.microsoft.com/office/drawing/2014/main" id="{E7922FBE-9DAD-4A2F-9510-A8CE077628DA}"/>
              </a:ext>
            </a:extLst>
          </p:cNvPr>
          <p:cNvSpPr txBox="1"/>
          <p:nvPr/>
        </p:nvSpPr>
        <p:spPr>
          <a:xfrm>
            <a:off x="8073340" y="4516358"/>
            <a:ext cx="1186279" cy="461665"/>
          </a:xfrm>
          <a:prstGeom prst="rect">
            <a:avLst/>
          </a:prstGeom>
          <a:solidFill>
            <a:schemeClr val="bg2"/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chemeClr val="bg1">
                    <a:lumMod val="75000"/>
                  </a:schemeClr>
                </a:solidFill>
              </a:rPr>
              <a:t>Vertex2</a:t>
            </a:r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7E93D8E8-3AC9-45E1-A003-5AFA589CB81B}"/>
              </a:ext>
            </a:extLst>
          </p:cNvPr>
          <p:cNvSpPr txBox="1"/>
          <p:nvPr/>
        </p:nvSpPr>
        <p:spPr>
          <a:xfrm>
            <a:off x="9372455" y="4521364"/>
            <a:ext cx="536721" cy="461665"/>
          </a:xfrm>
          <a:prstGeom prst="rect">
            <a:avLst/>
          </a:prstGeom>
          <a:solidFill>
            <a:schemeClr val="bg2"/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chemeClr val="bg1">
                    <a:lumMod val="75000"/>
                  </a:schemeClr>
                </a:solidFill>
              </a:rPr>
              <a:t>D3</a:t>
            </a:r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527150D2-7D82-4F76-8270-0E5679EF689D}"/>
              </a:ext>
            </a:extLst>
          </p:cNvPr>
          <p:cNvSpPr txBox="1"/>
          <p:nvPr/>
        </p:nvSpPr>
        <p:spPr>
          <a:xfrm>
            <a:off x="8398122" y="5576278"/>
            <a:ext cx="2160624" cy="461665"/>
          </a:xfrm>
          <a:prstGeom prst="rect">
            <a:avLst/>
          </a:prstGeom>
          <a:solidFill>
            <a:schemeClr val="bg2"/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chemeClr val="bg1">
                    <a:lumMod val="75000"/>
                  </a:schemeClr>
                </a:solidFill>
              </a:rPr>
              <a:t>V1</a:t>
            </a:r>
          </a:p>
        </p:txBody>
      </p:sp>
      <p:cxnSp>
        <p:nvCxnSpPr>
          <p:cNvPr id="76" name="Gerader Verbinder 75">
            <a:extLst>
              <a:ext uri="{FF2B5EF4-FFF2-40B4-BE49-F238E27FC236}">
                <a16:creationId xmlns:a16="http://schemas.microsoft.com/office/drawing/2014/main" id="{1EAB0463-62EA-4976-BE9E-CDFD5CDAC337}"/>
              </a:ext>
            </a:extLst>
          </p:cNvPr>
          <p:cNvCxnSpPr>
            <a:cxnSpLocks/>
          </p:cNvCxnSpPr>
          <p:nvPr/>
        </p:nvCxnSpPr>
        <p:spPr>
          <a:xfrm flipH="1">
            <a:off x="7861491" y="4481257"/>
            <a:ext cx="355868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hteck 76">
            <a:extLst>
              <a:ext uri="{FF2B5EF4-FFF2-40B4-BE49-F238E27FC236}">
                <a16:creationId xmlns:a16="http://schemas.microsoft.com/office/drawing/2014/main" id="{E97F91AA-2BF2-422E-8658-7DDF963ABE2A}"/>
              </a:ext>
            </a:extLst>
          </p:cNvPr>
          <p:cNvSpPr/>
          <p:nvPr/>
        </p:nvSpPr>
        <p:spPr>
          <a:xfrm>
            <a:off x="7960534" y="4443653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Rechteck 78">
            <a:extLst>
              <a:ext uri="{FF2B5EF4-FFF2-40B4-BE49-F238E27FC236}">
                <a16:creationId xmlns:a16="http://schemas.microsoft.com/office/drawing/2014/main" id="{081083AC-7E84-44A7-B384-D5D51F6F17B3}"/>
              </a:ext>
            </a:extLst>
          </p:cNvPr>
          <p:cNvSpPr/>
          <p:nvPr/>
        </p:nvSpPr>
        <p:spPr>
          <a:xfrm>
            <a:off x="8285312" y="4443653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Rechteck 80">
            <a:extLst>
              <a:ext uri="{FF2B5EF4-FFF2-40B4-BE49-F238E27FC236}">
                <a16:creationId xmlns:a16="http://schemas.microsoft.com/office/drawing/2014/main" id="{379E0ACC-FF91-4C3F-9DB9-E05A8240BB98}"/>
              </a:ext>
            </a:extLst>
          </p:cNvPr>
          <p:cNvSpPr/>
          <p:nvPr/>
        </p:nvSpPr>
        <p:spPr>
          <a:xfrm>
            <a:off x="8610090" y="4443653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F67F0ABE-8845-4040-8D81-F5B8950BC285}"/>
              </a:ext>
            </a:extLst>
          </p:cNvPr>
          <p:cNvSpPr/>
          <p:nvPr/>
        </p:nvSpPr>
        <p:spPr>
          <a:xfrm>
            <a:off x="8934868" y="4443653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9" name="Rechteck 88">
            <a:extLst>
              <a:ext uri="{FF2B5EF4-FFF2-40B4-BE49-F238E27FC236}">
                <a16:creationId xmlns:a16="http://schemas.microsoft.com/office/drawing/2014/main" id="{5F9FBD77-C830-4017-A583-5C2BCA647580}"/>
              </a:ext>
            </a:extLst>
          </p:cNvPr>
          <p:cNvSpPr/>
          <p:nvPr/>
        </p:nvSpPr>
        <p:spPr>
          <a:xfrm>
            <a:off x="9259646" y="4443653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0" name="Rechteck 89">
            <a:extLst>
              <a:ext uri="{FF2B5EF4-FFF2-40B4-BE49-F238E27FC236}">
                <a16:creationId xmlns:a16="http://schemas.microsoft.com/office/drawing/2014/main" id="{3B99AB5B-D9C2-4E76-8DCA-B82E054A74C3}"/>
              </a:ext>
            </a:extLst>
          </p:cNvPr>
          <p:cNvSpPr/>
          <p:nvPr/>
        </p:nvSpPr>
        <p:spPr>
          <a:xfrm>
            <a:off x="9584424" y="4443653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7" name="Rechteck 96">
            <a:extLst>
              <a:ext uri="{FF2B5EF4-FFF2-40B4-BE49-F238E27FC236}">
                <a16:creationId xmlns:a16="http://schemas.microsoft.com/office/drawing/2014/main" id="{AF9AA2D8-126E-4A34-A988-FFAF6C565EBF}"/>
              </a:ext>
            </a:extLst>
          </p:cNvPr>
          <p:cNvSpPr/>
          <p:nvPr/>
        </p:nvSpPr>
        <p:spPr>
          <a:xfrm>
            <a:off x="9909202" y="4443653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9" name="Gerader Verbinder 98">
            <a:extLst>
              <a:ext uri="{FF2B5EF4-FFF2-40B4-BE49-F238E27FC236}">
                <a16:creationId xmlns:a16="http://schemas.microsoft.com/office/drawing/2014/main" id="{EC12E584-DE8C-491C-95E7-3E3E913718F7}"/>
              </a:ext>
            </a:extLst>
          </p:cNvPr>
          <p:cNvCxnSpPr>
            <a:cxnSpLocks/>
          </p:cNvCxnSpPr>
          <p:nvPr/>
        </p:nvCxnSpPr>
        <p:spPr>
          <a:xfrm flipH="1">
            <a:off x="7861491" y="5011598"/>
            <a:ext cx="355868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hteck 99">
            <a:extLst>
              <a:ext uri="{FF2B5EF4-FFF2-40B4-BE49-F238E27FC236}">
                <a16:creationId xmlns:a16="http://schemas.microsoft.com/office/drawing/2014/main" id="{14D50452-2C2C-4245-B52F-246ABC53CDE0}"/>
              </a:ext>
            </a:extLst>
          </p:cNvPr>
          <p:cNvSpPr/>
          <p:nvPr/>
        </p:nvSpPr>
        <p:spPr>
          <a:xfrm>
            <a:off x="7960534" y="4973994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1" name="Rechteck 100">
            <a:extLst>
              <a:ext uri="{FF2B5EF4-FFF2-40B4-BE49-F238E27FC236}">
                <a16:creationId xmlns:a16="http://schemas.microsoft.com/office/drawing/2014/main" id="{22735F8A-936B-4579-8565-020124684A05}"/>
              </a:ext>
            </a:extLst>
          </p:cNvPr>
          <p:cNvSpPr/>
          <p:nvPr/>
        </p:nvSpPr>
        <p:spPr>
          <a:xfrm>
            <a:off x="8285312" y="4973994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F61244C9-D812-43DE-961D-2568E21FF362}"/>
              </a:ext>
            </a:extLst>
          </p:cNvPr>
          <p:cNvSpPr/>
          <p:nvPr/>
        </p:nvSpPr>
        <p:spPr>
          <a:xfrm>
            <a:off x="8610090" y="4973994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4" name="Rechteck 103">
            <a:extLst>
              <a:ext uri="{FF2B5EF4-FFF2-40B4-BE49-F238E27FC236}">
                <a16:creationId xmlns:a16="http://schemas.microsoft.com/office/drawing/2014/main" id="{D1F597D6-05D2-4C7D-9EC2-89E754596448}"/>
              </a:ext>
            </a:extLst>
          </p:cNvPr>
          <p:cNvSpPr/>
          <p:nvPr/>
        </p:nvSpPr>
        <p:spPr>
          <a:xfrm>
            <a:off x="8934868" y="4973994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804C71EC-0ACE-4D59-AA17-F7CA5643233C}"/>
              </a:ext>
            </a:extLst>
          </p:cNvPr>
          <p:cNvSpPr/>
          <p:nvPr/>
        </p:nvSpPr>
        <p:spPr>
          <a:xfrm>
            <a:off x="9259646" y="4973994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6" name="Rechteck 105">
            <a:extLst>
              <a:ext uri="{FF2B5EF4-FFF2-40B4-BE49-F238E27FC236}">
                <a16:creationId xmlns:a16="http://schemas.microsoft.com/office/drawing/2014/main" id="{F0F2B707-F73F-4573-B289-302F10B0525B}"/>
              </a:ext>
            </a:extLst>
          </p:cNvPr>
          <p:cNvSpPr/>
          <p:nvPr/>
        </p:nvSpPr>
        <p:spPr>
          <a:xfrm>
            <a:off x="9584424" y="4973994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7" name="Rechteck 106">
            <a:extLst>
              <a:ext uri="{FF2B5EF4-FFF2-40B4-BE49-F238E27FC236}">
                <a16:creationId xmlns:a16="http://schemas.microsoft.com/office/drawing/2014/main" id="{C4E2B472-696F-4A51-BAF7-314615770125}"/>
              </a:ext>
            </a:extLst>
          </p:cNvPr>
          <p:cNvSpPr/>
          <p:nvPr/>
        </p:nvSpPr>
        <p:spPr>
          <a:xfrm>
            <a:off x="9909202" y="4973994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2" name="Gerader Verbinder 111">
            <a:extLst>
              <a:ext uri="{FF2B5EF4-FFF2-40B4-BE49-F238E27FC236}">
                <a16:creationId xmlns:a16="http://schemas.microsoft.com/office/drawing/2014/main" id="{E113E831-E83C-4F66-BCAD-F0AB465CCEB1}"/>
              </a:ext>
            </a:extLst>
          </p:cNvPr>
          <p:cNvCxnSpPr>
            <a:cxnSpLocks/>
          </p:cNvCxnSpPr>
          <p:nvPr/>
        </p:nvCxnSpPr>
        <p:spPr>
          <a:xfrm flipH="1">
            <a:off x="7861491" y="5541939"/>
            <a:ext cx="355868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hteck 112">
            <a:extLst>
              <a:ext uri="{FF2B5EF4-FFF2-40B4-BE49-F238E27FC236}">
                <a16:creationId xmlns:a16="http://schemas.microsoft.com/office/drawing/2014/main" id="{08983D5F-364C-471E-AAAA-5506ED310ED6}"/>
              </a:ext>
            </a:extLst>
          </p:cNvPr>
          <p:cNvSpPr/>
          <p:nvPr/>
        </p:nvSpPr>
        <p:spPr>
          <a:xfrm>
            <a:off x="8285312" y="5504335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4" name="Rechteck 113">
            <a:extLst>
              <a:ext uri="{FF2B5EF4-FFF2-40B4-BE49-F238E27FC236}">
                <a16:creationId xmlns:a16="http://schemas.microsoft.com/office/drawing/2014/main" id="{189F4513-08DC-45B7-9DA2-1F491F8EE7FA}"/>
              </a:ext>
            </a:extLst>
          </p:cNvPr>
          <p:cNvSpPr/>
          <p:nvPr/>
        </p:nvSpPr>
        <p:spPr>
          <a:xfrm>
            <a:off x="8610090" y="5504335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5" name="Rechteck 114">
            <a:extLst>
              <a:ext uri="{FF2B5EF4-FFF2-40B4-BE49-F238E27FC236}">
                <a16:creationId xmlns:a16="http://schemas.microsoft.com/office/drawing/2014/main" id="{86CEE711-289A-43E5-8C51-5B58E7C5EBFC}"/>
              </a:ext>
            </a:extLst>
          </p:cNvPr>
          <p:cNvSpPr/>
          <p:nvPr/>
        </p:nvSpPr>
        <p:spPr>
          <a:xfrm>
            <a:off x="9584424" y="5504335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8099433A-752E-4D66-9CFE-703B3F8EDB17}"/>
              </a:ext>
            </a:extLst>
          </p:cNvPr>
          <p:cNvSpPr/>
          <p:nvPr/>
        </p:nvSpPr>
        <p:spPr>
          <a:xfrm>
            <a:off x="10233980" y="5504335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2" name="Rechteck 151">
            <a:extLst>
              <a:ext uri="{FF2B5EF4-FFF2-40B4-BE49-F238E27FC236}">
                <a16:creationId xmlns:a16="http://schemas.microsoft.com/office/drawing/2014/main" id="{2AD72011-A52F-42C3-9C2F-88EB32B48F2C}"/>
              </a:ext>
            </a:extLst>
          </p:cNvPr>
          <p:cNvSpPr/>
          <p:nvPr/>
        </p:nvSpPr>
        <p:spPr>
          <a:xfrm>
            <a:off x="10558758" y="5504335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57" name="Gerader Verbinder 156">
            <a:extLst>
              <a:ext uri="{FF2B5EF4-FFF2-40B4-BE49-F238E27FC236}">
                <a16:creationId xmlns:a16="http://schemas.microsoft.com/office/drawing/2014/main" id="{30A96E52-D195-48C7-A59B-A669655439C6}"/>
              </a:ext>
            </a:extLst>
          </p:cNvPr>
          <p:cNvCxnSpPr>
            <a:cxnSpLocks/>
          </p:cNvCxnSpPr>
          <p:nvPr/>
        </p:nvCxnSpPr>
        <p:spPr>
          <a:xfrm flipH="1">
            <a:off x="7861491" y="6072281"/>
            <a:ext cx="355868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echteck 157">
            <a:extLst>
              <a:ext uri="{FF2B5EF4-FFF2-40B4-BE49-F238E27FC236}">
                <a16:creationId xmlns:a16="http://schemas.microsoft.com/office/drawing/2014/main" id="{E42E0236-7CEB-4325-A8CC-1E71AEFC0913}"/>
              </a:ext>
            </a:extLst>
          </p:cNvPr>
          <p:cNvSpPr/>
          <p:nvPr/>
        </p:nvSpPr>
        <p:spPr>
          <a:xfrm>
            <a:off x="8285312" y="6034677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1" name="Rechteck 160">
            <a:extLst>
              <a:ext uri="{FF2B5EF4-FFF2-40B4-BE49-F238E27FC236}">
                <a16:creationId xmlns:a16="http://schemas.microsoft.com/office/drawing/2014/main" id="{21B4A9FA-61F4-4E6B-A92E-AC8EEDF31188}"/>
              </a:ext>
            </a:extLst>
          </p:cNvPr>
          <p:cNvSpPr/>
          <p:nvPr/>
        </p:nvSpPr>
        <p:spPr>
          <a:xfrm>
            <a:off x="8610090" y="6034677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2" name="Rechteck 161">
            <a:extLst>
              <a:ext uri="{FF2B5EF4-FFF2-40B4-BE49-F238E27FC236}">
                <a16:creationId xmlns:a16="http://schemas.microsoft.com/office/drawing/2014/main" id="{C00FE79C-79C9-4235-B064-67C0DE7D4F18}"/>
              </a:ext>
            </a:extLst>
          </p:cNvPr>
          <p:cNvSpPr/>
          <p:nvPr/>
        </p:nvSpPr>
        <p:spPr>
          <a:xfrm>
            <a:off x="9584424" y="6034677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3" name="Rechteck 162">
            <a:extLst>
              <a:ext uri="{FF2B5EF4-FFF2-40B4-BE49-F238E27FC236}">
                <a16:creationId xmlns:a16="http://schemas.microsoft.com/office/drawing/2014/main" id="{FAC71F17-DBF3-4EF8-9B2B-4EF949B22A39}"/>
              </a:ext>
            </a:extLst>
          </p:cNvPr>
          <p:cNvSpPr/>
          <p:nvPr/>
        </p:nvSpPr>
        <p:spPr>
          <a:xfrm>
            <a:off x="10233980" y="6034677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4" name="Rechteck 163">
            <a:extLst>
              <a:ext uri="{FF2B5EF4-FFF2-40B4-BE49-F238E27FC236}">
                <a16:creationId xmlns:a16="http://schemas.microsoft.com/office/drawing/2014/main" id="{2F86E3AE-D839-46EE-920C-A1656A1B7EB1}"/>
              </a:ext>
            </a:extLst>
          </p:cNvPr>
          <p:cNvSpPr/>
          <p:nvPr/>
        </p:nvSpPr>
        <p:spPr>
          <a:xfrm>
            <a:off x="10558758" y="6034677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7" name="Gerader Verbinder 166">
            <a:extLst>
              <a:ext uri="{FF2B5EF4-FFF2-40B4-BE49-F238E27FC236}">
                <a16:creationId xmlns:a16="http://schemas.microsoft.com/office/drawing/2014/main" id="{412BF7C6-3A05-433D-AF00-2A1DD0752434}"/>
              </a:ext>
            </a:extLst>
          </p:cNvPr>
          <p:cNvCxnSpPr>
            <a:cxnSpLocks/>
          </p:cNvCxnSpPr>
          <p:nvPr/>
        </p:nvCxnSpPr>
        <p:spPr>
          <a:xfrm flipV="1">
            <a:off x="8666496" y="5049202"/>
            <a:ext cx="0" cy="455133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9" name="Gerader Verbinder 168">
            <a:extLst>
              <a:ext uri="{FF2B5EF4-FFF2-40B4-BE49-F238E27FC236}">
                <a16:creationId xmlns:a16="http://schemas.microsoft.com/office/drawing/2014/main" id="{010AF812-AAE6-4B0E-9635-605CC12040F5}"/>
              </a:ext>
            </a:extLst>
          </p:cNvPr>
          <p:cNvCxnSpPr>
            <a:cxnSpLocks/>
          </p:cNvCxnSpPr>
          <p:nvPr/>
        </p:nvCxnSpPr>
        <p:spPr>
          <a:xfrm flipV="1">
            <a:off x="9640830" y="5049202"/>
            <a:ext cx="0" cy="455133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1" name="Gerader Verbinder 170">
            <a:extLst>
              <a:ext uri="{FF2B5EF4-FFF2-40B4-BE49-F238E27FC236}">
                <a16:creationId xmlns:a16="http://schemas.microsoft.com/office/drawing/2014/main" id="{CFFE94DB-F238-489C-8D5D-DBFB9BC1B9AF}"/>
              </a:ext>
            </a:extLst>
          </p:cNvPr>
          <p:cNvCxnSpPr>
            <a:cxnSpLocks/>
          </p:cNvCxnSpPr>
          <p:nvPr/>
        </p:nvCxnSpPr>
        <p:spPr>
          <a:xfrm flipV="1">
            <a:off x="10290386" y="5049202"/>
            <a:ext cx="0" cy="455133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3" name="Gerader Verbinder 172">
            <a:extLst>
              <a:ext uri="{FF2B5EF4-FFF2-40B4-BE49-F238E27FC236}">
                <a16:creationId xmlns:a16="http://schemas.microsoft.com/office/drawing/2014/main" id="{62EE6879-D864-4820-9BB0-C890BD75C0DD}"/>
              </a:ext>
            </a:extLst>
          </p:cNvPr>
          <p:cNvCxnSpPr>
            <a:cxnSpLocks/>
            <a:stCxn id="100" idx="0"/>
            <a:endCxn id="77" idx="2"/>
          </p:cNvCxnSpPr>
          <p:nvPr/>
        </p:nvCxnSpPr>
        <p:spPr>
          <a:xfrm flipV="1">
            <a:off x="8016940" y="4518861"/>
            <a:ext cx="0" cy="455133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4" name="Gerader Verbinder 173">
            <a:extLst>
              <a:ext uri="{FF2B5EF4-FFF2-40B4-BE49-F238E27FC236}">
                <a16:creationId xmlns:a16="http://schemas.microsoft.com/office/drawing/2014/main" id="{5B74B479-D93C-4817-A6F9-ACB4CA220673}"/>
              </a:ext>
            </a:extLst>
          </p:cNvPr>
          <p:cNvCxnSpPr>
            <a:cxnSpLocks/>
          </p:cNvCxnSpPr>
          <p:nvPr/>
        </p:nvCxnSpPr>
        <p:spPr>
          <a:xfrm flipV="1">
            <a:off x="9316052" y="4518861"/>
            <a:ext cx="0" cy="455133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5" name="Gerader Verbinder 174">
            <a:extLst>
              <a:ext uri="{FF2B5EF4-FFF2-40B4-BE49-F238E27FC236}">
                <a16:creationId xmlns:a16="http://schemas.microsoft.com/office/drawing/2014/main" id="{CD937D72-2B65-4E51-AD33-8E3107413E57}"/>
              </a:ext>
            </a:extLst>
          </p:cNvPr>
          <p:cNvCxnSpPr>
            <a:cxnSpLocks/>
          </p:cNvCxnSpPr>
          <p:nvPr/>
        </p:nvCxnSpPr>
        <p:spPr>
          <a:xfrm flipV="1">
            <a:off x="9965608" y="4518861"/>
            <a:ext cx="0" cy="455133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0" name="Gerader Verbinder 179">
            <a:extLst>
              <a:ext uri="{FF2B5EF4-FFF2-40B4-BE49-F238E27FC236}">
                <a16:creationId xmlns:a16="http://schemas.microsoft.com/office/drawing/2014/main" id="{A9F2DD9A-E4E3-417B-B4B1-F8C389E5AEC6}"/>
              </a:ext>
            </a:extLst>
          </p:cNvPr>
          <p:cNvCxnSpPr>
            <a:cxnSpLocks/>
          </p:cNvCxnSpPr>
          <p:nvPr/>
        </p:nvCxnSpPr>
        <p:spPr>
          <a:xfrm flipV="1">
            <a:off x="8341718" y="5579543"/>
            <a:ext cx="0" cy="455134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1" name="Gerader Verbinder 180">
            <a:extLst>
              <a:ext uri="{FF2B5EF4-FFF2-40B4-BE49-F238E27FC236}">
                <a16:creationId xmlns:a16="http://schemas.microsoft.com/office/drawing/2014/main" id="{5DF1D2FE-D076-4885-A1A2-F3C7400756B1}"/>
              </a:ext>
            </a:extLst>
          </p:cNvPr>
          <p:cNvCxnSpPr>
            <a:cxnSpLocks/>
          </p:cNvCxnSpPr>
          <p:nvPr/>
        </p:nvCxnSpPr>
        <p:spPr>
          <a:xfrm flipV="1">
            <a:off x="8666496" y="5579543"/>
            <a:ext cx="0" cy="455134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2" name="Gerader Verbinder 181">
            <a:extLst>
              <a:ext uri="{FF2B5EF4-FFF2-40B4-BE49-F238E27FC236}">
                <a16:creationId xmlns:a16="http://schemas.microsoft.com/office/drawing/2014/main" id="{84743769-36B8-4A0F-A275-43FED9A77542}"/>
              </a:ext>
            </a:extLst>
          </p:cNvPr>
          <p:cNvCxnSpPr>
            <a:cxnSpLocks/>
          </p:cNvCxnSpPr>
          <p:nvPr/>
        </p:nvCxnSpPr>
        <p:spPr>
          <a:xfrm flipV="1">
            <a:off x="9640830" y="5579543"/>
            <a:ext cx="0" cy="455134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4" name="Gerader Verbinder 183">
            <a:extLst>
              <a:ext uri="{FF2B5EF4-FFF2-40B4-BE49-F238E27FC236}">
                <a16:creationId xmlns:a16="http://schemas.microsoft.com/office/drawing/2014/main" id="{AFA6187E-FC7F-400B-A1A2-DFCA9F1A424A}"/>
              </a:ext>
            </a:extLst>
          </p:cNvPr>
          <p:cNvCxnSpPr>
            <a:cxnSpLocks/>
          </p:cNvCxnSpPr>
          <p:nvPr/>
        </p:nvCxnSpPr>
        <p:spPr>
          <a:xfrm flipV="1">
            <a:off x="10615164" y="5579543"/>
            <a:ext cx="0" cy="455134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6" name="Gerader Verbinder 185">
            <a:extLst>
              <a:ext uri="{FF2B5EF4-FFF2-40B4-BE49-F238E27FC236}">
                <a16:creationId xmlns:a16="http://schemas.microsoft.com/office/drawing/2014/main" id="{A4DFCBC6-22F6-450D-8677-123CE0777BA0}"/>
              </a:ext>
            </a:extLst>
          </p:cNvPr>
          <p:cNvCxnSpPr>
            <a:cxnSpLocks/>
          </p:cNvCxnSpPr>
          <p:nvPr/>
        </p:nvCxnSpPr>
        <p:spPr>
          <a:xfrm flipV="1">
            <a:off x="9640830" y="4518861"/>
            <a:ext cx="0" cy="455133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7" name="Gerader Verbinder 186">
            <a:extLst>
              <a:ext uri="{FF2B5EF4-FFF2-40B4-BE49-F238E27FC236}">
                <a16:creationId xmlns:a16="http://schemas.microsoft.com/office/drawing/2014/main" id="{5B8F49B5-B6CF-418D-B49F-2FC7BF994D44}"/>
              </a:ext>
            </a:extLst>
          </p:cNvPr>
          <p:cNvCxnSpPr>
            <a:cxnSpLocks/>
          </p:cNvCxnSpPr>
          <p:nvPr/>
        </p:nvCxnSpPr>
        <p:spPr>
          <a:xfrm flipV="1">
            <a:off x="10290386" y="5579543"/>
            <a:ext cx="0" cy="455134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8" name="Gerader Verbinder 187">
            <a:extLst>
              <a:ext uri="{FF2B5EF4-FFF2-40B4-BE49-F238E27FC236}">
                <a16:creationId xmlns:a16="http://schemas.microsoft.com/office/drawing/2014/main" id="{E9231B67-1B7B-454D-B9B0-187037918AF1}"/>
              </a:ext>
            </a:extLst>
          </p:cNvPr>
          <p:cNvCxnSpPr>
            <a:cxnSpLocks/>
          </p:cNvCxnSpPr>
          <p:nvPr/>
        </p:nvCxnSpPr>
        <p:spPr>
          <a:xfrm flipH="1" flipV="1">
            <a:off x="9640826" y="3988521"/>
            <a:ext cx="4" cy="455132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9" name="Gerader Verbinder 188">
            <a:extLst>
              <a:ext uri="{FF2B5EF4-FFF2-40B4-BE49-F238E27FC236}">
                <a16:creationId xmlns:a16="http://schemas.microsoft.com/office/drawing/2014/main" id="{D03E4390-343D-407C-93DE-315E6FE10F43}"/>
              </a:ext>
            </a:extLst>
          </p:cNvPr>
          <p:cNvCxnSpPr>
            <a:cxnSpLocks/>
          </p:cNvCxnSpPr>
          <p:nvPr/>
        </p:nvCxnSpPr>
        <p:spPr>
          <a:xfrm flipV="1">
            <a:off x="8666496" y="6109883"/>
            <a:ext cx="0" cy="455134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0" name="Gerader Verbinder 189">
            <a:extLst>
              <a:ext uri="{FF2B5EF4-FFF2-40B4-BE49-F238E27FC236}">
                <a16:creationId xmlns:a16="http://schemas.microsoft.com/office/drawing/2014/main" id="{6A279ADE-A692-423D-9C82-F2CD9CBF0E40}"/>
              </a:ext>
            </a:extLst>
          </p:cNvPr>
          <p:cNvCxnSpPr>
            <a:cxnSpLocks/>
          </p:cNvCxnSpPr>
          <p:nvPr/>
        </p:nvCxnSpPr>
        <p:spPr>
          <a:xfrm flipV="1">
            <a:off x="9640830" y="6109883"/>
            <a:ext cx="0" cy="455134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2" name="Gerader Verbinder 191">
            <a:extLst>
              <a:ext uri="{FF2B5EF4-FFF2-40B4-BE49-F238E27FC236}">
                <a16:creationId xmlns:a16="http://schemas.microsoft.com/office/drawing/2014/main" id="{E3592DF0-66C0-4CF4-8425-91EC58AD861C}"/>
              </a:ext>
            </a:extLst>
          </p:cNvPr>
          <p:cNvCxnSpPr>
            <a:cxnSpLocks/>
          </p:cNvCxnSpPr>
          <p:nvPr/>
        </p:nvCxnSpPr>
        <p:spPr>
          <a:xfrm flipV="1">
            <a:off x="10290386" y="6109883"/>
            <a:ext cx="0" cy="455134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2490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de-DE" dirty="0"/>
              <a:t>Knotenpositionierung</a:t>
            </a:r>
            <a:r>
              <a:rPr lang="en-US" dirty="0"/>
              <a:t>	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A04DC6B-4ACA-43F6-8247-A798CEAB1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r>
              <a:rPr lang="de-DE" dirty="0"/>
              <a:t>Nach Brandes und Köpf</a:t>
            </a:r>
          </a:p>
          <a:p>
            <a:r>
              <a:rPr lang="de-DE" dirty="0"/>
              <a:t>Umwandlung der Knoten</a:t>
            </a:r>
          </a:p>
          <a:p>
            <a:pPr lvl="1"/>
            <a:r>
              <a:rPr lang="de-DE" dirty="0"/>
              <a:t>Normaler Knoten</a:t>
            </a:r>
          </a:p>
          <a:p>
            <a:pPr lvl="1"/>
            <a:r>
              <a:rPr lang="de-DE" dirty="0"/>
              <a:t>Berücksichtigung der</a:t>
            </a:r>
            <a:br>
              <a:rPr lang="de-DE" dirty="0"/>
            </a:br>
            <a:r>
              <a:rPr lang="de-DE" dirty="0"/>
              <a:t>Beschriftung</a:t>
            </a:r>
          </a:p>
          <a:p>
            <a:pPr lvl="1"/>
            <a:r>
              <a:rPr lang="de-DE" dirty="0" err="1"/>
              <a:t>Dummyknoten</a:t>
            </a:r>
            <a:endParaRPr lang="de-DE" dirty="0"/>
          </a:p>
          <a:p>
            <a:pPr lvl="1"/>
            <a:r>
              <a:rPr lang="de-DE" dirty="0"/>
              <a:t>Knoten mit </a:t>
            </a:r>
            <a:r>
              <a:rPr lang="de-DE" dirty="0" err="1"/>
              <a:t>Portpaar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321F50D-1FE9-4B20-896C-D486C073CCE6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137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7" name="Pfeil: nach oben gebogen 266">
            <a:extLst>
              <a:ext uri="{FF2B5EF4-FFF2-40B4-BE49-F238E27FC236}">
                <a16:creationId xmlns:a16="http://schemas.microsoft.com/office/drawing/2014/main" id="{CFA393D7-5AF4-4FCE-9D7B-A5ED6E537D4F}"/>
              </a:ext>
            </a:extLst>
          </p:cNvPr>
          <p:cNvSpPr/>
          <p:nvPr/>
        </p:nvSpPr>
        <p:spPr>
          <a:xfrm rot="5400000">
            <a:off x="5860325" y="4358245"/>
            <a:ext cx="1513464" cy="1530636"/>
          </a:xfrm>
          <a:prstGeom prst="bentUpArrow">
            <a:avLst>
              <a:gd name="adj1" fmla="val 31639"/>
              <a:gd name="adj2" fmla="val 27854"/>
              <a:gd name="adj3" fmla="val 29439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9117FA11-BEA1-4417-94B2-216B10A2B47D}"/>
              </a:ext>
            </a:extLst>
          </p:cNvPr>
          <p:cNvGrpSpPr/>
          <p:nvPr/>
        </p:nvGrpSpPr>
        <p:grpSpPr>
          <a:xfrm>
            <a:off x="5062451" y="1535000"/>
            <a:ext cx="3808545" cy="2218302"/>
            <a:chOff x="5062451" y="1535000"/>
            <a:chExt cx="3808545" cy="2218302"/>
          </a:xfrm>
        </p:grpSpPr>
        <p:cxnSp>
          <p:nvCxnSpPr>
            <p:cNvPr id="117" name="Gerader Verbinder 116">
              <a:extLst>
                <a:ext uri="{FF2B5EF4-FFF2-40B4-BE49-F238E27FC236}">
                  <a16:creationId xmlns:a16="http://schemas.microsoft.com/office/drawing/2014/main" id="{ED6DF96F-3E47-4991-88DD-2A33A99F4F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12316" y="3109020"/>
              <a:ext cx="355868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Gerader Verbinder 117">
              <a:extLst>
                <a:ext uri="{FF2B5EF4-FFF2-40B4-BE49-F238E27FC236}">
                  <a16:creationId xmlns:a16="http://schemas.microsoft.com/office/drawing/2014/main" id="{69AADDC7-D160-4DCB-B7A0-BD0938FB82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12316" y="2182719"/>
              <a:ext cx="35586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Rechteck: abgerundete Ecken 118">
              <a:extLst>
                <a:ext uri="{FF2B5EF4-FFF2-40B4-BE49-F238E27FC236}">
                  <a16:creationId xmlns:a16="http://schemas.microsoft.com/office/drawing/2014/main" id="{2647CEE5-3943-4FC2-83A4-AE165E3A019A}"/>
                </a:ext>
              </a:extLst>
            </p:cNvPr>
            <p:cNvSpPr/>
            <p:nvPr/>
          </p:nvSpPr>
          <p:spPr>
            <a:xfrm>
              <a:off x="7877399" y="2903566"/>
              <a:ext cx="656768" cy="412751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D4</a:t>
              </a:r>
            </a:p>
          </p:txBody>
        </p:sp>
        <p:sp>
          <p:nvSpPr>
            <p:cNvPr id="120" name="Rechteck 119">
              <a:extLst>
                <a:ext uri="{FF2B5EF4-FFF2-40B4-BE49-F238E27FC236}">
                  <a16:creationId xmlns:a16="http://schemas.microsoft.com/office/drawing/2014/main" id="{BC6AEB90-368D-4F5D-99F0-962CB8E6C9D4}"/>
                </a:ext>
              </a:extLst>
            </p:cNvPr>
            <p:cNvSpPr/>
            <p:nvPr/>
          </p:nvSpPr>
          <p:spPr>
            <a:xfrm>
              <a:off x="8149377" y="3316188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1" name="Rechteck 120">
              <a:extLst>
                <a:ext uri="{FF2B5EF4-FFF2-40B4-BE49-F238E27FC236}">
                  <a16:creationId xmlns:a16="http://schemas.microsoft.com/office/drawing/2014/main" id="{1BDF7EEC-BB81-4F60-8C09-9C0F8DD1943B}"/>
                </a:ext>
              </a:extLst>
            </p:cNvPr>
            <p:cNvSpPr/>
            <p:nvPr/>
          </p:nvSpPr>
          <p:spPr>
            <a:xfrm>
              <a:off x="8149377" y="2828358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2" name="Rechteck: abgerundete Ecken 121">
              <a:extLst>
                <a:ext uri="{FF2B5EF4-FFF2-40B4-BE49-F238E27FC236}">
                  <a16:creationId xmlns:a16="http://schemas.microsoft.com/office/drawing/2014/main" id="{940654BF-B263-4872-83EF-F618AA88D384}"/>
                </a:ext>
              </a:extLst>
            </p:cNvPr>
            <p:cNvSpPr/>
            <p:nvPr/>
          </p:nvSpPr>
          <p:spPr>
            <a:xfrm>
              <a:off x="6418980" y="1976539"/>
              <a:ext cx="656768" cy="412751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D3</a:t>
              </a:r>
            </a:p>
          </p:txBody>
        </p:sp>
        <p:sp>
          <p:nvSpPr>
            <p:cNvPr id="123" name="Rechteck 122">
              <a:extLst>
                <a:ext uri="{FF2B5EF4-FFF2-40B4-BE49-F238E27FC236}">
                  <a16:creationId xmlns:a16="http://schemas.microsoft.com/office/drawing/2014/main" id="{AE87D162-3988-4982-AC46-0DDC8EAC3A5C}"/>
                </a:ext>
              </a:extLst>
            </p:cNvPr>
            <p:cNvSpPr/>
            <p:nvPr/>
          </p:nvSpPr>
          <p:spPr>
            <a:xfrm>
              <a:off x="6690958" y="2390902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4" name="Rechteck 123">
              <a:extLst>
                <a:ext uri="{FF2B5EF4-FFF2-40B4-BE49-F238E27FC236}">
                  <a16:creationId xmlns:a16="http://schemas.microsoft.com/office/drawing/2014/main" id="{7AFE5F27-3BEA-4DB4-8B1C-23C3510755C1}"/>
                </a:ext>
              </a:extLst>
            </p:cNvPr>
            <p:cNvSpPr/>
            <p:nvPr/>
          </p:nvSpPr>
          <p:spPr>
            <a:xfrm>
              <a:off x="6690958" y="1901040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5" name="Rechteck: abgerundete Ecken 124">
              <a:extLst>
                <a:ext uri="{FF2B5EF4-FFF2-40B4-BE49-F238E27FC236}">
                  <a16:creationId xmlns:a16="http://schemas.microsoft.com/office/drawing/2014/main" id="{AF23A5BF-BB07-40D8-B719-C48A450D0272}"/>
                </a:ext>
              </a:extLst>
            </p:cNvPr>
            <p:cNvSpPr/>
            <p:nvPr/>
          </p:nvSpPr>
          <p:spPr>
            <a:xfrm>
              <a:off x="5649144" y="1976248"/>
              <a:ext cx="656768" cy="412751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Vertex2</a:t>
              </a:r>
            </a:p>
          </p:txBody>
        </p:sp>
        <p:sp>
          <p:nvSpPr>
            <p:cNvPr id="126" name="Rechteck 125">
              <a:extLst>
                <a:ext uri="{FF2B5EF4-FFF2-40B4-BE49-F238E27FC236}">
                  <a16:creationId xmlns:a16="http://schemas.microsoft.com/office/drawing/2014/main" id="{A2871223-48A6-49E0-8D4D-1A87408C88F4}"/>
                </a:ext>
              </a:extLst>
            </p:cNvPr>
            <p:cNvSpPr/>
            <p:nvPr/>
          </p:nvSpPr>
          <p:spPr>
            <a:xfrm>
              <a:off x="5921123" y="2387738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7" name="Rechteck: abgerundete Ecken 126">
              <a:extLst>
                <a:ext uri="{FF2B5EF4-FFF2-40B4-BE49-F238E27FC236}">
                  <a16:creationId xmlns:a16="http://schemas.microsoft.com/office/drawing/2014/main" id="{8BF334EE-A94A-4743-99B1-223DBC84F5E9}"/>
                </a:ext>
              </a:extLst>
            </p:cNvPr>
            <p:cNvSpPr/>
            <p:nvPr/>
          </p:nvSpPr>
          <p:spPr>
            <a:xfrm>
              <a:off x="7188815" y="1976438"/>
              <a:ext cx="1345352" cy="412751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TD1</a:t>
              </a:r>
            </a:p>
          </p:txBody>
        </p:sp>
        <p:sp>
          <p:nvSpPr>
            <p:cNvPr id="128" name="Rechteck 127">
              <a:extLst>
                <a:ext uri="{FF2B5EF4-FFF2-40B4-BE49-F238E27FC236}">
                  <a16:creationId xmlns:a16="http://schemas.microsoft.com/office/drawing/2014/main" id="{A8ACD200-03C1-4ADE-A932-6CFED6FDE5C9}"/>
                </a:ext>
              </a:extLst>
            </p:cNvPr>
            <p:cNvSpPr/>
            <p:nvPr/>
          </p:nvSpPr>
          <p:spPr>
            <a:xfrm>
              <a:off x="8149377" y="2389088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9" name="Rechteck 128">
              <a:extLst>
                <a:ext uri="{FF2B5EF4-FFF2-40B4-BE49-F238E27FC236}">
                  <a16:creationId xmlns:a16="http://schemas.microsoft.com/office/drawing/2014/main" id="{04C9F48C-0B2E-4451-89EB-A05B9A7A2219}"/>
                </a:ext>
              </a:extLst>
            </p:cNvPr>
            <p:cNvSpPr/>
            <p:nvPr/>
          </p:nvSpPr>
          <p:spPr>
            <a:xfrm>
              <a:off x="7460803" y="2389088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30" name="Gerader Verbinder 129">
              <a:extLst>
                <a:ext uri="{FF2B5EF4-FFF2-40B4-BE49-F238E27FC236}">
                  <a16:creationId xmlns:a16="http://schemas.microsoft.com/office/drawing/2014/main" id="{2747C777-AD58-4A66-9A8D-1ED5F0066983}"/>
                </a:ext>
              </a:extLst>
            </p:cNvPr>
            <p:cNvCxnSpPr>
              <a:cxnSpLocks/>
              <a:stCxn id="146" idx="0"/>
              <a:endCxn id="126" idx="2"/>
            </p:cNvCxnSpPr>
            <p:nvPr/>
          </p:nvCxnSpPr>
          <p:spPr>
            <a:xfrm flipV="1">
              <a:off x="5977528" y="2462946"/>
              <a:ext cx="0" cy="349242"/>
            </a:xfrm>
            <a:prstGeom prst="line">
              <a:avLst/>
            </a:prstGeom>
            <a:ln w="3810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Gerader Verbinder 130">
              <a:extLst>
                <a:ext uri="{FF2B5EF4-FFF2-40B4-BE49-F238E27FC236}">
                  <a16:creationId xmlns:a16="http://schemas.microsoft.com/office/drawing/2014/main" id="{FF64E017-11EA-4DA9-A84F-9E1581ED9689}"/>
                </a:ext>
              </a:extLst>
            </p:cNvPr>
            <p:cNvCxnSpPr>
              <a:cxnSpLocks/>
              <a:stCxn id="124" idx="0"/>
            </p:cNvCxnSpPr>
            <p:nvPr/>
          </p:nvCxnSpPr>
          <p:spPr>
            <a:xfrm flipV="1">
              <a:off x="6747364" y="1535000"/>
              <a:ext cx="0" cy="366040"/>
            </a:xfrm>
            <a:prstGeom prst="line">
              <a:avLst/>
            </a:prstGeom>
            <a:ln w="3810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Gerader Verbinder 131">
              <a:extLst>
                <a:ext uri="{FF2B5EF4-FFF2-40B4-BE49-F238E27FC236}">
                  <a16:creationId xmlns:a16="http://schemas.microsoft.com/office/drawing/2014/main" id="{3F9DD9AD-3BE6-4CA8-89C9-59313242A222}"/>
                </a:ext>
              </a:extLst>
            </p:cNvPr>
            <p:cNvCxnSpPr>
              <a:cxnSpLocks/>
              <a:stCxn id="144" idx="0"/>
              <a:endCxn id="129" idx="2"/>
            </p:cNvCxnSpPr>
            <p:nvPr/>
          </p:nvCxnSpPr>
          <p:spPr>
            <a:xfrm flipV="1">
              <a:off x="7517209" y="2464296"/>
              <a:ext cx="0" cy="347892"/>
            </a:xfrm>
            <a:prstGeom prst="line">
              <a:avLst/>
            </a:prstGeom>
            <a:ln w="3810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Gerader Verbinder 132">
              <a:extLst>
                <a:ext uri="{FF2B5EF4-FFF2-40B4-BE49-F238E27FC236}">
                  <a16:creationId xmlns:a16="http://schemas.microsoft.com/office/drawing/2014/main" id="{53296EB9-BB23-4AA7-86A8-585C1A354540}"/>
                </a:ext>
              </a:extLst>
            </p:cNvPr>
            <p:cNvCxnSpPr>
              <a:cxnSpLocks/>
              <a:stCxn id="121" idx="0"/>
              <a:endCxn id="128" idx="2"/>
            </p:cNvCxnSpPr>
            <p:nvPr/>
          </p:nvCxnSpPr>
          <p:spPr>
            <a:xfrm flipV="1">
              <a:off x="8205783" y="2464296"/>
              <a:ext cx="0" cy="364062"/>
            </a:xfrm>
            <a:prstGeom prst="line">
              <a:avLst/>
            </a:prstGeom>
            <a:ln w="3810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Gerader Verbinder 133">
              <a:extLst>
                <a:ext uri="{FF2B5EF4-FFF2-40B4-BE49-F238E27FC236}">
                  <a16:creationId xmlns:a16="http://schemas.microsoft.com/office/drawing/2014/main" id="{0CC8C831-0889-4669-9B19-540167BE13AB}"/>
                </a:ext>
              </a:extLst>
            </p:cNvPr>
            <p:cNvCxnSpPr>
              <a:cxnSpLocks/>
              <a:endCxn id="120" idx="2"/>
            </p:cNvCxnSpPr>
            <p:nvPr/>
          </p:nvCxnSpPr>
          <p:spPr>
            <a:xfrm flipV="1">
              <a:off x="8205783" y="3391396"/>
              <a:ext cx="0" cy="361906"/>
            </a:xfrm>
            <a:prstGeom prst="line">
              <a:avLst/>
            </a:prstGeom>
            <a:ln w="3810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Gerader Verbinder 134">
              <a:extLst>
                <a:ext uri="{FF2B5EF4-FFF2-40B4-BE49-F238E27FC236}">
                  <a16:creationId xmlns:a16="http://schemas.microsoft.com/office/drawing/2014/main" id="{DC66A72E-498C-4B46-BC8C-950370994139}"/>
                </a:ext>
              </a:extLst>
            </p:cNvPr>
            <p:cNvCxnSpPr>
              <a:cxnSpLocks/>
              <a:stCxn id="145" idx="0"/>
              <a:endCxn id="123" idx="2"/>
            </p:cNvCxnSpPr>
            <p:nvPr/>
          </p:nvCxnSpPr>
          <p:spPr>
            <a:xfrm flipV="1">
              <a:off x="6747364" y="2466110"/>
              <a:ext cx="0" cy="346078"/>
            </a:xfrm>
            <a:prstGeom prst="line">
              <a:avLst/>
            </a:prstGeom>
            <a:ln w="3810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6" name="Rechteck: abgerundete Ecken 135">
              <a:extLst>
                <a:ext uri="{FF2B5EF4-FFF2-40B4-BE49-F238E27FC236}">
                  <a16:creationId xmlns:a16="http://schemas.microsoft.com/office/drawing/2014/main" id="{4DA00562-5788-4B31-93C9-A0D28A8BF60E}"/>
                </a:ext>
              </a:extLst>
            </p:cNvPr>
            <p:cNvSpPr/>
            <p:nvPr/>
          </p:nvSpPr>
          <p:spPr>
            <a:xfrm>
              <a:off x="5809960" y="2905795"/>
              <a:ext cx="1874808" cy="4127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V1</a:t>
              </a:r>
            </a:p>
          </p:txBody>
        </p:sp>
        <p:cxnSp>
          <p:nvCxnSpPr>
            <p:cNvPr id="137" name="Gerader Verbinder 136">
              <a:extLst>
                <a:ext uri="{FF2B5EF4-FFF2-40B4-BE49-F238E27FC236}">
                  <a16:creationId xmlns:a16="http://schemas.microsoft.com/office/drawing/2014/main" id="{FD94B1F1-5BC5-41F2-BD6B-2AD090425C1C}"/>
                </a:ext>
              </a:extLst>
            </p:cNvPr>
            <p:cNvCxnSpPr>
              <a:cxnSpLocks/>
              <a:stCxn id="149" idx="0"/>
              <a:endCxn id="145" idx="2"/>
            </p:cNvCxnSpPr>
            <p:nvPr/>
          </p:nvCxnSpPr>
          <p:spPr>
            <a:xfrm flipV="1">
              <a:off x="6747364" y="2887396"/>
              <a:ext cx="0" cy="454422"/>
            </a:xfrm>
            <a:prstGeom prst="line">
              <a:avLst/>
            </a:prstGeom>
            <a:ln w="38100">
              <a:headEnd type="none" w="sm" len="med"/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Gerader Verbinder 137">
              <a:extLst>
                <a:ext uri="{FF2B5EF4-FFF2-40B4-BE49-F238E27FC236}">
                  <a16:creationId xmlns:a16="http://schemas.microsoft.com/office/drawing/2014/main" id="{9037FD43-C41F-4FC0-A9CA-885596799E67}"/>
                </a:ext>
              </a:extLst>
            </p:cNvPr>
            <p:cNvCxnSpPr>
              <a:cxnSpLocks/>
              <a:stCxn id="148" idx="0"/>
              <a:endCxn id="144" idx="2"/>
            </p:cNvCxnSpPr>
            <p:nvPr/>
          </p:nvCxnSpPr>
          <p:spPr>
            <a:xfrm flipV="1">
              <a:off x="7517209" y="2887396"/>
              <a:ext cx="0" cy="454422"/>
            </a:xfrm>
            <a:prstGeom prst="line">
              <a:avLst/>
            </a:prstGeom>
            <a:ln w="38100">
              <a:headEnd type="none" w="sm" len="med"/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Gerader Verbinder 138">
              <a:extLst>
                <a:ext uri="{FF2B5EF4-FFF2-40B4-BE49-F238E27FC236}">
                  <a16:creationId xmlns:a16="http://schemas.microsoft.com/office/drawing/2014/main" id="{6B047C65-385B-4B71-903D-F7C7D4A7609D}"/>
                </a:ext>
              </a:extLst>
            </p:cNvPr>
            <p:cNvCxnSpPr>
              <a:cxnSpLocks/>
              <a:stCxn id="150" idx="0"/>
              <a:endCxn id="146" idx="2"/>
            </p:cNvCxnSpPr>
            <p:nvPr/>
          </p:nvCxnSpPr>
          <p:spPr>
            <a:xfrm flipV="1">
              <a:off x="5977528" y="2887396"/>
              <a:ext cx="0" cy="454422"/>
            </a:xfrm>
            <a:prstGeom prst="line">
              <a:avLst/>
            </a:prstGeom>
            <a:ln w="38100">
              <a:headEnd type="none" w="sm" len="med"/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Gerader Verbinder 139">
              <a:extLst>
                <a:ext uri="{FF2B5EF4-FFF2-40B4-BE49-F238E27FC236}">
                  <a16:creationId xmlns:a16="http://schemas.microsoft.com/office/drawing/2014/main" id="{356B0084-F289-4AE4-8FA6-1DDFB1585B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47364" y="3432066"/>
              <a:ext cx="0" cy="321236"/>
            </a:xfrm>
            <a:prstGeom prst="line">
              <a:avLst/>
            </a:prstGeom>
            <a:ln w="3810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Gerader Verbinder 140">
              <a:extLst>
                <a:ext uri="{FF2B5EF4-FFF2-40B4-BE49-F238E27FC236}">
                  <a16:creationId xmlns:a16="http://schemas.microsoft.com/office/drawing/2014/main" id="{479CA60A-A145-4E9E-9DE0-9ADE90DBBC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17209" y="3432066"/>
              <a:ext cx="0" cy="321236"/>
            </a:xfrm>
            <a:prstGeom prst="line">
              <a:avLst/>
            </a:prstGeom>
            <a:ln w="3810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Gerader Verbinder 141">
              <a:extLst>
                <a:ext uri="{FF2B5EF4-FFF2-40B4-BE49-F238E27FC236}">
                  <a16:creationId xmlns:a16="http://schemas.microsoft.com/office/drawing/2014/main" id="{70817DFA-0437-4970-A622-6B5972A996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77528" y="3432066"/>
              <a:ext cx="0" cy="321236"/>
            </a:xfrm>
            <a:prstGeom prst="line">
              <a:avLst/>
            </a:prstGeom>
            <a:ln w="3810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3" name="Rechteck 142">
              <a:extLst>
                <a:ext uri="{FF2B5EF4-FFF2-40B4-BE49-F238E27FC236}">
                  <a16:creationId xmlns:a16="http://schemas.microsoft.com/office/drawing/2014/main" id="{D5196558-D71D-41C3-B934-D3A57D046C06}"/>
                </a:ext>
              </a:extLst>
            </p:cNvPr>
            <p:cNvSpPr/>
            <p:nvPr/>
          </p:nvSpPr>
          <p:spPr>
            <a:xfrm>
              <a:off x="5881503" y="2789758"/>
              <a:ext cx="1731721" cy="11602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4" name="Rechteck 143">
              <a:extLst>
                <a:ext uri="{FF2B5EF4-FFF2-40B4-BE49-F238E27FC236}">
                  <a16:creationId xmlns:a16="http://schemas.microsoft.com/office/drawing/2014/main" id="{88B67777-35E7-4932-BBE3-4D0B87EA50FF}"/>
                </a:ext>
              </a:extLst>
            </p:cNvPr>
            <p:cNvSpPr/>
            <p:nvPr/>
          </p:nvSpPr>
          <p:spPr>
            <a:xfrm>
              <a:off x="7460803" y="2812188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5" name="Rechteck 144">
              <a:extLst>
                <a:ext uri="{FF2B5EF4-FFF2-40B4-BE49-F238E27FC236}">
                  <a16:creationId xmlns:a16="http://schemas.microsoft.com/office/drawing/2014/main" id="{7F1EFA5B-DD35-4E74-948D-FD28156B3161}"/>
                </a:ext>
              </a:extLst>
            </p:cNvPr>
            <p:cNvSpPr/>
            <p:nvPr/>
          </p:nvSpPr>
          <p:spPr>
            <a:xfrm>
              <a:off x="6690958" y="2812188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6" name="Rechteck 145">
              <a:extLst>
                <a:ext uri="{FF2B5EF4-FFF2-40B4-BE49-F238E27FC236}">
                  <a16:creationId xmlns:a16="http://schemas.microsoft.com/office/drawing/2014/main" id="{A15E664C-1B43-497E-9793-BC151110631B}"/>
                </a:ext>
              </a:extLst>
            </p:cNvPr>
            <p:cNvSpPr/>
            <p:nvPr/>
          </p:nvSpPr>
          <p:spPr>
            <a:xfrm>
              <a:off x="5921123" y="2812188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7" name="Rechteck 146">
              <a:extLst>
                <a:ext uri="{FF2B5EF4-FFF2-40B4-BE49-F238E27FC236}">
                  <a16:creationId xmlns:a16="http://schemas.microsoft.com/office/drawing/2014/main" id="{16571071-DCFD-4D3A-ABAE-A077962F0F72}"/>
                </a:ext>
              </a:extLst>
            </p:cNvPr>
            <p:cNvSpPr/>
            <p:nvPr/>
          </p:nvSpPr>
          <p:spPr>
            <a:xfrm>
              <a:off x="5881503" y="3319387"/>
              <a:ext cx="1731721" cy="11602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8" name="Rechteck 147">
              <a:extLst>
                <a:ext uri="{FF2B5EF4-FFF2-40B4-BE49-F238E27FC236}">
                  <a16:creationId xmlns:a16="http://schemas.microsoft.com/office/drawing/2014/main" id="{B267D196-9029-4C01-8472-56538B4B4421}"/>
                </a:ext>
              </a:extLst>
            </p:cNvPr>
            <p:cNvSpPr/>
            <p:nvPr/>
          </p:nvSpPr>
          <p:spPr>
            <a:xfrm>
              <a:off x="7460803" y="3341818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9" name="Rechteck 148">
              <a:extLst>
                <a:ext uri="{FF2B5EF4-FFF2-40B4-BE49-F238E27FC236}">
                  <a16:creationId xmlns:a16="http://schemas.microsoft.com/office/drawing/2014/main" id="{DA48E986-2840-4D04-8759-F50A6D0A4DAD}"/>
                </a:ext>
              </a:extLst>
            </p:cNvPr>
            <p:cNvSpPr/>
            <p:nvPr/>
          </p:nvSpPr>
          <p:spPr>
            <a:xfrm>
              <a:off x="6690958" y="3341818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0" name="Rechteck 149">
              <a:extLst>
                <a:ext uri="{FF2B5EF4-FFF2-40B4-BE49-F238E27FC236}">
                  <a16:creationId xmlns:a16="http://schemas.microsoft.com/office/drawing/2014/main" id="{1FA7C885-B2DA-4AEC-BC35-E06B91ED2874}"/>
                </a:ext>
              </a:extLst>
            </p:cNvPr>
            <p:cNvSpPr/>
            <p:nvPr/>
          </p:nvSpPr>
          <p:spPr>
            <a:xfrm>
              <a:off x="5921123" y="3341818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1" name="Textfeld 150">
              <a:extLst>
                <a:ext uri="{FF2B5EF4-FFF2-40B4-BE49-F238E27FC236}">
                  <a16:creationId xmlns:a16="http://schemas.microsoft.com/office/drawing/2014/main" id="{51BB007C-1403-45B5-B4A1-9D31AFF6D695}"/>
                </a:ext>
              </a:extLst>
            </p:cNvPr>
            <p:cNvSpPr txBox="1"/>
            <p:nvPr/>
          </p:nvSpPr>
          <p:spPr>
            <a:xfrm>
              <a:off x="5062451" y="1953950"/>
              <a:ext cx="15664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</a:rPr>
                <a:t>Vertex2</a:t>
              </a:r>
            </a:p>
          </p:txBody>
        </p:sp>
      </p:grpSp>
      <p:cxnSp>
        <p:nvCxnSpPr>
          <p:cNvPr id="226" name="Gerader Verbinder 225">
            <a:extLst>
              <a:ext uri="{FF2B5EF4-FFF2-40B4-BE49-F238E27FC236}">
                <a16:creationId xmlns:a16="http://schemas.microsoft.com/office/drawing/2014/main" id="{C87F17B0-4D97-4423-8F64-4071C08BE230}"/>
              </a:ext>
            </a:extLst>
          </p:cNvPr>
          <p:cNvCxnSpPr>
            <a:cxnSpLocks/>
          </p:cNvCxnSpPr>
          <p:nvPr/>
        </p:nvCxnSpPr>
        <p:spPr>
          <a:xfrm flipH="1">
            <a:off x="5312316" y="3109020"/>
            <a:ext cx="355868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Gerader Verbinder 226">
            <a:extLst>
              <a:ext uri="{FF2B5EF4-FFF2-40B4-BE49-F238E27FC236}">
                <a16:creationId xmlns:a16="http://schemas.microsoft.com/office/drawing/2014/main" id="{48AC37AA-75C9-46BC-ADEA-1E5EC58F510E}"/>
              </a:ext>
            </a:extLst>
          </p:cNvPr>
          <p:cNvCxnSpPr>
            <a:cxnSpLocks/>
          </p:cNvCxnSpPr>
          <p:nvPr/>
        </p:nvCxnSpPr>
        <p:spPr>
          <a:xfrm flipH="1">
            <a:off x="5312316" y="2182719"/>
            <a:ext cx="35586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Rechteck: abgerundete Ecken 227">
            <a:extLst>
              <a:ext uri="{FF2B5EF4-FFF2-40B4-BE49-F238E27FC236}">
                <a16:creationId xmlns:a16="http://schemas.microsoft.com/office/drawing/2014/main" id="{ADD43C86-295D-4BE1-A9C4-C68FFA3308A7}"/>
              </a:ext>
            </a:extLst>
          </p:cNvPr>
          <p:cNvSpPr/>
          <p:nvPr/>
        </p:nvSpPr>
        <p:spPr>
          <a:xfrm>
            <a:off x="7877399" y="2903566"/>
            <a:ext cx="656768" cy="41275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D4</a:t>
            </a:r>
          </a:p>
        </p:txBody>
      </p:sp>
      <p:sp>
        <p:nvSpPr>
          <p:cNvPr id="229" name="Rechteck 228">
            <a:extLst>
              <a:ext uri="{FF2B5EF4-FFF2-40B4-BE49-F238E27FC236}">
                <a16:creationId xmlns:a16="http://schemas.microsoft.com/office/drawing/2014/main" id="{88C15A03-D446-48D8-85EA-A65D80D6F4F7}"/>
              </a:ext>
            </a:extLst>
          </p:cNvPr>
          <p:cNvSpPr/>
          <p:nvPr/>
        </p:nvSpPr>
        <p:spPr>
          <a:xfrm>
            <a:off x="8149377" y="3316188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0" name="Rechteck 229">
            <a:extLst>
              <a:ext uri="{FF2B5EF4-FFF2-40B4-BE49-F238E27FC236}">
                <a16:creationId xmlns:a16="http://schemas.microsoft.com/office/drawing/2014/main" id="{73EA5176-DFCF-483B-A9CC-18569DFE9085}"/>
              </a:ext>
            </a:extLst>
          </p:cNvPr>
          <p:cNvSpPr/>
          <p:nvPr/>
        </p:nvSpPr>
        <p:spPr>
          <a:xfrm>
            <a:off x="8149377" y="2828358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1" name="Rechteck: abgerundete Ecken 230">
            <a:extLst>
              <a:ext uri="{FF2B5EF4-FFF2-40B4-BE49-F238E27FC236}">
                <a16:creationId xmlns:a16="http://schemas.microsoft.com/office/drawing/2014/main" id="{669E74A0-E176-48A9-BA7D-699ACDB84DE7}"/>
              </a:ext>
            </a:extLst>
          </p:cNvPr>
          <p:cNvSpPr/>
          <p:nvPr/>
        </p:nvSpPr>
        <p:spPr>
          <a:xfrm>
            <a:off x="6418980" y="1976539"/>
            <a:ext cx="656768" cy="41275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D3</a:t>
            </a:r>
          </a:p>
        </p:txBody>
      </p:sp>
      <p:sp>
        <p:nvSpPr>
          <p:cNvPr id="232" name="Rechteck 231">
            <a:extLst>
              <a:ext uri="{FF2B5EF4-FFF2-40B4-BE49-F238E27FC236}">
                <a16:creationId xmlns:a16="http://schemas.microsoft.com/office/drawing/2014/main" id="{0B890A2D-231C-4622-BC65-0C3EF8D0A486}"/>
              </a:ext>
            </a:extLst>
          </p:cNvPr>
          <p:cNvSpPr/>
          <p:nvPr/>
        </p:nvSpPr>
        <p:spPr>
          <a:xfrm>
            <a:off x="6690958" y="2390902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3" name="Rechteck 232">
            <a:extLst>
              <a:ext uri="{FF2B5EF4-FFF2-40B4-BE49-F238E27FC236}">
                <a16:creationId xmlns:a16="http://schemas.microsoft.com/office/drawing/2014/main" id="{C0BC8CB1-7350-45C8-B4F9-CB3681BC7817}"/>
              </a:ext>
            </a:extLst>
          </p:cNvPr>
          <p:cNvSpPr/>
          <p:nvPr/>
        </p:nvSpPr>
        <p:spPr>
          <a:xfrm>
            <a:off x="6690958" y="1901040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4" name="Rechteck: abgerundete Ecken 233">
            <a:extLst>
              <a:ext uri="{FF2B5EF4-FFF2-40B4-BE49-F238E27FC236}">
                <a16:creationId xmlns:a16="http://schemas.microsoft.com/office/drawing/2014/main" id="{9DAE9B53-FA72-4953-9ADE-503F708A5C51}"/>
              </a:ext>
            </a:extLst>
          </p:cNvPr>
          <p:cNvSpPr/>
          <p:nvPr/>
        </p:nvSpPr>
        <p:spPr>
          <a:xfrm>
            <a:off x="5649144" y="1976248"/>
            <a:ext cx="656768" cy="412751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Vertex2</a:t>
            </a:r>
          </a:p>
        </p:txBody>
      </p:sp>
      <p:sp>
        <p:nvSpPr>
          <p:cNvPr id="235" name="Rechteck 234">
            <a:extLst>
              <a:ext uri="{FF2B5EF4-FFF2-40B4-BE49-F238E27FC236}">
                <a16:creationId xmlns:a16="http://schemas.microsoft.com/office/drawing/2014/main" id="{9F6B7566-DD4E-42EF-AF58-ECC19F61FDA6}"/>
              </a:ext>
            </a:extLst>
          </p:cNvPr>
          <p:cNvSpPr/>
          <p:nvPr/>
        </p:nvSpPr>
        <p:spPr>
          <a:xfrm>
            <a:off x="5921123" y="2387738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6" name="Rechteck: abgerundete Ecken 235">
            <a:extLst>
              <a:ext uri="{FF2B5EF4-FFF2-40B4-BE49-F238E27FC236}">
                <a16:creationId xmlns:a16="http://schemas.microsoft.com/office/drawing/2014/main" id="{BB9B27F6-8843-4017-A7A1-22FFC2C6BAA1}"/>
              </a:ext>
            </a:extLst>
          </p:cNvPr>
          <p:cNvSpPr/>
          <p:nvPr/>
        </p:nvSpPr>
        <p:spPr>
          <a:xfrm>
            <a:off x="7188815" y="1976438"/>
            <a:ext cx="1345352" cy="41275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TD1</a:t>
            </a:r>
          </a:p>
        </p:txBody>
      </p:sp>
      <p:sp>
        <p:nvSpPr>
          <p:cNvPr id="237" name="Rechteck 236">
            <a:extLst>
              <a:ext uri="{FF2B5EF4-FFF2-40B4-BE49-F238E27FC236}">
                <a16:creationId xmlns:a16="http://schemas.microsoft.com/office/drawing/2014/main" id="{450B5447-6442-4500-927A-4003572DFAD6}"/>
              </a:ext>
            </a:extLst>
          </p:cNvPr>
          <p:cNvSpPr/>
          <p:nvPr/>
        </p:nvSpPr>
        <p:spPr>
          <a:xfrm>
            <a:off x="8149377" y="2389088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8" name="Rechteck 237">
            <a:extLst>
              <a:ext uri="{FF2B5EF4-FFF2-40B4-BE49-F238E27FC236}">
                <a16:creationId xmlns:a16="http://schemas.microsoft.com/office/drawing/2014/main" id="{F619C634-E23A-4E0B-AA17-7408C53E5480}"/>
              </a:ext>
            </a:extLst>
          </p:cNvPr>
          <p:cNvSpPr/>
          <p:nvPr/>
        </p:nvSpPr>
        <p:spPr>
          <a:xfrm>
            <a:off x="7460803" y="2389088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39" name="Gerader Verbinder 238">
            <a:extLst>
              <a:ext uri="{FF2B5EF4-FFF2-40B4-BE49-F238E27FC236}">
                <a16:creationId xmlns:a16="http://schemas.microsoft.com/office/drawing/2014/main" id="{36A5878C-C3A8-4E0C-A1DB-A86E11467A71}"/>
              </a:ext>
            </a:extLst>
          </p:cNvPr>
          <p:cNvCxnSpPr>
            <a:cxnSpLocks/>
            <a:stCxn id="255" idx="0"/>
            <a:endCxn id="235" idx="2"/>
          </p:cNvCxnSpPr>
          <p:nvPr/>
        </p:nvCxnSpPr>
        <p:spPr>
          <a:xfrm flipV="1">
            <a:off x="5977528" y="2462946"/>
            <a:ext cx="0" cy="349242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0" name="Gerader Verbinder 239">
            <a:extLst>
              <a:ext uri="{FF2B5EF4-FFF2-40B4-BE49-F238E27FC236}">
                <a16:creationId xmlns:a16="http://schemas.microsoft.com/office/drawing/2014/main" id="{35058408-DEC0-4DC6-A9BF-37F09E56D2FE}"/>
              </a:ext>
            </a:extLst>
          </p:cNvPr>
          <p:cNvCxnSpPr>
            <a:cxnSpLocks/>
            <a:stCxn id="233" idx="0"/>
          </p:cNvCxnSpPr>
          <p:nvPr/>
        </p:nvCxnSpPr>
        <p:spPr>
          <a:xfrm flipV="1">
            <a:off x="6747364" y="1535000"/>
            <a:ext cx="0" cy="366040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1" name="Gerader Verbinder 240">
            <a:extLst>
              <a:ext uri="{FF2B5EF4-FFF2-40B4-BE49-F238E27FC236}">
                <a16:creationId xmlns:a16="http://schemas.microsoft.com/office/drawing/2014/main" id="{87D1D1A5-935B-4DAE-89A4-4AF1A45E717D}"/>
              </a:ext>
            </a:extLst>
          </p:cNvPr>
          <p:cNvCxnSpPr>
            <a:cxnSpLocks/>
            <a:stCxn id="253" idx="0"/>
            <a:endCxn id="238" idx="2"/>
          </p:cNvCxnSpPr>
          <p:nvPr/>
        </p:nvCxnSpPr>
        <p:spPr>
          <a:xfrm flipV="1">
            <a:off x="7517209" y="2464296"/>
            <a:ext cx="0" cy="347892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2" name="Gerader Verbinder 241">
            <a:extLst>
              <a:ext uri="{FF2B5EF4-FFF2-40B4-BE49-F238E27FC236}">
                <a16:creationId xmlns:a16="http://schemas.microsoft.com/office/drawing/2014/main" id="{58D8350A-DE3D-4668-86C9-1BAB84758905}"/>
              </a:ext>
            </a:extLst>
          </p:cNvPr>
          <p:cNvCxnSpPr>
            <a:cxnSpLocks/>
            <a:stCxn id="230" idx="0"/>
            <a:endCxn id="237" idx="2"/>
          </p:cNvCxnSpPr>
          <p:nvPr/>
        </p:nvCxnSpPr>
        <p:spPr>
          <a:xfrm flipV="1">
            <a:off x="8205783" y="2464296"/>
            <a:ext cx="0" cy="364062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3" name="Gerader Verbinder 242">
            <a:extLst>
              <a:ext uri="{FF2B5EF4-FFF2-40B4-BE49-F238E27FC236}">
                <a16:creationId xmlns:a16="http://schemas.microsoft.com/office/drawing/2014/main" id="{1C3A2F91-8838-47A0-9778-13DFA4AA0A53}"/>
              </a:ext>
            </a:extLst>
          </p:cNvPr>
          <p:cNvCxnSpPr>
            <a:cxnSpLocks/>
            <a:endCxn id="229" idx="2"/>
          </p:cNvCxnSpPr>
          <p:nvPr/>
        </p:nvCxnSpPr>
        <p:spPr>
          <a:xfrm flipV="1">
            <a:off x="8205783" y="3391396"/>
            <a:ext cx="0" cy="361906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4" name="Gerader Verbinder 243">
            <a:extLst>
              <a:ext uri="{FF2B5EF4-FFF2-40B4-BE49-F238E27FC236}">
                <a16:creationId xmlns:a16="http://schemas.microsoft.com/office/drawing/2014/main" id="{E97CEC5B-45FD-4929-B0E0-53E3C4B44E98}"/>
              </a:ext>
            </a:extLst>
          </p:cNvPr>
          <p:cNvCxnSpPr>
            <a:cxnSpLocks/>
            <a:stCxn id="254" idx="0"/>
            <a:endCxn id="232" idx="2"/>
          </p:cNvCxnSpPr>
          <p:nvPr/>
        </p:nvCxnSpPr>
        <p:spPr>
          <a:xfrm flipV="1">
            <a:off x="6747364" y="2466110"/>
            <a:ext cx="0" cy="34607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5" name="Rechteck: abgerundete Ecken 244">
            <a:extLst>
              <a:ext uri="{FF2B5EF4-FFF2-40B4-BE49-F238E27FC236}">
                <a16:creationId xmlns:a16="http://schemas.microsoft.com/office/drawing/2014/main" id="{14328FE6-72DE-47BE-927E-8530CAACC4BF}"/>
              </a:ext>
            </a:extLst>
          </p:cNvPr>
          <p:cNvSpPr/>
          <p:nvPr/>
        </p:nvSpPr>
        <p:spPr>
          <a:xfrm>
            <a:off x="5809960" y="2905795"/>
            <a:ext cx="1874808" cy="412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V1</a:t>
            </a:r>
          </a:p>
        </p:txBody>
      </p:sp>
      <p:cxnSp>
        <p:nvCxnSpPr>
          <p:cNvPr id="246" name="Gerader Verbinder 245">
            <a:extLst>
              <a:ext uri="{FF2B5EF4-FFF2-40B4-BE49-F238E27FC236}">
                <a16:creationId xmlns:a16="http://schemas.microsoft.com/office/drawing/2014/main" id="{37B7873D-9BEF-422E-8301-2D9B22182481}"/>
              </a:ext>
            </a:extLst>
          </p:cNvPr>
          <p:cNvCxnSpPr>
            <a:cxnSpLocks/>
            <a:stCxn id="258" idx="0"/>
            <a:endCxn id="254" idx="2"/>
          </p:cNvCxnSpPr>
          <p:nvPr/>
        </p:nvCxnSpPr>
        <p:spPr>
          <a:xfrm flipV="1">
            <a:off x="6747364" y="2887396"/>
            <a:ext cx="0" cy="454422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7" name="Gerader Verbinder 246">
            <a:extLst>
              <a:ext uri="{FF2B5EF4-FFF2-40B4-BE49-F238E27FC236}">
                <a16:creationId xmlns:a16="http://schemas.microsoft.com/office/drawing/2014/main" id="{F4D27EF7-0BA2-409D-9D80-3A4BD7C20D46}"/>
              </a:ext>
            </a:extLst>
          </p:cNvPr>
          <p:cNvCxnSpPr>
            <a:cxnSpLocks/>
            <a:stCxn id="257" idx="0"/>
            <a:endCxn id="253" idx="2"/>
          </p:cNvCxnSpPr>
          <p:nvPr/>
        </p:nvCxnSpPr>
        <p:spPr>
          <a:xfrm flipV="1">
            <a:off x="7517209" y="2887396"/>
            <a:ext cx="0" cy="454422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8" name="Gerader Verbinder 247">
            <a:extLst>
              <a:ext uri="{FF2B5EF4-FFF2-40B4-BE49-F238E27FC236}">
                <a16:creationId xmlns:a16="http://schemas.microsoft.com/office/drawing/2014/main" id="{5F7927BE-DB97-46BF-A85E-4E59684C8629}"/>
              </a:ext>
            </a:extLst>
          </p:cNvPr>
          <p:cNvCxnSpPr>
            <a:cxnSpLocks/>
            <a:stCxn id="259" idx="0"/>
            <a:endCxn id="255" idx="2"/>
          </p:cNvCxnSpPr>
          <p:nvPr/>
        </p:nvCxnSpPr>
        <p:spPr>
          <a:xfrm flipV="1">
            <a:off x="5977528" y="2887396"/>
            <a:ext cx="0" cy="454422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2" name="Rechteck 251">
            <a:extLst>
              <a:ext uri="{FF2B5EF4-FFF2-40B4-BE49-F238E27FC236}">
                <a16:creationId xmlns:a16="http://schemas.microsoft.com/office/drawing/2014/main" id="{253EA5D5-0021-4C84-BFFD-E502D8D5FFA7}"/>
              </a:ext>
            </a:extLst>
          </p:cNvPr>
          <p:cNvSpPr/>
          <p:nvPr/>
        </p:nvSpPr>
        <p:spPr>
          <a:xfrm>
            <a:off x="5881503" y="2789758"/>
            <a:ext cx="1731721" cy="116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3" name="Rechteck 252">
            <a:extLst>
              <a:ext uri="{FF2B5EF4-FFF2-40B4-BE49-F238E27FC236}">
                <a16:creationId xmlns:a16="http://schemas.microsoft.com/office/drawing/2014/main" id="{8C450313-379F-460A-A9B5-ED4C5B003E05}"/>
              </a:ext>
            </a:extLst>
          </p:cNvPr>
          <p:cNvSpPr/>
          <p:nvPr/>
        </p:nvSpPr>
        <p:spPr>
          <a:xfrm>
            <a:off x="7460803" y="2812188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4" name="Rechteck 253">
            <a:extLst>
              <a:ext uri="{FF2B5EF4-FFF2-40B4-BE49-F238E27FC236}">
                <a16:creationId xmlns:a16="http://schemas.microsoft.com/office/drawing/2014/main" id="{E989837F-8B7E-4C01-BC49-21E6842F9E40}"/>
              </a:ext>
            </a:extLst>
          </p:cNvPr>
          <p:cNvSpPr/>
          <p:nvPr/>
        </p:nvSpPr>
        <p:spPr>
          <a:xfrm>
            <a:off x="6690958" y="2812188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5" name="Rechteck 254">
            <a:extLst>
              <a:ext uri="{FF2B5EF4-FFF2-40B4-BE49-F238E27FC236}">
                <a16:creationId xmlns:a16="http://schemas.microsoft.com/office/drawing/2014/main" id="{2C2E2957-EB7F-4973-A5FB-9AE9F4E84502}"/>
              </a:ext>
            </a:extLst>
          </p:cNvPr>
          <p:cNvSpPr/>
          <p:nvPr/>
        </p:nvSpPr>
        <p:spPr>
          <a:xfrm>
            <a:off x="5921123" y="2812188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6" name="Rechteck 255">
            <a:extLst>
              <a:ext uri="{FF2B5EF4-FFF2-40B4-BE49-F238E27FC236}">
                <a16:creationId xmlns:a16="http://schemas.microsoft.com/office/drawing/2014/main" id="{A04250AB-7C45-4977-B314-73A156273061}"/>
              </a:ext>
            </a:extLst>
          </p:cNvPr>
          <p:cNvSpPr/>
          <p:nvPr/>
        </p:nvSpPr>
        <p:spPr>
          <a:xfrm>
            <a:off x="5881503" y="3319387"/>
            <a:ext cx="1731721" cy="116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90C77D65-7F8D-4D06-B150-5FF855ED6620}"/>
              </a:ext>
            </a:extLst>
          </p:cNvPr>
          <p:cNvGrpSpPr/>
          <p:nvPr/>
        </p:nvGrpSpPr>
        <p:grpSpPr>
          <a:xfrm>
            <a:off x="7460803" y="3341818"/>
            <a:ext cx="112811" cy="411484"/>
            <a:chOff x="7460803" y="3341818"/>
            <a:chExt cx="112811" cy="411484"/>
          </a:xfrm>
        </p:grpSpPr>
        <p:cxnSp>
          <p:nvCxnSpPr>
            <p:cNvPr id="250" name="Gerader Verbinder 249">
              <a:extLst>
                <a:ext uri="{FF2B5EF4-FFF2-40B4-BE49-F238E27FC236}">
                  <a16:creationId xmlns:a16="http://schemas.microsoft.com/office/drawing/2014/main" id="{757B3EA5-C993-4BD1-9E2F-029A8099E1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17209" y="3432066"/>
              <a:ext cx="0" cy="321236"/>
            </a:xfrm>
            <a:prstGeom prst="line">
              <a:avLst/>
            </a:prstGeom>
            <a:ln w="3810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57" name="Rechteck 256">
              <a:extLst>
                <a:ext uri="{FF2B5EF4-FFF2-40B4-BE49-F238E27FC236}">
                  <a16:creationId xmlns:a16="http://schemas.microsoft.com/office/drawing/2014/main" id="{674FC8CF-9826-4947-B5A4-9DFC3367FBE0}"/>
                </a:ext>
              </a:extLst>
            </p:cNvPr>
            <p:cNvSpPr/>
            <p:nvPr/>
          </p:nvSpPr>
          <p:spPr>
            <a:xfrm>
              <a:off x="7460803" y="3341818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E29A6B99-384E-4AB8-8479-36D9927CC6B5}"/>
              </a:ext>
            </a:extLst>
          </p:cNvPr>
          <p:cNvGrpSpPr/>
          <p:nvPr/>
        </p:nvGrpSpPr>
        <p:grpSpPr>
          <a:xfrm>
            <a:off x="6690958" y="3341818"/>
            <a:ext cx="112811" cy="411484"/>
            <a:chOff x="6690958" y="3341818"/>
            <a:chExt cx="112811" cy="411484"/>
          </a:xfrm>
        </p:grpSpPr>
        <p:cxnSp>
          <p:nvCxnSpPr>
            <p:cNvPr id="249" name="Gerader Verbinder 248">
              <a:extLst>
                <a:ext uri="{FF2B5EF4-FFF2-40B4-BE49-F238E27FC236}">
                  <a16:creationId xmlns:a16="http://schemas.microsoft.com/office/drawing/2014/main" id="{1E5089BB-AE74-4AF0-830C-EDCC263A43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47364" y="3432066"/>
              <a:ext cx="0" cy="321236"/>
            </a:xfrm>
            <a:prstGeom prst="line">
              <a:avLst/>
            </a:prstGeom>
            <a:ln w="3810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58" name="Rechteck 257">
              <a:extLst>
                <a:ext uri="{FF2B5EF4-FFF2-40B4-BE49-F238E27FC236}">
                  <a16:creationId xmlns:a16="http://schemas.microsoft.com/office/drawing/2014/main" id="{A2DC0D24-78F1-4AC0-8BD5-AD800B97C46C}"/>
                </a:ext>
              </a:extLst>
            </p:cNvPr>
            <p:cNvSpPr/>
            <p:nvPr/>
          </p:nvSpPr>
          <p:spPr>
            <a:xfrm>
              <a:off x="6690958" y="3341818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DCBA161C-9B22-429F-AB24-CAC0FFFD997E}"/>
              </a:ext>
            </a:extLst>
          </p:cNvPr>
          <p:cNvGrpSpPr/>
          <p:nvPr/>
        </p:nvGrpSpPr>
        <p:grpSpPr>
          <a:xfrm>
            <a:off x="5921123" y="3341818"/>
            <a:ext cx="112811" cy="411484"/>
            <a:chOff x="5921123" y="3341818"/>
            <a:chExt cx="112811" cy="411484"/>
          </a:xfrm>
        </p:grpSpPr>
        <p:cxnSp>
          <p:nvCxnSpPr>
            <p:cNvPr id="251" name="Gerader Verbinder 250">
              <a:extLst>
                <a:ext uri="{FF2B5EF4-FFF2-40B4-BE49-F238E27FC236}">
                  <a16:creationId xmlns:a16="http://schemas.microsoft.com/office/drawing/2014/main" id="{DA18D507-B946-48E6-982D-E4769C9448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77528" y="3432066"/>
              <a:ext cx="0" cy="321236"/>
            </a:xfrm>
            <a:prstGeom prst="line">
              <a:avLst/>
            </a:prstGeom>
            <a:ln w="3810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59" name="Rechteck 258">
              <a:extLst>
                <a:ext uri="{FF2B5EF4-FFF2-40B4-BE49-F238E27FC236}">
                  <a16:creationId xmlns:a16="http://schemas.microsoft.com/office/drawing/2014/main" id="{43CAA473-CF9D-4F20-8CEB-C7A1631FCB68}"/>
                </a:ext>
              </a:extLst>
            </p:cNvPr>
            <p:cNvSpPr/>
            <p:nvPr/>
          </p:nvSpPr>
          <p:spPr>
            <a:xfrm>
              <a:off x="5921123" y="3341818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60" name="Textfeld 259">
            <a:extLst>
              <a:ext uri="{FF2B5EF4-FFF2-40B4-BE49-F238E27FC236}">
                <a16:creationId xmlns:a16="http://schemas.microsoft.com/office/drawing/2014/main" id="{28C11412-5455-4AC2-BD15-117A414C5B88}"/>
              </a:ext>
            </a:extLst>
          </p:cNvPr>
          <p:cNvSpPr txBox="1"/>
          <p:nvPr/>
        </p:nvSpPr>
        <p:spPr>
          <a:xfrm>
            <a:off x="5062451" y="1953950"/>
            <a:ext cx="1566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chemeClr val="bg1"/>
                </a:solidFill>
              </a:rPr>
              <a:t>Vertex2</a:t>
            </a:r>
          </a:p>
        </p:txBody>
      </p:sp>
      <p:sp>
        <p:nvSpPr>
          <p:cNvPr id="152" name="Textfeld 151">
            <a:extLst>
              <a:ext uri="{FF2B5EF4-FFF2-40B4-BE49-F238E27FC236}">
                <a16:creationId xmlns:a16="http://schemas.microsoft.com/office/drawing/2014/main" id="{CA34648C-0CCA-4463-82DF-6AAF14D9276D}"/>
              </a:ext>
            </a:extLst>
          </p:cNvPr>
          <p:cNvSpPr txBox="1"/>
          <p:nvPr/>
        </p:nvSpPr>
        <p:spPr>
          <a:xfrm>
            <a:off x="8073340" y="4516358"/>
            <a:ext cx="1186279" cy="461665"/>
          </a:xfrm>
          <a:prstGeom prst="rect">
            <a:avLst/>
          </a:prstGeom>
          <a:solidFill>
            <a:schemeClr val="bg2"/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chemeClr val="bg1">
                    <a:lumMod val="75000"/>
                  </a:schemeClr>
                </a:solidFill>
              </a:rPr>
              <a:t>Vertex2</a:t>
            </a:r>
          </a:p>
        </p:txBody>
      </p:sp>
      <p:sp>
        <p:nvSpPr>
          <p:cNvPr id="157" name="Textfeld 156">
            <a:extLst>
              <a:ext uri="{FF2B5EF4-FFF2-40B4-BE49-F238E27FC236}">
                <a16:creationId xmlns:a16="http://schemas.microsoft.com/office/drawing/2014/main" id="{CD47A877-78C5-4A2B-BC77-07794C6B4F45}"/>
              </a:ext>
            </a:extLst>
          </p:cNvPr>
          <p:cNvSpPr txBox="1"/>
          <p:nvPr/>
        </p:nvSpPr>
        <p:spPr>
          <a:xfrm>
            <a:off x="9372455" y="4521364"/>
            <a:ext cx="536721" cy="461665"/>
          </a:xfrm>
          <a:prstGeom prst="rect">
            <a:avLst/>
          </a:prstGeom>
          <a:solidFill>
            <a:schemeClr val="bg2"/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chemeClr val="bg1">
                    <a:lumMod val="75000"/>
                  </a:schemeClr>
                </a:solidFill>
              </a:rPr>
              <a:t>D3</a:t>
            </a:r>
          </a:p>
        </p:txBody>
      </p:sp>
      <p:sp>
        <p:nvSpPr>
          <p:cNvPr id="158" name="Textfeld 157">
            <a:extLst>
              <a:ext uri="{FF2B5EF4-FFF2-40B4-BE49-F238E27FC236}">
                <a16:creationId xmlns:a16="http://schemas.microsoft.com/office/drawing/2014/main" id="{2B4EB65F-B623-461A-A2D9-8DF5A1823C48}"/>
              </a:ext>
            </a:extLst>
          </p:cNvPr>
          <p:cNvSpPr txBox="1"/>
          <p:nvPr/>
        </p:nvSpPr>
        <p:spPr>
          <a:xfrm>
            <a:off x="10021985" y="4520752"/>
            <a:ext cx="1186302" cy="461665"/>
          </a:xfrm>
          <a:prstGeom prst="rect">
            <a:avLst/>
          </a:prstGeom>
          <a:solidFill>
            <a:schemeClr val="bg2"/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chemeClr val="bg1">
                    <a:lumMod val="75000"/>
                  </a:schemeClr>
                </a:solidFill>
              </a:rPr>
              <a:t>TD1</a:t>
            </a:r>
          </a:p>
        </p:txBody>
      </p:sp>
      <p:sp>
        <p:nvSpPr>
          <p:cNvPr id="161" name="Textfeld 160">
            <a:extLst>
              <a:ext uri="{FF2B5EF4-FFF2-40B4-BE49-F238E27FC236}">
                <a16:creationId xmlns:a16="http://schemas.microsoft.com/office/drawing/2014/main" id="{A98EB2AB-9BD8-427B-8671-95F6DA94E42D}"/>
              </a:ext>
            </a:extLst>
          </p:cNvPr>
          <p:cNvSpPr txBox="1"/>
          <p:nvPr/>
        </p:nvSpPr>
        <p:spPr>
          <a:xfrm>
            <a:off x="8398122" y="5576278"/>
            <a:ext cx="2160624" cy="461665"/>
          </a:xfrm>
          <a:prstGeom prst="rect">
            <a:avLst/>
          </a:prstGeom>
          <a:solidFill>
            <a:schemeClr val="bg2"/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chemeClr val="bg1">
                    <a:lumMod val="75000"/>
                  </a:schemeClr>
                </a:solidFill>
              </a:rPr>
              <a:t>V1</a:t>
            </a:r>
          </a:p>
        </p:txBody>
      </p:sp>
      <p:sp>
        <p:nvSpPr>
          <p:cNvPr id="162" name="Textfeld 161">
            <a:extLst>
              <a:ext uri="{FF2B5EF4-FFF2-40B4-BE49-F238E27FC236}">
                <a16:creationId xmlns:a16="http://schemas.microsoft.com/office/drawing/2014/main" id="{D40A309C-CF82-4E7A-9E0E-367618DF1243}"/>
              </a:ext>
            </a:extLst>
          </p:cNvPr>
          <p:cNvSpPr txBox="1"/>
          <p:nvPr/>
        </p:nvSpPr>
        <p:spPr>
          <a:xfrm>
            <a:off x="10671568" y="5576278"/>
            <a:ext cx="536681" cy="461665"/>
          </a:xfrm>
          <a:prstGeom prst="rect">
            <a:avLst/>
          </a:prstGeom>
          <a:solidFill>
            <a:schemeClr val="bg2"/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chemeClr val="bg1">
                    <a:lumMod val="75000"/>
                  </a:schemeClr>
                </a:solidFill>
              </a:rPr>
              <a:t>D4</a:t>
            </a:r>
          </a:p>
        </p:txBody>
      </p:sp>
      <p:cxnSp>
        <p:nvCxnSpPr>
          <p:cNvPr id="163" name="Gerader Verbinder 162">
            <a:extLst>
              <a:ext uri="{FF2B5EF4-FFF2-40B4-BE49-F238E27FC236}">
                <a16:creationId xmlns:a16="http://schemas.microsoft.com/office/drawing/2014/main" id="{F7398E5A-9792-432C-B135-2FD77FD1D74E}"/>
              </a:ext>
            </a:extLst>
          </p:cNvPr>
          <p:cNvCxnSpPr>
            <a:cxnSpLocks/>
          </p:cNvCxnSpPr>
          <p:nvPr/>
        </p:nvCxnSpPr>
        <p:spPr>
          <a:xfrm flipH="1">
            <a:off x="7861491" y="4481257"/>
            <a:ext cx="355868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Rechteck 163">
            <a:extLst>
              <a:ext uri="{FF2B5EF4-FFF2-40B4-BE49-F238E27FC236}">
                <a16:creationId xmlns:a16="http://schemas.microsoft.com/office/drawing/2014/main" id="{1B9C6765-6ECE-4B8C-9069-39538097AF62}"/>
              </a:ext>
            </a:extLst>
          </p:cNvPr>
          <p:cNvSpPr/>
          <p:nvPr/>
        </p:nvSpPr>
        <p:spPr>
          <a:xfrm>
            <a:off x="7960534" y="4443653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7" name="Rechteck 166">
            <a:extLst>
              <a:ext uri="{FF2B5EF4-FFF2-40B4-BE49-F238E27FC236}">
                <a16:creationId xmlns:a16="http://schemas.microsoft.com/office/drawing/2014/main" id="{37972F73-238E-46EA-BA24-D742C7D6D9EA}"/>
              </a:ext>
            </a:extLst>
          </p:cNvPr>
          <p:cNvSpPr/>
          <p:nvPr/>
        </p:nvSpPr>
        <p:spPr>
          <a:xfrm>
            <a:off x="8285312" y="4443653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9" name="Rechteck 168">
            <a:extLst>
              <a:ext uri="{FF2B5EF4-FFF2-40B4-BE49-F238E27FC236}">
                <a16:creationId xmlns:a16="http://schemas.microsoft.com/office/drawing/2014/main" id="{9CD76248-DA86-4EF6-AC49-EE3D125646AC}"/>
              </a:ext>
            </a:extLst>
          </p:cNvPr>
          <p:cNvSpPr/>
          <p:nvPr/>
        </p:nvSpPr>
        <p:spPr>
          <a:xfrm>
            <a:off x="8610090" y="4443653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1" name="Rechteck 170">
            <a:extLst>
              <a:ext uri="{FF2B5EF4-FFF2-40B4-BE49-F238E27FC236}">
                <a16:creationId xmlns:a16="http://schemas.microsoft.com/office/drawing/2014/main" id="{0B066EE9-A123-4293-A341-2A57B1FF9A50}"/>
              </a:ext>
            </a:extLst>
          </p:cNvPr>
          <p:cNvSpPr/>
          <p:nvPr/>
        </p:nvSpPr>
        <p:spPr>
          <a:xfrm>
            <a:off x="8934868" y="4443653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3" name="Rechteck 172">
            <a:extLst>
              <a:ext uri="{FF2B5EF4-FFF2-40B4-BE49-F238E27FC236}">
                <a16:creationId xmlns:a16="http://schemas.microsoft.com/office/drawing/2014/main" id="{16345097-7AA9-423B-928B-4F2CCAA8D922}"/>
              </a:ext>
            </a:extLst>
          </p:cNvPr>
          <p:cNvSpPr/>
          <p:nvPr/>
        </p:nvSpPr>
        <p:spPr>
          <a:xfrm>
            <a:off x="9259646" y="4443653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4" name="Rechteck 173">
            <a:extLst>
              <a:ext uri="{FF2B5EF4-FFF2-40B4-BE49-F238E27FC236}">
                <a16:creationId xmlns:a16="http://schemas.microsoft.com/office/drawing/2014/main" id="{69F850F0-EAD3-4323-AA37-CBC19A302C76}"/>
              </a:ext>
            </a:extLst>
          </p:cNvPr>
          <p:cNvSpPr/>
          <p:nvPr/>
        </p:nvSpPr>
        <p:spPr>
          <a:xfrm>
            <a:off x="9584424" y="4443653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5" name="Rechteck 174">
            <a:extLst>
              <a:ext uri="{FF2B5EF4-FFF2-40B4-BE49-F238E27FC236}">
                <a16:creationId xmlns:a16="http://schemas.microsoft.com/office/drawing/2014/main" id="{EF59CEF9-2E7C-4780-9E3D-D0897E5CF1BB}"/>
              </a:ext>
            </a:extLst>
          </p:cNvPr>
          <p:cNvSpPr/>
          <p:nvPr/>
        </p:nvSpPr>
        <p:spPr>
          <a:xfrm>
            <a:off x="9909202" y="4443653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0" name="Rechteck 179">
            <a:extLst>
              <a:ext uri="{FF2B5EF4-FFF2-40B4-BE49-F238E27FC236}">
                <a16:creationId xmlns:a16="http://schemas.microsoft.com/office/drawing/2014/main" id="{01A9433A-5F05-429C-82AD-2E5CE8A5E8BB}"/>
              </a:ext>
            </a:extLst>
          </p:cNvPr>
          <p:cNvSpPr/>
          <p:nvPr/>
        </p:nvSpPr>
        <p:spPr>
          <a:xfrm>
            <a:off x="11208317" y="4443653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1" name="Gerader Verbinder 180">
            <a:extLst>
              <a:ext uri="{FF2B5EF4-FFF2-40B4-BE49-F238E27FC236}">
                <a16:creationId xmlns:a16="http://schemas.microsoft.com/office/drawing/2014/main" id="{50EAC56C-73FE-4429-9B4A-5EAEB0BF1F8F}"/>
              </a:ext>
            </a:extLst>
          </p:cNvPr>
          <p:cNvCxnSpPr>
            <a:cxnSpLocks/>
          </p:cNvCxnSpPr>
          <p:nvPr/>
        </p:nvCxnSpPr>
        <p:spPr>
          <a:xfrm flipH="1">
            <a:off x="7861491" y="5011598"/>
            <a:ext cx="355868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Rechteck 181">
            <a:extLst>
              <a:ext uri="{FF2B5EF4-FFF2-40B4-BE49-F238E27FC236}">
                <a16:creationId xmlns:a16="http://schemas.microsoft.com/office/drawing/2014/main" id="{7E300A68-6A5D-4DCE-9036-8F12D8F88D8D}"/>
              </a:ext>
            </a:extLst>
          </p:cNvPr>
          <p:cNvSpPr/>
          <p:nvPr/>
        </p:nvSpPr>
        <p:spPr>
          <a:xfrm>
            <a:off x="7960534" y="4973994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4" name="Rechteck 183">
            <a:extLst>
              <a:ext uri="{FF2B5EF4-FFF2-40B4-BE49-F238E27FC236}">
                <a16:creationId xmlns:a16="http://schemas.microsoft.com/office/drawing/2014/main" id="{BB8DCED0-60A3-4410-95D5-B2E278624A11}"/>
              </a:ext>
            </a:extLst>
          </p:cNvPr>
          <p:cNvSpPr/>
          <p:nvPr/>
        </p:nvSpPr>
        <p:spPr>
          <a:xfrm>
            <a:off x="8285312" y="4973994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6" name="Rechteck 185">
            <a:extLst>
              <a:ext uri="{FF2B5EF4-FFF2-40B4-BE49-F238E27FC236}">
                <a16:creationId xmlns:a16="http://schemas.microsoft.com/office/drawing/2014/main" id="{E9349716-9FB8-45AF-9FB0-4161A599F65F}"/>
              </a:ext>
            </a:extLst>
          </p:cNvPr>
          <p:cNvSpPr/>
          <p:nvPr/>
        </p:nvSpPr>
        <p:spPr>
          <a:xfrm>
            <a:off x="8610090" y="4973994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7" name="Rechteck 186">
            <a:extLst>
              <a:ext uri="{FF2B5EF4-FFF2-40B4-BE49-F238E27FC236}">
                <a16:creationId xmlns:a16="http://schemas.microsoft.com/office/drawing/2014/main" id="{A3CABFDD-30C4-474F-A61E-9178CE1813A0}"/>
              </a:ext>
            </a:extLst>
          </p:cNvPr>
          <p:cNvSpPr/>
          <p:nvPr/>
        </p:nvSpPr>
        <p:spPr>
          <a:xfrm>
            <a:off x="8934868" y="4973994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8" name="Rechteck 187">
            <a:extLst>
              <a:ext uri="{FF2B5EF4-FFF2-40B4-BE49-F238E27FC236}">
                <a16:creationId xmlns:a16="http://schemas.microsoft.com/office/drawing/2014/main" id="{91C4B4B5-2F83-40F4-84CF-BC7F11DE3AF3}"/>
              </a:ext>
            </a:extLst>
          </p:cNvPr>
          <p:cNvSpPr/>
          <p:nvPr/>
        </p:nvSpPr>
        <p:spPr>
          <a:xfrm>
            <a:off x="9259646" y="4973994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9" name="Rechteck 188">
            <a:extLst>
              <a:ext uri="{FF2B5EF4-FFF2-40B4-BE49-F238E27FC236}">
                <a16:creationId xmlns:a16="http://schemas.microsoft.com/office/drawing/2014/main" id="{63882CB1-39F5-422E-92D5-049B45BDD9E8}"/>
              </a:ext>
            </a:extLst>
          </p:cNvPr>
          <p:cNvSpPr/>
          <p:nvPr/>
        </p:nvSpPr>
        <p:spPr>
          <a:xfrm>
            <a:off x="9584424" y="4973994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0" name="Rechteck 189">
            <a:extLst>
              <a:ext uri="{FF2B5EF4-FFF2-40B4-BE49-F238E27FC236}">
                <a16:creationId xmlns:a16="http://schemas.microsoft.com/office/drawing/2014/main" id="{388BACCA-49B1-4EED-9C8E-70523D493ECB}"/>
              </a:ext>
            </a:extLst>
          </p:cNvPr>
          <p:cNvSpPr/>
          <p:nvPr/>
        </p:nvSpPr>
        <p:spPr>
          <a:xfrm>
            <a:off x="9909202" y="4973994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2" name="Rechteck 191">
            <a:extLst>
              <a:ext uri="{FF2B5EF4-FFF2-40B4-BE49-F238E27FC236}">
                <a16:creationId xmlns:a16="http://schemas.microsoft.com/office/drawing/2014/main" id="{6EBC1F60-AB87-41CF-BB7D-D418C72052E2}"/>
              </a:ext>
            </a:extLst>
          </p:cNvPr>
          <p:cNvSpPr/>
          <p:nvPr/>
        </p:nvSpPr>
        <p:spPr>
          <a:xfrm>
            <a:off x="10233980" y="4973994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5" name="Rechteck 224">
            <a:extLst>
              <a:ext uri="{FF2B5EF4-FFF2-40B4-BE49-F238E27FC236}">
                <a16:creationId xmlns:a16="http://schemas.microsoft.com/office/drawing/2014/main" id="{3FE6FC2B-BF07-4B6A-BBBC-834207833DCC}"/>
              </a:ext>
            </a:extLst>
          </p:cNvPr>
          <p:cNvSpPr/>
          <p:nvPr/>
        </p:nvSpPr>
        <p:spPr>
          <a:xfrm>
            <a:off x="10883536" y="4973994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1" name="Rechteck 260">
            <a:extLst>
              <a:ext uri="{FF2B5EF4-FFF2-40B4-BE49-F238E27FC236}">
                <a16:creationId xmlns:a16="http://schemas.microsoft.com/office/drawing/2014/main" id="{52721706-ED2E-46BC-860C-95EF6651C4FC}"/>
              </a:ext>
            </a:extLst>
          </p:cNvPr>
          <p:cNvSpPr/>
          <p:nvPr/>
        </p:nvSpPr>
        <p:spPr>
          <a:xfrm>
            <a:off x="11208317" y="4973994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62" name="Gerader Verbinder 261">
            <a:extLst>
              <a:ext uri="{FF2B5EF4-FFF2-40B4-BE49-F238E27FC236}">
                <a16:creationId xmlns:a16="http://schemas.microsoft.com/office/drawing/2014/main" id="{17FC4DCA-731A-4C2A-A7D7-A938CA271018}"/>
              </a:ext>
            </a:extLst>
          </p:cNvPr>
          <p:cNvCxnSpPr>
            <a:cxnSpLocks/>
          </p:cNvCxnSpPr>
          <p:nvPr/>
        </p:nvCxnSpPr>
        <p:spPr>
          <a:xfrm flipH="1">
            <a:off x="7861491" y="5541939"/>
            <a:ext cx="355868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Rechteck 262">
            <a:extLst>
              <a:ext uri="{FF2B5EF4-FFF2-40B4-BE49-F238E27FC236}">
                <a16:creationId xmlns:a16="http://schemas.microsoft.com/office/drawing/2014/main" id="{012FFB51-96CD-4646-9DC8-0E684724D943}"/>
              </a:ext>
            </a:extLst>
          </p:cNvPr>
          <p:cNvSpPr/>
          <p:nvPr/>
        </p:nvSpPr>
        <p:spPr>
          <a:xfrm>
            <a:off x="8285312" y="5504335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4" name="Rechteck 263">
            <a:extLst>
              <a:ext uri="{FF2B5EF4-FFF2-40B4-BE49-F238E27FC236}">
                <a16:creationId xmlns:a16="http://schemas.microsoft.com/office/drawing/2014/main" id="{30875203-DDD2-4F08-BD9B-3363A363CBE8}"/>
              </a:ext>
            </a:extLst>
          </p:cNvPr>
          <p:cNvSpPr/>
          <p:nvPr/>
        </p:nvSpPr>
        <p:spPr>
          <a:xfrm>
            <a:off x="8610090" y="5504335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5" name="Rechteck 264">
            <a:extLst>
              <a:ext uri="{FF2B5EF4-FFF2-40B4-BE49-F238E27FC236}">
                <a16:creationId xmlns:a16="http://schemas.microsoft.com/office/drawing/2014/main" id="{F1F99F9A-5A21-488B-9EC3-3C1562BC251C}"/>
              </a:ext>
            </a:extLst>
          </p:cNvPr>
          <p:cNvSpPr/>
          <p:nvPr/>
        </p:nvSpPr>
        <p:spPr>
          <a:xfrm>
            <a:off x="9584424" y="5504335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6" name="Rechteck 265">
            <a:extLst>
              <a:ext uri="{FF2B5EF4-FFF2-40B4-BE49-F238E27FC236}">
                <a16:creationId xmlns:a16="http://schemas.microsoft.com/office/drawing/2014/main" id="{E88545A3-654B-4672-80B7-F99A6A514868}"/>
              </a:ext>
            </a:extLst>
          </p:cNvPr>
          <p:cNvSpPr/>
          <p:nvPr/>
        </p:nvSpPr>
        <p:spPr>
          <a:xfrm>
            <a:off x="10233980" y="5504335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8" name="Rechteck 267">
            <a:extLst>
              <a:ext uri="{FF2B5EF4-FFF2-40B4-BE49-F238E27FC236}">
                <a16:creationId xmlns:a16="http://schemas.microsoft.com/office/drawing/2014/main" id="{384308B3-722D-4706-A842-24933224F25C}"/>
              </a:ext>
            </a:extLst>
          </p:cNvPr>
          <p:cNvSpPr/>
          <p:nvPr/>
        </p:nvSpPr>
        <p:spPr>
          <a:xfrm>
            <a:off x="10558758" y="5504335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9" name="Rechteck 268">
            <a:extLst>
              <a:ext uri="{FF2B5EF4-FFF2-40B4-BE49-F238E27FC236}">
                <a16:creationId xmlns:a16="http://schemas.microsoft.com/office/drawing/2014/main" id="{39E4FC3D-8D98-40F4-BD61-2C9245422845}"/>
              </a:ext>
            </a:extLst>
          </p:cNvPr>
          <p:cNvSpPr/>
          <p:nvPr/>
        </p:nvSpPr>
        <p:spPr>
          <a:xfrm>
            <a:off x="10883536" y="5504335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0" name="Rechteck 269">
            <a:extLst>
              <a:ext uri="{FF2B5EF4-FFF2-40B4-BE49-F238E27FC236}">
                <a16:creationId xmlns:a16="http://schemas.microsoft.com/office/drawing/2014/main" id="{02895109-21D7-4E16-A029-380686F5D39B}"/>
              </a:ext>
            </a:extLst>
          </p:cNvPr>
          <p:cNvSpPr/>
          <p:nvPr/>
        </p:nvSpPr>
        <p:spPr>
          <a:xfrm>
            <a:off x="11208317" y="5504335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71" name="Gerader Verbinder 270">
            <a:extLst>
              <a:ext uri="{FF2B5EF4-FFF2-40B4-BE49-F238E27FC236}">
                <a16:creationId xmlns:a16="http://schemas.microsoft.com/office/drawing/2014/main" id="{38F79FF8-44C6-4FA1-8EBF-9F625A07D593}"/>
              </a:ext>
            </a:extLst>
          </p:cNvPr>
          <p:cNvCxnSpPr>
            <a:cxnSpLocks/>
          </p:cNvCxnSpPr>
          <p:nvPr/>
        </p:nvCxnSpPr>
        <p:spPr>
          <a:xfrm flipH="1">
            <a:off x="7861491" y="6072281"/>
            <a:ext cx="355868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Rechteck 271">
            <a:extLst>
              <a:ext uri="{FF2B5EF4-FFF2-40B4-BE49-F238E27FC236}">
                <a16:creationId xmlns:a16="http://schemas.microsoft.com/office/drawing/2014/main" id="{C3AE3406-30E6-4331-9ED6-60F13FFFA953}"/>
              </a:ext>
            </a:extLst>
          </p:cNvPr>
          <p:cNvSpPr/>
          <p:nvPr/>
        </p:nvSpPr>
        <p:spPr>
          <a:xfrm>
            <a:off x="8285312" y="6034677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3" name="Rechteck 272">
            <a:extLst>
              <a:ext uri="{FF2B5EF4-FFF2-40B4-BE49-F238E27FC236}">
                <a16:creationId xmlns:a16="http://schemas.microsoft.com/office/drawing/2014/main" id="{00E7112F-73C4-4A72-AFE7-FAC4F9ADF2A6}"/>
              </a:ext>
            </a:extLst>
          </p:cNvPr>
          <p:cNvSpPr/>
          <p:nvPr/>
        </p:nvSpPr>
        <p:spPr>
          <a:xfrm>
            <a:off x="8610090" y="6034677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4" name="Rechteck 273">
            <a:extLst>
              <a:ext uri="{FF2B5EF4-FFF2-40B4-BE49-F238E27FC236}">
                <a16:creationId xmlns:a16="http://schemas.microsoft.com/office/drawing/2014/main" id="{72821E9B-C61F-4AC4-9FB9-DB7D22A98E5A}"/>
              </a:ext>
            </a:extLst>
          </p:cNvPr>
          <p:cNvSpPr/>
          <p:nvPr/>
        </p:nvSpPr>
        <p:spPr>
          <a:xfrm>
            <a:off x="9584424" y="6034677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5" name="Rechteck 274">
            <a:extLst>
              <a:ext uri="{FF2B5EF4-FFF2-40B4-BE49-F238E27FC236}">
                <a16:creationId xmlns:a16="http://schemas.microsoft.com/office/drawing/2014/main" id="{980B97BC-D62E-4879-99BF-86393C1AF23A}"/>
              </a:ext>
            </a:extLst>
          </p:cNvPr>
          <p:cNvSpPr/>
          <p:nvPr/>
        </p:nvSpPr>
        <p:spPr>
          <a:xfrm>
            <a:off x="10233980" y="6034677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6" name="Rechteck 275">
            <a:extLst>
              <a:ext uri="{FF2B5EF4-FFF2-40B4-BE49-F238E27FC236}">
                <a16:creationId xmlns:a16="http://schemas.microsoft.com/office/drawing/2014/main" id="{8EEA0700-466C-4EBE-9A1B-4AE637AABB36}"/>
              </a:ext>
            </a:extLst>
          </p:cNvPr>
          <p:cNvSpPr/>
          <p:nvPr/>
        </p:nvSpPr>
        <p:spPr>
          <a:xfrm>
            <a:off x="10558758" y="6034677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7" name="Rechteck 276">
            <a:extLst>
              <a:ext uri="{FF2B5EF4-FFF2-40B4-BE49-F238E27FC236}">
                <a16:creationId xmlns:a16="http://schemas.microsoft.com/office/drawing/2014/main" id="{BE4927B3-4468-44DE-B70D-1D79F40103E4}"/>
              </a:ext>
            </a:extLst>
          </p:cNvPr>
          <p:cNvSpPr/>
          <p:nvPr/>
        </p:nvSpPr>
        <p:spPr>
          <a:xfrm>
            <a:off x="10883536" y="6034677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8" name="Rechteck 277">
            <a:extLst>
              <a:ext uri="{FF2B5EF4-FFF2-40B4-BE49-F238E27FC236}">
                <a16:creationId xmlns:a16="http://schemas.microsoft.com/office/drawing/2014/main" id="{72076374-ABCE-429B-89C5-D7C9D2A43112}"/>
              </a:ext>
            </a:extLst>
          </p:cNvPr>
          <p:cNvSpPr/>
          <p:nvPr/>
        </p:nvSpPr>
        <p:spPr>
          <a:xfrm>
            <a:off x="11208317" y="6034677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79" name="Gerader Verbinder 278">
            <a:extLst>
              <a:ext uri="{FF2B5EF4-FFF2-40B4-BE49-F238E27FC236}">
                <a16:creationId xmlns:a16="http://schemas.microsoft.com/office/drawing/2014/main" id="{7D913345-CF3E-4A1D-A541-913B2544B980}"/>
              </a:ext>
            </a:extLst>
          </p:cNvPr>
          <p:cNvCxnSpPr>
            <a:cxnSpLocks/>
          </p:cNvCxnSpPr>
          <p:nvPr/>
        </p:nvCxnSpPr>
        <p:spPr>
          <a:xfrm flipV="1">
            <a:off x="8666496" y="5049202"/>
            <a:ext cx="0" cy="455133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0" name="Gerader Verbinder 279">
            <a:extLst>
              <a:ext uri="{FF2B5EF4-FFF2-40B4-BE49-F238E27FC236}">
                <a16:creationId xmlns:a16="http://schemas.microsoft.com/office/drawing/2014/main" id="{2C766376-A33B-48E0-BC1D-1AD38915ACAA}"/>
              </a:ext>
            </a:extLst>
          </p:cNvPr>
          <p:cNvCxnSpPr>
            <a:cxnSpLocks/>
          </p:cNvCxnSpPr>
          <p:nvPr/>
        </p:nvCxnSpPr>
        <p:spPr>
          <a:xfrm flipV="1">
            <a:off x="9640830" y="5049202"/>
            <a:ext cx="0" cy="455133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1" name="Gerader Verbinder 280">
            <a:extLst>
              <a:ext uri="{FF2B5EF4-FFF2-40B4-BE49-F238E27FC236}">
                <a16:creationId xmlns:a16="http://schemas.microsoft.com/office/drawing/2014/main" id="{90DE9A88-E88C-482E-B381-0F37C9719AB0}"/>
              </a:ext>
            </a:extLst>
          </p:cNvPr>
          <p:cNvCxnSpPr>
            <a:cxnSpLocks/>
          </p:cNvCxnSpPr>
          <p:nvPr/>
        </p:nvCxnSpPr>
        <p:spPr>
          <a:xfrm flipV="1">
            <a:off x="10290386" y="5049202"/>
            <a:ext cx="0" cy="455133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2" name="Gerader Verbinder 281">
            <a:extLst>
              <a:ext uri="{FF2B5EF4-FFF2-40B4-BE49-F238E27FC236}">
                <a16:creationId xmlns:a16="http://schemas.microsoft.com/office/drawing/2014/main" id="{0CF5E0EB-37B5-447C-8A86-679CC0B94DC8}"/>
              </a:ext>
            </a:extLst>
          </p:cNvPr>
          <p:cNvCxnSpPr>
            <a:cxnSpLocks/>
          </p:cNvCxnSpPr>
          <p:nvPr/>
        </p:nvCxnSpPr>
        <p:spPr>
          <a:xfrm flipV="1">
            <a:off x="10939942" y="5049202"/>
            <a:ext cx="0" cy="455133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3" name="Gerader Verbinder 282">
            <a:extLst>
              <a:ext uri="{FF2B5EF4-FFF2-40B4-BE49-F238E27FC236}">
                <a16:creationId xmlns:a16="http://schemas.microsoft.com/office/drawing/2014/main" id="{7B9949D6-AA05-4DD6-9472-AE4AA2446CD9}"/>
              </a:ext>
            </a:extLst>
          </p:cNvPr>
          <p:cNvCxnSpPr>
            <a:cxnSpLocks/>
            <a:stCxn id="182" idx="0"/>
            <a:endCxn id="164" idx="2"/>
          </p:cNvCxnSpPr>
          <p:nvPr/>
        </p:nvCxnSpPr>
        <p:spPr>
          <a:xfrm flipV="1">
            <a:off x="8016940" y="4518861"/>
            <a:ext cx="0" cy="455133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4" name="Gerader Verbinder 283">
            <a:extLst>
              <a:ext uri="{FF2B5EF4-FFF2-40B4-BE49-F238E27FC236}">
                <a16:creationId xmlns:a16="http://schemas.microsoft.com/office/drawing/2014/main" id="{5A99F6D5-3DC2-4113-B3BA-139290F90D52}"/>
              </a:ext>
            </a:extLst>
          </p:cNvPr>
          <p:cNvCxnSpPr>
            <a:cxnSpLocks/>
          </p:cNvCxnSpPr>
          <p:nvPr/>
        </p:nvCxnSpPr>
        <p:spPr>
          <a:xfrm flipV="1">
            <a:off x="9316052" y="4518861"/>
            <a:ext cx="0" cy="455133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5" name="Gerader Verbinder 284">
            <a:extLst>
              <a:ext uri="{FF2B5EF4-FFF2-40B4-BE49-F238E27FC236}">
                <a16:creationId xmlns:a16="http://schemas.microsoft.com/office/drawing/2014/main" id="{51347AED-3776-4C06-9DE1-283B47124F09}"/>
              </a:ext>
            </a:extLst>
          </p:cNvPr>
          <p:cNvCxnSpPr>
            <a:cxnSpLocks/>
          </p:cNvCxnSpPr>
          <p:nvPr/>
        </p:nvCxnSpPr>
        <p:spPr>
          <a:xfrm flipV="1">
            <a:off x="9965608" y="4518861"/>
            <a:ext cx="0" cy="455133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6" name="Gerader Verbinder 285">
            <a:extLst>
              <a:ext uri="{FF2B5EF4-FFF2-40B4-BE49-F238E27FC236}">
                <a16:creationId xmlns:a16="http://schemas.microsoft.com/office/drawing/2014/main" id="{89B64780-8E4E-4AA3-A61F-A4143D54DDAF}"/>
              </a:ext>
            </a:extLst>
          </p:cNvPr>
          <p:cNvCxnSpPr>
            <a:cxnSpLocks/>
          </p:cNvCxnSpPr>
          <p:nvPr/>
        </p:nvCxnSpPr>
        <p:spPr>
          <a:xfrm flipV="1">
            <a:off x="11264723" y="4518861"/>
            <a:ext cx="0" cy="455133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7" name="Gerader Verbinder 286">
            <a:extLst>
              <a:ext uri="{FF2B5EF4-FFF2-40B4-BE49-F238E27FC236}">
                <a16:creationId xmlns:a16="http://schemas.microsoft.com/office/drawing/2014/main" id="{415EC277-9B4F-4171-981E-92CB233BCFD4}"/>
              </a:ext>
            </a:extLst>
          </p:cNvPr>
          <p:cNvCxnSpPr>
            <a:cxnSpLocks/>
          </p:cNvCxnSpPr>
          <p:nvPr/>
        </p:nvCxnSpPr>
        <p:spPr>
          <a:xfrm flipV="1">
            <a:off x="8341718" y="5579543"/>
            <a:ext cx="0" cy="455134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8" name="Gerader Verbinder 287">
            <a:extLst>
              <a:ext uri="{FF2B5EF4-FFF2-40B4-BE49-F238E27FC236}">
                <a16:creationId xmlns:a16="http://schemas.microsoft.com/office/drawing/2014/main" id="{CE566F73-7E7E-4522-AD50-4FD777800EBF}"/>
              </a:ext>
            </a:extLst>
          </p:cNvPr>
          <p:cNvCxnSpPr>
            <a:cxnSpLocks/>
          </p:cNvCxnSpPr>
          <p:nvPr/>
        </p:nvCxnSpPr>
        <p:spPr>
          <a:xfrm flipV="1">
            <a:off x="8666496" y="5579543"/>
            <a:ext cx="0" cy="455134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9" name="Gerader Verbinder 288">
            <a:extLst>
              <a:ext uri="{FF2B5EF4-FFF2-40B4-BE49-F238E27FC236}">
                <a16:creationId xmlns:a16="http://schemas.microsoft.com/office/drawing/2014/main" id="{1DAD9754-7FEE-46F4-8A0A-28EE9847F1D0}"/>
              </a:ext>
            </a:extLst>
          </p:cNvPr>
          <p:cNvCxnSpPr>
            <a:cxnSpLocks/>
          </p:cNvCxnSpPr>
          <p:nvPr/>
        </p:nvCxnSpPr>
        <p:spPr>
          <a:xfrm flipV="1">
            <a:off x="9640830" y="5579543"/>
            <a:ext cx="0" cy="455134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0" name="Gerader Verbinder 289">
            <a:extLst>
              <a:ext uri="{FF2B5EF4-FFF2-40B4-BE49-F238E27FC236}">
                <a16:creationId xmlns:a16="http://schemas.microsoft.com/office/drawing/2014/main" id="{CAED609F-C0F7-4DA8-93D0-F5FD90F028DF}"/>
              </a:ext>
            </a:extLst>
          </p:cNvPr>
          <p:cNvCxnSpPr>
            <a:cxnSpLocks/>
          </p:cNvCxnSpPr>
          <p:nvPr/>
        </p:nvCxnSpPr>
        <p:spPr>
          <a:xfrm flipV="1">
            <a:off x="10939942" y="5579543"/>
            <a:ext cx="0" cy="455134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1" name="Gerader Verbinder 290">
            <a:extLst>
              <a:ext uri="{FF2B5EF4-FFF2-40B4-BE49-F238E27FC236}">
                <a16:creationId xmlns:a16="http://schemas.microsoft.com/office/drawing/2014/main" id="{19AB7474-39A9-4A99-B1D9-302A31688361}"/>
              </a:ext>
            </a:extLst>
          </p:cNvPr>
          <p:cNvCxnSpPr>
            <a:cxnSpLocks/>
          </p:cNvCxnSpPr>
          <p:nvPr/>
        </p:nvCxnSpPr>
        <p:spPr>
          <a:xfrm flipV="1">
            <a:off x="10615164" y="5579543"/>
            <a:ext cx="0" cy="455134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2" name="Gerader Verbinder 291">
            <a:extLst>
              <a:ext uri="{FF2B5EF4-FFF2-40B4-BE49-F238E27FC236}">
                <a16:creationId xmlns:a16="http://schemas.microsoft.com/office/drawing/2014/main" id="{D053C5B5-E5A6-4247-B171-BFA91AB39720}"/>
              </a:ext>
            </a:extLst>
          </p:cNvPr>
          <p:cNvCxnSpPr>
            <a:cxnSpLocks/>
          </p:cNvCxnSpPr>
          <p:nvPr/>
        </p:nvCxnSpPr>
        <p:spPr>
          <a:xfrm flipV="1">
            <a:off x="11264723" y="5579543"/>
            <a:ext cx="0" cy="455134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3" name="Gerader Verbinder 292">
            <a:extLst>
              <a:ext uri="{FF2B5EF4-FFF2-40B4-BE49-F238E27FC236}">
                <a16:creationId xmlns:a16="http://schemas.microsoft.com/office/drawing/2014/main" id="{7B7523E9-B44C-4C50-9478-BC3A3AA21354}"/>
              </a:ext>
            </a:extLst>
          </p:cNvPr>
          <p:cNvCxnSpPr>
            <a:cxnSpLocks/>
          </p:cNvCxnSpPr>
          <p:nvPr/>
        </p:nvCxnSpPr>
        <p:spPr>
          <a:xfrm flipV="1">
            <a:off x="9640830" y="4518861"/>
            <a:ext cx="0" cy="455133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4" name="Gerader Verbinder 293">
            <a:extLst>
              <a:ext uri="{FF2B5EF4-FFF2-40B4-BE49-F238E27FC236}">
                <a16:creationId xmlns:a16="http://schemas.microsoft.com/office/drawing/2014/main" id="{0217AD18-7573-477A-879A-4C5F2A80AE44}"/>
              </a:ext>
            </a:extLst>
          </p:cNvPr>
          <p:cNvCxnSpPr>
            <a:cxnSpLocks/>
          </p:cNvCxnSpPr>
          <p:nvPr/>
        </p:nvCxnSpPr>
        <p:spPr>
          <a:xfrm flipV="1">
            <a:off x="10290386" y="5579543"/>
            <a:ext cx="0" cy="455134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5" name="Gerader Verbinder 294">
            <a:extLst>
              <a:ext uri="{FF2B5EF4-FFF2-40B4-BE49-F238E27FC236}">
                <a16:creationId xmlns:a16="http://schemas.microsoft.com/office/drawing/2014/main" id="{F89DB46F-479A-4CA0-BD1F-5037480FF264}"/>
              </a:ext>
            </a:extLst>
          </p:cNvPr>
          <p:cNvCxnSpPr>
            <a:cxnSpLocks/>
          </p:cNvCxnSpPr>
          <p:nvPr/>
        </p:nvCxnSpPr>
        <p:spPr>
          <a:xfrm flipH="1" flipV="1">
            <a:off x="9640826" y="3988521"/>
            <a:ext cx="4" cy="455132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6" name="Gerader Verbinder 295">
            <a:extLst>
              <a:ext uri="{FF2B5EF4-FFF2-40B4-BE49-F238E27FC236}">
                <a16:creationId xmlns:a16="http://schemas.microsoft.com/office/drawing/2014/main" id="{87146446-C8E6-4F87-90EB-E9B5AEDC8C96}"/>
              </a:ext>
            </a:extLst>
          </p:cNvPr>
          <p:cNvCxnSpPr>
            <a:cxnSpLocks/>
          </p:cNvCxnSpPr>
          <p:nvPr/>
        </p:nvCxnSpPr>
        <p:spPr>
          <a:xfrm flipV="1">
            <a:off x="8666496" y="6109883"/>
            <a:ext cx="0" cy="455134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7" name="Gerader Verbinder 296">
            <a:extLst>
              <a:ext uri="{FF2B5EF4-FFF2-40B4-BE49-F238E27FC236}">
                <a16:creationId xmlns:a16="http://schemas.microsoft.com/office/drawing/2014/main" id="{7905B77C-E954-4660-9D26-293A91D892D7}"/>
              </a:ext>
            </a:extLst>
          </p:cNvPr>
          <p:cNvCxnSpPr>
            <a:cxnSpLocks/>
          </p:cNvCxnSpPr>
          <p:nvPr/>
        </p:nvCxnSpPr>
        <p:spPr>
          <a:xfrm flipV="1">
            <a:off x="9640830" y="6109883"/>
            <a:ext cx="0" cy="455134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8" name="Gerader Verbinder 297">
            <a:extLst>
              <a:ext uri="{FF2B5EF4-FFF2-40B4-BE49-F238E27FC236}">
                <a16:creationId xmlns:a16="http://schemas.microsoft.com/office/drawing/2014/main" id="{38C0539D-D4B4-4E75-9B25-569C4C0F8BB1}"/>
              </a:ext>
            </a:extLst>
          </p:cNvPr>
          <p:cNvCxnSpPr>
            <a:cxnSpLocks/>
          </p:cNvCxnSpPr>
          <p:nvPr/>
        </p:nvCxnSpPr>
        <p:spPr>
          <a:xfrm flipV="1">
            <a:off x="10939942" y="6109883"/>
            <a:ext cx="0" cy="455134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9" name="Gerader Verbinder 298">
            <a:extLst>
              <a:ext uri="{FF2B5EF4-FFF2-40B4-BE49-F238E27FC236}">
                <a16:creationId xmlns:a16="http://schemas.microsoft.com/office/drawing/2014/main" id="{7FFA6406-8BC7-4917-ACB5-96504059BD03}"/>
              </a:ext>
            </a:extLst>
          </p:cNvPr>
          <p:cNvCxnSpPr>
            <a:cxnSpLocks/>
          </p:cNvCxnSpPr>
          <p:nvPr/>
        </p:nvCxnSpPr>
        <p:spPr>
          <a:xfrm flipV="1">
            <a:off x="10290386" y="6109883"/>
            <a:ext cx="0" cy="455134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5625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de-DE" dirty="0"/>
              <a:t>Knotenpositionierung</a:t>
            </a:r>
            <a:r>
              <a:rPr lang="en-US" dirty="0"/>
              <a:t>	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A04DC6B-4ACA-43F6-8247-A798CEAB1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r>
              <a:rPr lang="de-DE" dirty="0"/>
              <a:t>Nach Brandes und Köpf</a:t>
            </a:r>
          </a:p>
          <a:p>
            <a:r>
              <a:rPr lang="de-DE" dirty="0"/>
              <a:t>Umwandlung der Knoten</a:t>
            </a:r>
          </a:p>
          <a:p>
            <a:pPr lvl="1"/>
            <a:r>
              <a:rPr lang="de-DE" dirty="0"/>
              <a:t>Normaler Knoten</a:t>
            </a:r>
          </a:p>
          <a:p>
            <a:pPr lvl="1"/>
            <a:r>
              <a:rPr lang="de-DE" dirty="0"/>
              <a:t>Berücksichtigung der</a:t>
            </a:r>
            <a:br>
              <a:rPr lang="de-DE" dirty="0"/>
            </a:br>
            <a:r>
              <a:rPr lang="de-DE" dirty="0"/>
              <a:t>Beschriftung</a:t>
            </a:r>
          </a:p>
          <a:p>
            <a:pPr lvl="1"/>
            <a:r>
              <a:rPr lang="de-DE" dirty="0" err="1"/>
              <a:t>Dummyknoten</a:t>
            </a:r>
            <a:endParaRPr lang="de-DE" dirty="0"/>
          </a:p>
          <a:p>
            <a:pPr lvl="1"/>
            <a:r>
              <a:rPr lang="de-DE" dirty="0"/>
              <a:t>Knoten mit </a:t>
            </a:r>
            <a:r>
              <a:rPr lang="de-DE" dirty="0" err="1"/>
              <a:t>Portpaar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321F50D-1FE9-4B20-896C-D486C073CCE6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138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7" name="Pfeil: nach oben gebogen 266">
            <a:extLst>
              <a:ext uri="{FF2B5EF4-FFF2-40B4-BE49-F238E27FC236}">
                <a16:creationId xmlns:a16="http://schemas.microsoft.com/office/drawing/2014/main" id="{CFA393D7-5AF4-4FCE-9D7B-A5ED6E537D4F}"/>
              </a:ext>
            </a:extLst>
          </p:cNvPr>
          <p:cNvSpPr/>
          <p:nvPr/>
        </p:nvSpPr>
        <p:spPr>
          <a:xfrm rot="5400000">
            <a:off x="5860325" y="4358245"/>
            <a:ext cx="1513464" cy="1530636"/>
          </a:xfrm>
          <a:prstGeom prst="bentUpArrow">
            <a:avLst>
              <a:gd name="adj1" fmla="val 31639"/>
              <a:gd name="adj2" fmla="val 27854"/>
              <a:gd name="adj3" fmla="val 29439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152" name="Gerader Verbinder 151">
            <a:extLst>
              <a:ext uri="{FF2B5EF4-FFF2-40B4-BE49-F238E27FC236}">
                <a16:creationId xmlns:a16="http://schemas.microsoft.com/office/drawing/2014/main" id="{8E4F0B45-198A-4C41-B160-81A3522CB1EF}"/>
              </a:ext>
            </a:extLst>
          </p:cNvPr>
          <p:cNvCxnSpPr>
            <a:cxnSpLocks/>
          </p:cNvCxnSpPr>
          <p:nvPr/>
        </p:nvCxnSpPr>
        <p:spPr>
          <a:xfrm flipH="1">
            <a:off x="5153566" y="3109020"/>
            <a:ext cx="385750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Gerader Verbinder 156">
            <a:extLst>
              <a:ext uri="{FF2B5EF4-FFF2-40B4-BE49-F238E27FC236}">
                <a16:creationId xmlns:a16="http://schemas.microsoft.com/office/drawing/2014/main" id="{371D21A7-8E15-49BD-9F8A-86D476EED04C}"/>
              </a:ext>
            </a:extLst>
          </p:cNvPr>
          <p:cNvCxnSpPr>
            <a:cxnSpLocks/>
          </p:cNvCxnSpPr>
          <p:nvPr/>
        </p:nvCxnSpPr>
        <p:spPr>
          <a:xfrm flipH="1">
            <a:off x="5153566" y="2182719"/>
            <a:ext cx="38575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echteck: abgerundete Ecken 157">
            <a:extLst>
              <a:ext uri="{FF2B5EF4-FFF2-40B4-BE49-F238E27FC236}">
                <a16:creationId xmlns:a16="http://schemas.microsoft.com/office/drawing/2014/main" id="{E015361A-2DD6-4AA0-B0DB-E8C363E9D8B8}"/>
              </a:ext>
            </a:extLst>
          </p:cNvPr>
          <p:cNvSpPr/>
          <p:nvPr/>
        </p:nvSpPr>
        <p:spPr>
          <a:xfrm>
            <a:off x="8194899" y="2903566"/>
            <a:ext cx="656768" cy="41275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D4</a:t>
            </a:r>
          </a:p>
        </p:txBody>
      </p:sp>
      <p:sp>
        <p:nvSpPr>
          <p:cNvPr id="161" name="Rechteck 160">
            <a:extLst>
              <a:ext uri="{FF2B5EF4-FFF2-40B4-BE49-F238E27FC236}">
                <a16:creationId xmlns:a16="http://schemas.microsoft.com/office/drawing/2014/main" id="{AC789246-EC4C-430B-8377-F8D98F33C648}"/>
              </a:ext>
            </a:extLst>
          </p:cNvPr>
          <p:cNvSpPr/>
          <p:nvPr/>
        </p:nvSpPr>
        <p:spPr>
          <a:xfrm>
            <a:off x="8466877" y="3316188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2" name="Rechteck 161">
            <a:extLst>
              <a:ext uri="{FF2B5EF4-FFF2-40B4-BE49-F238E27FC236}">
                <a16:creationId xmlns:a16="http://schemas.microsoft.com/office/drawing/2014/main" id="{9D8FAC89-D2BF-4C85-9E97-37C568E98FE7}"/>
              </a:ext>
            </a:extLst>
          </p:cNvPr>
          <p:cNvSpPr/>
          <p:nvPr/>
        </p:nvSpPr>
        <p:spPr>
          <a:xfrm>
            <a:off x="8466877" y="2828358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3" name="Rechteck: abgerundete Ecken 162">
            <a:extLst>
              <a:ext uri="{FF2B5EF4-FFF2-40B4-BE49-F238E27FC236}">
                <a16:creationId xmlns:a16="http://schemas.microsoft.com/office/drawing/2014/main" id="{2870AC83-BE49-453C-89F6-FE111255EF28}"/>
              </a:ext>
            </a:extLst>
          </p:cNvPr>
          <p:cNvSpPr/>
          <p:nvPr/>
        </p:nvSpPr>
        <p:spPr>
          <a:xfrm>
            <a:off x="6736480" y="1976539"/>
            <a:ext cx="656768" cy="41275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D3</a:t>
            </a:r>
          </a:p>
        </p:txBody>
      </p:sp>
      <p:sp>
        <p:nvSpPr>
          <p:cNvPr id="164" name="Rechteck 163">
            <a:extLst>
              <a:ext uri="{FF2B5EF4-FFF2-40B4-BE49-F238E27FC236}">
                <a16:creationId xmlns:a16="http://schemas.microsoft.com/office/drawing/2014/main" id="{BD03AE93-E8D0-4422-A1E8-03E39B854A89}"/>
              </a:ext>
            </a:extLst>
          </p:cNvPr>
          <p:cNvSpPr/>
          <p:nvPr/>
        </p:nvSpPr>
        <p:spPr>
          <a:xfrm>
            <a:off x="7008458" y="2390902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7" name="Rechteck 166">
            <a:extLst>
              <a:ext uri="{FF2B5EF4-FFF2-40B4-BE49-F238E27FC236}">
                <a16:creationId xmlns:a16="http://schemas.microsoft.com/office/drawing/2014/main" id="{2D11BF26-EFC7-4620-9FF1-DC6872E8060B}"/>
              </a:ext>
            </a:extLst>
          </p:cNvPr>
          <p:cNvSpPr/>
          <p:nvPr/>
        </p:nvSpPr>
        <p:spPr>
          <a:xfrm>
            <a:off x="7008458" y="1901040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9" name="Rechteck: abgerundete Ecken 168">
            <a:extLst>
              <a:ext uri="{FF2B5EF4-FFF2-40B4-BE49-F238E27FC236}">
                <a16:creationId xmlns:a16="http://schemas.microsoft.com/office/drawing/2014/main" id="{BFE80E8B-0ADA-460D-A48D-13E658B0F235}"/>
              </a:ext>
            </a:extLst>
          </p:cNvPr>
          <p:cNvSpPr/>
          <p:nvPr/>
        </p:nvSpPr>
        <p:spPr>
          <a:xfrm>
            <a:off x="5320686" y="1976248"/>
            <a:ext cx="1302726" cy="412751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Vertex2</a:t>
            </a:r>
          </a:p>
        </p:txBody>
      </p:sp>
      <p:sp>
        <p:nvSpPr>
          <p:cNvPr id="171" name="Rechteck 170">
            <a:extLst>
              <a:ext uri="{FF2B5EF4-FFF2-40B4-BE49-F238E27FC236}">
                <a16:creationId xmlns:a16="http://schemas.microsoft.com/office/drawing/2014/main" id="{732AF47A-F1B8-437A-BA3E-4663678A5C91}"/>
              </a:ext>
            </a:extLst>
          </p:cNvPr>
          <p:cNvSpPr/>
          <p:nvPr/>
        </p:nvSpPr>
        <p:spPr>
          <a:xfrm>
            <a:off x="5915644" y="2387738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3" name="Rechteck: abgerundete Ecken 172">
            <a:extLst>
              <a:ext uri="{FF2B5EF4-FFF2-40B4-BE49-F238E27FC236}">
                <a16:creationId xmlns:a16="http://schemas.microsoft.com/office/drawing/2014/main" id="{F91D7D5F-ABBC-43FF-B5DD-C056B20CDEDE}"/>
              </a:ext>
            </a:extLst>
          </p:cNvPr>
          <p:cNvSpPr/>
          <p:nvPr/>
        </p:nvSpPr>
        <p:spPr>
          <a:xfrm>
            <a:off x="7506315" y="1976438"/>
            <a:ext cx="1345352" cy="41275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TD1</a:t>
            </a:r>
          </a:p>
        </p:txBody>
      </p:sp>
      <p:sp>
        <p:nvSpPr>
          <p:cNvPr id="174" name="Rechteck 173">
            <a:extLst>
              <a:ext uri="{FF2B5EF4-FFF2-40B4-BE49-F238E27FC236}">
                <a16:creationId xmlns:a16="http://schemas.microsoft.com/office/drawing/2014/main" id="{ECEF7AB2-6E3A-4CA3-B9D7-77686D037756}"/>
              </a:ext>
            </a:extLst>
          </p:cNvPr>
          <p:cNvSpPr/>
          <p:nvPr/>
        </p:nvSpPr>
        <p:spPr>
          <a:xfrm>
            <a:off x="8466877" y="2389088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5" name="Rechteck 174">
            <a:extLst>
              <a:ext uri="{FF2B5EF4-FFF2-40B4-BE49-F238E27FC236}">
                <a16:creationId xmlns:a16="http://schemas.microsoft.com/office/drawing/2014/main" id="{468A27EA-0F87-4DE3-AA1B-024658C88575}"/>
              </a:ext>
            </a:extLst>
          </p:cNvPr>
          <p:cNvSpPr/>
          <p:nvPr/>
        </p:nvSpPr>
        <p:spPr>
          <a:xfrm>
            <a:off x="7778303" y="2389088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0" name="Gerader Verbinder 179">
            <a:extLst>
              <a:ext uri="{FF2B5EF4-FFF2-40B4-BE49-F238E27FC236}">
                <a16:creationId xmlns:a16="http://schemas.microsoft.com/office/drawing/2014/main" id="{A842CE94-F13D-46FE-B108-2078AAC73241}"/>
              </a:ext>
            </a:extLst>
          </p:cNvPr>
          <p:cNvCxnSpPr>
            <a:cxnSpLocks/>
            <a:stCxn id="266" idx="0"/>
            <a:endCxn id="171" idx="2"/>
          </p:cNvCxnSpPr>
          <p:nvPr/>
        </p:nvCxnSpPr>
        <p:spPr>
          <a:xfrm flipV="1">
            <a:off x="5972050" y="2462946"/>
            <a:ext cx="0" cy="349242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1" name="Gerader Verbinder 180">
            <a:extLst>
              <a:ext uri="{FF2B5EF4-FFF2-40B4-BE49-F238E27FC236}">
                <a16:creationId xmlns:a16="http://schemas.microsoft.com/office/drawing/2014/main" id="{34635552-49CC-4F78-BE42-17BB574A7ED2}"/>
              </a:ext>
            </a:extLst>
          </p:cNvPr>
          <p:cNvCxnSpPr>
            <a:cxnSpLocks/>
            <a:stCxn id="167" idx="0"/>
          </p:cNvCxnSpPr>
          <p:nvPr/>
        </p:nvCxnSpPr>
        <p:spPr>
          <a:xfrm flipV="1">
            <a:off x="7064864" y="1535000"/>
            <a:ext cx="0" cy="366040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2" name="Gerader Verbinder 181">
            <a:extLst>
              <a:ext uri="{FF2B5EF4-FFF2-40B4-BE49-F238E27FC236}">
                <a16:creationId xmlns:a16="http://schemas.microsoft.com/office/drawing/2014/main" id="{EFF7052B-7027-4A19-B498-099E851A0E51}"/>
              </a:ext>
            </a:extLst>
          </p:cNvPr>
          <p:cNvCxnSpPr>
            <a:cxnSpLocks/>
            <a:stCxn id="264" idx="0"/>
            <a:endCxn id="175" idx="2"/>
          </p:cNvCxnSpPr>
          <p:nvPr/>
        </p:nvCxnSpPr>
        <p:spPr>
          <a:xfrm flipV="1">
            <a:off x="7834709" y="2464296"/>
            <a:ext cx="0" cy="347892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4" name="Gerader Verbinder 183">
            <a:extLst>
              <a:ext uri="{FF2B5EF4-FFF2-40B4-BE49-F238E27FC236}">
                <a16:creationId xmlns:a16="http://schemas.microsoft.com/office/drawing/2014/main" id="{C07CCEA5-40F2-4C58-B02E-C1CBBEE774AF}"/>
              </a:ext>
            </a:extLst>
          </p:cNvPr>
          <p:cNvCxnSpPr>
            <a:cxnSpLocks/>
            <a:stCxn id="162" idx="0"/>
            <a:endCxn id="174" idx="2"/>
          </p:cNvCxnSpPr>
          <p:nvPr/>
        </p:nvCxnSpPr>
        <p:spPr>
          <a:xfrm flipV="1">
            <a:off x="8523283" y="2464296"/>
            <a:ext cx="0" cy="364062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6" name="Gerader Verbinder 185">
            <a:extLst>
              <a:ext uri="{FF2B5EF4-FFF2-40B4-BE49-F238E27FC236}">
                <a16:creationId xmlns:a16="http://schemas.microsoft.com/office/drawing/2014/main" id="{DEAAF04D-0451-4009-8CE9-004BFC37623E}"/>
              </a:ext>
            </a:extLst>
          </p:cNvPr>
          <p:cNvCxnSpPr>
            <a:cxnSpLocks/>
            <a:endCxn id="161" idx="2"/>
          </p:cNvCxnSpPr>
          <p:nvPr/>
        </p:nvCxnSpPr>
        <p:spPr>
          <a:xfrm flipV="1">
            <a:off x="8523283" y="3391396"/>
            <a:ext cx="0" cy="361906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7" name="Gerader Verbinder 186">
            <a:extLst>
              <a:ext uri="{FF2B5EF4-FFF2-40B4-BE49-F238E27FC236}">
                <a16:creationId xmlns:a16="http://schemas.microsoft.com/office/drawing/2014/main" id="{87CF3F33-0EE9-4BD4-98B8-329D56E41BB3}"/>
              </a:ext>
            </a:extLst>
          </p:cNvPr>
          <p:cNvCxnSpPr>
            <a:cxnSpLocks/>
            <a:stCxn id="265" idx="0"/>
            <a:endCxn id="164" idx="2"/>
          </p:cNvCxnSpPr>
          <p:nvPr/>
        </p:nvCxnSpPr>
        <p:spPr>
          <a:xfrm flipV="1">
            <a:off x="7064864" y="2466110"/>
            <a:ext cx="0" cy="34607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8" name="Rechteck: abgerundete Ecken 187">
            <a:extLst>
              <a:ext uri="{FF2B5EF4-FFF2-40B4-BE49-F238E27FC236}">
                <a16:creationId xmlns:a16="http://schemas.microsoft.com/office/drawing/2014/main" id="{AB1259C0-3995-469B-9D16-89220E3670A7}"/>
              </a:ext>
            </a:extLst>
          </p:cNvPr>
          <p:cNvSpPr/>
          <p:nvPr/>
        </p:nvSpPr>
        <p:spPr>
          <a:xfrm>
            <a:off x="5803900" y="2905795"/>
            <a:ext cx="2198368" cy="412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V1</a:t>
            </a:r>
          </a:p>
        </p:txBody>
      </p:sp>
      <p:cxnSp>
        <p:nvCxnSpPr>
          <p:cNvPr id="189" name="Gerader Verbinder 188">
            <a:extLst>
              <a:ext uri="{FF2B5EF4-FFF2-40B4-BE49-F238E27FC236}">
                <a16:creationId xmlns:a16="http://schemas.microsoft.com/office/drawing/2014/main" id="{C3AF8E0C-9772-47A3-8CEA-DF1549A4874B}"/>
              </a:ext>
            </a:extLst>
          </p:cNvPr>
          <p:cNvCxnSpPr>
            <a:cxnSpLocks/>
            <a:stCxn id="270" idx="0"/>
            <a:endCxn id="265" idx="2"/>
          </p:cNvCxnSpPr>
          <p:nvPr/>
        </p:nvCxnSpPr>
        <p:spPr>
          <a:xfrm flipV="1">
            <a:off x="7064864" y="2887396"/>
            <a:ext cx="0" cy="454422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0" name="Gerader Verbinder 189">
            <a:extLst>
              <a:ext uri="{FF2B5EF4-FFF2-40B4-BE49-F238E27FC236}">
                <a16:creationId xmlns:a16="http://schemas.microsoft.com/office/drawing/2014/main" id="{3B3E3B13-A2E6-4183-A376-FCE1A97574E8}"/>
              </a:ext>
            </a:extLst>
          </p:cNvPr>
          <p:cNvCxnSpPr>
            <a:cxnSpLocks/>
            <a:stCxn id="269" idx="0"/>
            <a:endCxn id="264" idx="2"/>
          </p:cNvCxnSpPr>
          <p:nvPr/>
        </p:nvCxnSpPr>
        <p:spPr>
          <a:xfrm flipV="1">
            <a:off x="7834709" y="2887396"/>
            <a:ext cx="0" cy="454422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2" name="Gerader Verbinder 191">
            <a:extLst>
              <a:ext uri="{FF2B5EF4-FFF2-40B4-BE49-F238E27FC236}">
                <a16:creationId xmlns:a16="http://schemas.microsoft.com/office/drawing/2014/main" id="{E9E5B967-E89D-4205-A9BD-9555B84349B6}"/>
              </a:ext>
            </a:extLst>
          </p:cNvPr>
          <p:cNvCxnSpPr>
            <a:cxnSpLocks/>
            <a:stCxn id="271" idx="0"/>
            <a:endCxn id="266" idx="2"/>
          </p:cNvCxnSpPr>
          <p:nvPr/>
        </p:nvCxnSpPr>
        <p:spPr>
          <a:xfrm flipV="1">
            <a:off x="5972050" y="2887396"/>
            <a:ext cx="0" cy="454422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3" name="Rechteck 262">
            <a:extLst>
              <a:ext uri="{FF2B5EF4-FFF2-40B4-BE49-F238E27FC236}">
                <a16:creationId xmlns:a16="http://schemas.microsoft.com/office/drawing/2014/main" id="{BAE94F25-65A9-40E9-A34E-8CC0476F1236}"/>
              </a:ext>
            </a:extLst>
          </p:cNvPr>
          <p:cNvSpPr/>
          <p:nvPr/>
        </p:nvSpPr>
        <p:spPr>
          <a:xfrm>
            <a:off x="5872961" y="2789758"/>
            <a:ext cx="2057763" cy="116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4" name="Rechteck 263">
            <a:extLst>
              <a:ext uri="{FF2B5EF4-FFF2-40B4-BE49-F238E27FC236}">
                <a16:creationId xmlns:a16="http://schemas.microsoft.com/office/drawing/2014/main" id="{6AE07564-704A-4AF1-8AAF-8B94E90A1559}"/>
              </a:ext>
            </a:extLst>
          </p:cNvPr>
          <p:cNvSpPr/>
          <p:nvPr/>
        </p:nvSpPr>
        <p:spPr>
          <a:xfrm>
            <a:off x="7778303" y="2812188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5" name="Rechteck 264">
            <a:extLst>
              <a:ext uri="{FF2B5EF4-FFF2-40B4-BE49-F238E27FC236}">
                <a16:creationId xmlns:a16="http://schemas.microsoft.com/office/drawing/2014/main" id="{9DAAEEF3-A1D8-4296-BDB3-C825F4867078}"/>
              </a:ext>
            </a:extLst>
          </p:cNvPr>
          <p:cNvSpPr/>
          <p:nvPr/>
        </p:nvSpPr>
        <p:spPr>
          <a:xfrm>
            <a:off x="7008458" y="2812188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6" name="Rechteck 265">
            <a:extLst>
              <a:ext uri="{FF2B5EF4-FFF2-40B4-BE49-F238E27FC236}">
                <a16:creationId xmlns:a16="http://schemas.microsoft.com/office/drawing/2014/main" id="{B3782AA5-971D-4730-BDDB-8050871CEE97}"/>
              </a:ext>
            </a:extLst>
          </p:cNvPr>
          <p:cNvSpPr/>
          <p:nvPr/>
        </p:nvSpPr>
        <p:spPr>
          <a:xfrm>
            <a:off x="5915644" y="2812188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8" name="Rechteck 267">
            <a:extLst>
              <a:ext uri="{FF2B5EF4-FFF2-40B4-BE49-F238E27FC236}">
                <a16:creationId xmlns:a16="http://schemas.microsoft.com/office/drawing/2014/main" id="{A7749388-E3FD-42C2-B393-C1AE9D97FC67}"/>
              </a:ext>
            </a:extLst>
          </p:cNvPr>
          <p:cNvSpPr/>
          <p:nvPr/>
        </p:nvSpPr>
        <p:spPr>
          <a:xfrm>
            <a:off x="5872961" y="3319387"/>
            <a:ext cx="2057763" cy="116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F022DB02-8422-4CD4-9264-9992C47B8F40}"/>
              </a:ext>
            </a:extLst>
          </p:cNvPr>
          <p:cNvGrpSpPr/>
          <p:nvPr/>
        </p:nvGrpSpPr>
        <p:grpSpPr>
          <a:xfrm>
            <a:off x="7778303" y="3341818"/>
            <a:ext cx="112811" cy="411484"/>
            <a:chOff x="7778303" y="3341818"/>
            <a:chExt cx="112811" cy="411484"/>
          </a:xfrm>
        </p:grpSpPr>
        <p:cxnSp>
          <p:nvCxnSpPr>
            <p:cNvPr id="261" name="Gerader Verbinder 260">
              <a:extLst>
                <a:ext uri="{FF2B5EF4-FFF2-40B4-BE49-F238E27FC236}">
                  <a16:creationId xmlns:a16="http://schemas.microsoft.com/office/drawing/2014/main" id="{CE529DC2-6BB8-4B5E-866C-EE91810AA8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34709" y="3432066"/>
              <a:ext cx="0" cy="321236"/>
            </a:xfrm>
            <a:prstGeom prst="line">
              <a:avLst/>
            </a:prstGeom>
            <a:ln w="3810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9" name="Rechteck 268">
              <a:extLst>
                <a:ext uri="{FF2B5EF4-FFF2-40B4-BE49-F238E27FC236}">
                  <a16:creationId xmlns:a16="http://schemas.microsoft.com/office/drawing/2014/main" id="{1CF24B2C-AF56-41FE-892A-589B9CDBD4BB}"/>
                </a:ext>
              </a:extLst>
            </p:cNvPr>
            <p:cNvSpPr/>
            <p:nvPr/>
          </p:nvSpPr>
          <p:spPr>
            <a:xfrm>
              <a:off x="7778303" y="3341818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08435010-388B-4DB9-B07A-8507772CB6C0}"/>
              </a:ext>
            </a:extLst>
          </p:cNvPr>
          <p:cNvGrpSpPr/>
          <p:nvPr/>
        </p:nvGrpSpPr>
        <p:grpSpPr>
          <a:xfrm>
            <a:off x="7008458" y="3341818"/>
            <a:ext cx="112811" cy="411484"/>
            <a:chOff x="7008458" y="3341818"/>
            <a:chExt cx="112811" cy="411484"/>
          </a:xfrm>
        </p:grpSpPr>
        <p:cxnSp>
          <p:nvCxnSpPr>
            <p:cNvPr id="225" name="Gerader Verbinder 224">
              <a:extLst>
                <a:ext uri="{FF2B5EF4-FFF2-40B4-BE49-F238E27FC236}">
                  <a16:creationId xmlns:a16="http://schemas.microsoft.com/office/drawing/2014/main" id="{AAD4E417-E8AD-4633-A264-326E338008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64864" y="3432066"/>
              <a:ext cx="0" cy="321236"/>
            </a:xfrm>
            <a:prstGeom prst="line">
              <a:avLst/>
            </a:prstGeom>
            <a:ln w="3810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70" name="Rechteck 269">
              <a:extLst>
                <a:ext uri="{FF2B5EF4-FFF2-40B4-BE49-F238E27FC236}">
                  <a16:creationId xmlns:a16="http://schemas.microsoft.com/office/drawing/2014/main" id="{0FB1828E-BD33-42A6-B1C3-25FA11750813}"/>
                </a:ext>
              </a:extLst>
            </p:cNvPr>
            <p:cNvSpPr/>
            <p:nvPr/>
          </p:nvSpPr>
          <p:spPr>
            <a:xfrm>
              <a:off x="7008458" y="3341818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DA3E264B-009E-4870-B26D-D97DC77125C2}"/>
              </a:ext>
            </a:extLst>
          </p:cNvPr>
          <p:cNvGrpSpPr/>
          <p:nvPr/>
        </p:nvGrpSpPr>
        <p:grpSpPr>
          <a:xfrm>
            <a:off x="5915644" y="3341818"/>
            <a:ext cx="112811" cy="411484"/>
            <a:chOff x="5915644" y="3341818"/>
            <a:chExt cx="112811" cy="411484"/>
          </a:xfrm>
        </p:grpSpPr>
        <p:cxnSp>
          <p:nvCxnSpPr>
            <p:cNvPr id="262" name="Gerader Verbinder 261">
              <a:extLst>
                <a:ext uri="{FF2B5EF4-FFF2-40B4-BE49-F238E27FC236}">
                  <a16:creationId xmlns:a16="http://schemas.microsoft.com/office/drawing/2014/main" id="{664657A4-2DA0-483C-8161-DA5D83F12F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72049" y="3432066"/>
              <a:ext cx="0" cy="321236"/>
            </a:xfrm>
            <a:prstGeom prst="line">
              <a:avLst/>
            </a:prstGeom>
            <a:ln w="3810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71" name="Rechteck 270">
              <a:extLst>
                <a:ext uri="{FF2B5EF4-FFF2-40B4-BE49-F238E27FC236}">
                  <a16:creationId xmlns:a16="http://schemas.microsoft.com/office/drawing/2014/main" id="{9F242789-F501-4F03-A0A1-BB5596C4E8DC}"/>
                </a:ext>
              </a:extLst>
            </p:cNvPr>
            <p:cNvSpPr/>
            <p:nvPr/>
          </p:nvSpPr>
          <p:spPr>
            <a:xfrm>
              <a:off x="5915644" y="3341818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72" name="Pfeil: nach oben gebogen 271">
            <a:extLst>
              <a:ext uri="{FF2B5EF4-FFF2-40B4-BE49-F238E27FC236}">
                <a16:creationId xmlns:a16="http://schemas.microsoft.com/office/drawing/2014/main" id="{1EB66B54-DB01-4801-8877-BEBDE0BCAE98}"/>
              </a:ext>
            </a:extLst>
          </p:cNvPr>
          <p:cNvSpPr/>
          <p:nvPr/>
        </p:nvSpPr>
        <p:spPr>
          <a:xfrm rot="16200000">
            <a:off x="9398781" y="2290346"/>
            <a:ext cx="1513464" cy="1530636"/>
          </a:xfrm>
          <a:prstGeom prst="bentUpArrow">
            <a:avLst>
              <a:gd name="adj1" fmla="val 31639"/>
              <a:gd name="adj2" fmla="val 27854"/>
              <a:gd name="adj3" fmla="val 29439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6" name="Textfeld 225">
            <a:extLst>
              <a:ext uri="{FF2B5EF4-FFF2-40B4-BE49-F238E27FC236}">
                <a16:creationId xmlns:a16="http://schemas.microsoft.com/office/drawing/2014/main" id="{D6595984-291D-4806-8993-75718EB15600}"/>
              </a:ext>
            </a:extLst>
          </p:cNvPr>
          <p:cNvSpPr txBox="1"/>
          <p:nvPr/>
        </p:nvSpPr>
        <p:spPr>
          <a:xfrm>
            <a:off x="8073340" y="4516358"/>
            <a:ext cx="1186279" cy="461665"/>
          </a:xfrm>
          <a:prstGeom prst="rect">
            <a:avLst/>
          </a:prstGeom>
          <a:solidFill>
            <a:schemeClr val="bg2"/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chemeClr val="bg1">
                    <a:lumMod val="75000"/>
                  </a:schemeClr>
                </a:solidFill>
              </a:rPr>
              <a:t>Vertex2</a:t>
            </a:r>
          </a:p>
        </p:txBody>
      </p:sp>
      <p:sp>
        <p:nvSpPr>
          <p:cNvPr id="227" name="Textfeld 226">
            <a:extLst>
              <a:ext uri="{FF2B5EF4-FFF2-40B4-BE49-F238E27FC236}">
                <a16:creationId xmlns:a16="http://schemas.microsoft.com/office/drawing/2014/main" id="{9454659D-B242-4266-9FDC-27E0B465ACAC}"/>
              </a:ext>
            </a:extLst>
          </p:cNvPr>
          <p:cNvSpPr txBox="1"/>
          <p:nvPr/>
        </p:nvSpPr>
        <p:spPr>
          <a:xfrm>
            <a:off x="9372455" y="4521364"/>
            <a:ext cx="536721" cy="461665"/>
          </a:xfrm>
          <a:prstGeom prst="rect">
            <a:avLst/>
          </a:prstGeom>
          <a:solidFill>
            <a:schemeClr val="bg2"/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chemeClr val="bg1">
                    <a:lumMod val="75000"/>
                  </a:schemeClr>
                </a:solidFill>
              </a:rPr>
              <a:t>D3</a:t>
            </a:r>
          </a:p>
        </p:txBody>
      </p:sp>
      <p:sp>
        <p:nvSpPr>
          <p:cNvPr id="228" name="Textfeld 227">
            <a:extLst>
              <a:ext uri="{FF2B5EF4-FFF2-40B4-BE49-F238E27FC236}">
                <a16:creationId xmlns:a16="http://schemas.microsoft.com/office/drawing/2014/main" id="{18D45859-2394-40F6-B73A-E762CF402C9C}"/>
              </a:ext>
            </a:extLst>
          </p:cNvPr>
          <p:cNvSpPr txBox="1"/>
          <p:nvPr/>
        </p:nvSpPr>
        <p:spPr>
          <a:xfrm>
            <a:off x="10021985" y="4520752"/>
            <a:ext cx="1186302" cy="461665"/>
          </a:xfrm>
          <a:prstGeom prst="rect">
            <a:avLst/>
          </a:prstGeom>
          <a:solidFill>
            <a:schemeClr val="bg2"/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chemeClr val="bg1">
                    <a:lumMod val="75000"/>
                  </a:schemeClr>
                </a:solidFill>
              </a:rPr>
              <a:t>TD1</a:t>
            </a:r>
          </a:p>
        </p:txBody>
      </p:sp>
      <p:sp>
        <p:nvSpPr>
          <p:cNvPr id="229" name="Textfeld 228">
            <a:extLst>
              <a:ext uri="{FF2B5EF4-FFF2-40B4-BE49-F238E27FC236}">
                <a16:creationId xmlns:a16="http://schemas.microsoft.com/office/drawing/2014/main" id="{C4163D89-A492-4F64-B57A-26B2A7C3E430}"/>
              </a:ext>
            </a:extLst>
          </p:cNvPr>
          <p:cNvSpPr txBox="1"/>
          <p:nvPr/>
        </p:nvSpPr>
        <p:spPr>
          <a:xfrm>
            <a:off x="8398122" y="5576278"/>
            <a:ext cx="2160624" cy="461665"/>
          </a:xfrm>
          <a:prstGeom prst="rect">
            <a:avLst/>
          </a:prstGeom>
          <a:solidFill>
            <a:schemeClr val="bg2"/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chemeClr val="bg1">
                    <a:lumMod val="75000"/>
                  </a:schemeClr>
                </a:solidFill>
              </a:rPr>
              <a:t>V1</a:t>
            </a:r>
          </a:p>
        </p:txBody>
      </p:sp>
      <p:sp>
        <p:nvSpPr>
          <p:cNvPr id="230" name="Textfeld 229">
            <a:extLst>
              <a:ext uri="{FF2B5EF4-FFF2-40B4-BE49-F238E27FC236}">
                <a16:creationId xmlns:a16="http://schemas.microsoft.com/office/drawing/2014/main" id="{D1EDCFC7-9005-4935-A200-2666A4CFE055}"/>
              </a:ext>
            </a:extLst>
          </p:cNvPr>
          <p:cNvSpPr txBox="1"/>
          <p:nvPr/>
        </p:nvSpPr>
        <p:spPr>
          <a:xfrm>
            <a:off x="10671568" y="5576278"/>
            <a:ext cx="536681" cy="461665"/>
          </a:xfrm>
          <a:prstGeom prst="rect">
            <a:avLst/>
          </a:prstGeom>
          <a:solidFill>
            <a:schemeClr val="bg2"/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chemeClr val="bg1">
                    <a:lumMod val="75000"/>
                  </a:schemeClr>
                </a:solidFill>
              </a:rPr>
              <a:t>D4</a:t>
            </a:r>
          </a:p>
        </p:txBody>
      </p:sp>
      <p:cxnSp>
        <p:nvCxnSpPr>
          <p:cNvPr id="231" name="Gerader Verbinder 230">
            <a:extLst>
              <a:ext uri="{FF2B5EF4-FFF2-40B4-BE49-F238E27FC236}">
                <a16:creationId xmlns:a16="http://schemas.microsoft.com/office/drawing/2014/main" id="{65F8E353-4089-491F-B91B-EB8AC153B7DB}"/>
              </a:ext>
            </a:extLst>
          </p:cNvPr>
          <p:cNvCxnSpPr>
            <a:cxnSpLocks/>
          </p:cNvCxnSpPr>
          <p:nvPr/>
        </p:nvCxnSpPr>
        <p:spPr>
          <a:xfrm flipH="1">
            <a:off x="7861491" y="4481257"/>
            <a:ext cx="355868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Rechteck 231">
            <a:extLst>
              <a:ext uri="{FF2B5EF4-FFF2-40B4-BE49-F238E27FC236}">
                <a16:creationId xmlns:a16="http://schemas.microsoft.com/office/drawing/2014/main" id="{A2BA0C89-A3A6-4D0E-8315-02855EBB8F34}"/>
              </a:ext>
            </a:extLst>
          </p:cNvPr>
          <p:cNvSpPr/>
          <p:nvPr/>
        </p:nvSpPr>
        <p:spPr>
          <a:xfrm>
            <a:off x="7960534" y="4443653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3" name="Rechteck 232">
            <a:extLst>
              <a:ext uri="{FF2B5EF4-FFF2-40B4-BE49-F238E27FC236}">
                <a16:creationId xmlns:a16="http://schemas.microsoft.com/office/drawing/2014/main" id="{75F2CDE6-E4F7-4DE4-B6DB-DBB7F528F732}"/>
              </a:ext>
            </a:extLst>
          </p:cNvPr>
          <p:cNvSpPr/>
          <p:nvPr/>
        </p:nvSpPr>
        <p:spPr>
          <a:xfrm>
            <a:off x="8285312" y="4443653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4" name="Rechteck 233">
            <a:extLst>
              <a:ext uri="{FF2B5EF4-FFF2-40B4-BE49-F238E27FC236}">
                <a16:creationId xmlns:a16="http://schemas.microsoft.com/office/drawing/2014/main" id="{304E7806-2AE3-438B-9B4B-53F852CB988E}"/>
              </a:ext>
            </a:extLst>
          </p:cNvPr>
          <p:cNvSpPr/>
          <p:nvPr/>
        </p:nvSpPr>
        <p:spPr>
          <a:xfrm>
            <a:off x="8610090" y="4443653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5" name="Rechteck 234">
            <a:extLst>
              <a:ext uri="{FF2B5EF4-FFF2-40B4-BE49-F238E27FC236}">
                <a16:creationId xmlns:a16="http://schemas.microsoft.com/office/drawing/2014/main" id="{6D485FE7-4098-4B24-B69B-E4FCEA085F53}"/>
              </a:ext>
            </a:extLst>
          </p:cNvPr>
          <p:cNvSpPr/>
          <p:nvPr/>
        </p:nvSpPr>
        <p:spPr>
          <a:xfrm>
            <a:off x="8934868" y="4443653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6" name="Rechteck 235">
            <a:extLst>
              <a:ext uri="{FF2B5EF4-FFF2-40B4-BE49-F238E27FC236}">
                <a16:creationId xmlns:a16="http://schemas.microsoft.com/office/drawing/2014/main" id="{B56B7719-718E-4E63-8D40-77E5E71E9802}"/>
              </a:ext>
            </a:extLst>
          </p:cNvPr>
          <p:cNvSpPr/>
          <p:nvPr/>
        </p:nvSpPr>
        <p:spPr>
          <a:xfrm>
            <a:off x="9259646" y="4443653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7" name="Rechteck 236">
            <a:extLst>
              <a:ext uri="{FF2B5EF4-FFF2-40B4-BE49-F238E27FC236}">
                <a16:creationId xmlns:a16="http://schemas.microsoft.com/office/drawing/2014/main" id="{DEC01634-0038-4907-8410-3107F13D93E2}"/>
              </a:ext>
            </a:extLst>
          </p:cNvPr>
          <p:cNvSpPr/>
          <p:nvPr/>
        </p:nvSpPr>
        <p:spPr>
          <a:xfrm>
            <a:off x="9584424" y="4443653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8" name="Rechteck 237">
            <a:extLst>
              <a:ext uri="{FF2B5EF4-FFF2-40B4-BE49-F238E27FC236}">
                <a16:creationId xmlns:a16="http://schemas.microsoft.com/office/drawing/2014/main" id="{1B088D30-9087-43CA-963E-FBB9522F4712}"/>
              </a:ext>
            </a:extLst>
          </p:cNvPr>
          <p:cNvSpPr/>
          <p:nvPr/>
        </p:nvSpPr>
        <p:spPr>
          <a:xfrm>
            <a:off x="9909202" y="4443653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9" name="Rechteck 238">
            <a:extLst>
              <a:ext uri="{FF2B5EF4-FFF2-40B4-BE49-F238E27FC236}">
                <a16:creationId xmlns:a16="http://schemas.microsoft.com/office/drawing/2014/main" id="{2F98C40C-A725-419B-B30F-C44053CF3F35}"/>
              </a:ext>
            </a:extLst>
          </p:cNvPr>
          <p:cNvSpPr/>
          <p:nvPr/>
        </p:nvSpPr>
        <p:spPr>
          <a:xfrm>
            <a:off x="11208317" y="4443653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0" name="Gerader Verbinder 239">
            <a:extLst>
              <a:ext uri="{FF2B5EF4-FFF2-40B4-BE49-F238E27FC236}">
                <a16:creationId xmlns:a16="http://schemas.microsoft.com/office/drawing/2014/main" id="{0944865E-5D7D-4202-90E3-2981AC1D1920}"/>
              </a:ext>
            </a:extLst>
          </p:cNvPr>
          <p:cNvCxnSpPr>
            <a:cxnSpLocks/>
          </p:cNvCxnSpPr>
          <p:nvPr/>
        </p:nvCxnSpPr>
        <p:spPr>
          <a:xfrm flipH="1">
            <a:off x="7861491" y="5011598"/>
            <a:ext cx="355868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Rechteck 240">
            <a:extLst>
              <a:ext uri="{FF2B5EF4-FFF2-40B4-BE49-F238E27FC236}">
                <a16:creationId xmlns:a16="http://schemas.microsoft.com/office/drawing/2014/main" id="{BBA1A14C-74BD-4435-B918-5CBA5DD381BF}"/>
              </a:ext>
            </a:extLst>
          </p:cNvPr>
          <p:cNvSpPr/>
          <p:nvPr/>
        </p:nvSpPr>
        <p:spPr>
          <a:xfrm>
            <a:off x="7960534" y="4973994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2" name="Rechteck 241">
            <a:extLst>
              <a:ext uri="{FF2B5EF4-FFF2-40B4-BE49-F238E27FC236}">
                <a16:creationId xmlns:a16="http://schemas.microsoft.com/office/drawing/2014/main" id="{9AA6AF2E-A01C-43C7-B427-C9FB97BC68DC}"/>
              </a:ext>
            </a:extLst>
          </p:cNvPr>
          <p:cNvSpPr/>
          <p:nvPr/>
        </p:nvSpPr>
        <p:spPr>
          <a:xfrm>
            <a:off x="8285312" y="4973994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3" name="Rechteck 242">
            <a:extLst>
              <a:ext uri="{FF2B5EF4-FFF2-40B4-BE49-F238E27FC236}">
                <a16:creationId xmlns:a16="http://schemas.microsoft.com/office/drawing/2014/main" id="{265E649F-4145-4B50-836C-72B436D525AF}"/>
              </a:ext>
            </a:extLst>
          </p:cNvPr>
          <p:cNvSpPr/>
          <p:nvPr/>
        </p:nvSpPr>
        <p:spPr>
          <a:xfrm>
            <a:off x="8610090" y="4973994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4" name="Rechteck 243">
            <a:extLst>
              <a:ext uri="{FF2B5EF4-FFF2-40B4-BE49-F238E27FC236}">
                <a16:creationId xmlns:a16="http://schemas.microsoft.com/office/drawing/2014/main" id="{D58056D5-12E7-473F-BC8B-7C637248481D}"/>
              </a:ext>
            </a:extLst>
          </p:cNvPr>
          <p:cNvSpPr/>
          <p:nvPr/>
        </p:nvSpPr>
        <p:spPr>
          <a:xfrm>
            <a:off x="8934868" y="4973994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5" name="Rechteck 244">
            <a:extLst>
              <a:ext uri="{FF2B5EF4-FFF2-40B4-BE49-F238E27FC236}">
                <a16:creationId xmlns:a16="http://schemas.microsoft.com/office/drawing/2014/main" id="{1D2D0EF4-2ECF-42E3-B9AF-D104E6F2551E}"/>
              </a:ext>
            </a:extLst>
          </p:cNvPr>
          <p:cNvSpPr/>
          <p:nvPr/>
        </p:nvSpPr>
        <p:spPr>
          <a:xfrm>
            <a:off x="9259646" y="4973994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6" name="Rechteck 245">
            <a:extLst>
              <a:ext uri="{FF2B5EF4-FFF2-40B4-BE49-F238E27FC236}">
                <a16:creationId xmlns:a16="http://schemas.microsoft.com/office/drawing/2014/main" id="{4E333495-5333-4123-A1BF-2666168ACDF4}"/>
              </a:ext>
            </a:extLst>
          </p:cNvPr>
          <p:cNvSpPr/>
          <p:nvPr/>
        </p:nvSpPr>
        <p:spPr>
          <a:xfrm>
            <a:off x="9584424" y="4973994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7" name="Rechteck 246">
            <a:extLst>
              <a:ext uri="{FF2B5EF4-FFF2-40B4-BE49-F238E27FC236}">
                <a16:creationId xmlns:a16="http://schemas.microsoft.com/office/drawing/2014/main" id="{053A13B7-6774-42F6-ABAF-9493C0BC63A4}"/>
              </a:ext>
            </a:extLst>
          </p:cNvPr>
          <p:cNvSpPr/>
          <p:nvPr/>
        </p:nvSpPr>
        <p:spPr>
          <a:xfrm>
            <a:off x="9909202" y="4973994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8" name="Rechteck 247">
            <a:extLst>
              <a:ext uri="{FF2B5EF4-FFF2-40B4-BE49-F238E27FC236}">
                <a16:creationId xmlns:a16="http://schemas.microsoft.com/office/drawing/2014/main" id="{8237B61B-D94C-4CF1-94B7-37C88672CABD}"/>
              </a:ext>
            </a:extLst>
          </p:cNvPr>
          <p:cNvSpPr/>
          <p:nvPr/>
        </p:nvSpPr>
        <p:spPr>
          <a:xfrm>
            <a:off x="10233980" y="4973994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9" name="Rechteck 248">
            <a:extLst>
              <a:ext uri="{FF2B5EF4-FFF2-40B4-BE49-F238E27FC236}">
                <a16:creationId xmlns:a16="http://schemas.microsoft.com/office/drawing/2014/main" id="{20004B88-6367-4642-B1CF-DECBE9C8F589}"/>
              </a:ext>
            </a:extLst>
          </p:cNvPr>
          <p:cNvSpPr/>
          <p:nvPr/>
        </p:nvSpPr>
        <p:spPr>
          <a:xfrm>
            <a:off x="10883536" y="4973994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0" name="Rechteck 249">
            <a:extLst>
              <a:ext uri="{FF2B5EF4-FFF2-40B4-BE49-F238E27FC236}">
                <a16:creationId xmlns:a16="http://schemas.microsoft.com/office/drawing/2014/main" id="{58621907-0718-426C-B1A6-E8CB3EA34C0A}"/>
              </a:ext>
            </a:extLst>
          </p:cNvPr>
          <p:cNvSpPr/>
          <p:nvPr/>
        </p:nvSpPr>
        <p:spPr>
          <a:xfrm>
            <a:off x="11208317" y="4973994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51" name="Gerader Verbinder 250">
            <a:extLst>
              <a:ext uri="{FF2B5EF4-FFF2-40B4-BE49-F238E27FC236}">
                <a16:creationId xmlns:a16="http://schemas.microsoft.com/office/drawing/2014/main" id="{66ED5CB3-F373-47F2-B52F-BCDE02E07889}"/>
              </a:ext>
            </a:extLst>
          </p:cNvPr>
          <p:cNvCxnSpPr>
            <a:cxnSpLocks/>
          </p:cNvCxnSpPr>
          <p:nvPr/>
        </p:nvCxnSpPr>
        <p:spPr>
          <a:xfrm flipH="1">
            <a:off x="7861491" y="5541939"/>
            <a:ext cx="355868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Rechteck 251">
            <a:extLst>
              <a:ext uri="{FF2B5EF4-FFF2-40B4-BE49-F238E27FC236}">
                <a16:creationId xmlns:a16="http://schemas.microsoft.com/office/drawing/2014/main" id="{3E62712B-DDB2-486C-867A-5D2A0EC6467C}"/>
              </a:ext>
            </a:extLst>
          </p:cNvPr>
          <p:cNvSpPr/>
          <p:nvPr/>
        </p:nvSpPr>
        <p:spPr>
          <a:xfrm>
            <a:off x="8285312" y="5504335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3" name="Rechteck 252">
            <a:extLst>
              <a:ext uri="{FF2B5EF4-FFF2-40B4-BE49-F238E27FC236}">
                <a16:creationId xmlns:a16="http://schemas.microsoft.com/office/drawing/2014/main" id="{E4382F4E-FB5C-4725-B207-44E06FE443E5}"/>
              </a:ext>
            </a:extLst>
          </p:cNvPr>
          <p:cNvSpPr/>
          <p:nvPr/>
        </p:nvSpPr>
        <p:spPr>
          <a:xfrm>
            <a:off x="8610090" y="5504335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4" name="Rechteck 253">
            <a:extLst>
              <a:ext uri="{FF2B5EF4-FFF2-40B4-BE49-F238E27FC236}">
                <a16:creationId xmlns:a16="http://schemas.microsoft.com/office/drawing/2014/main" id="{EC649BAC-048E-48A8-99A6-918FD48E3764}"/>
              </a:ext>
            </a:extLst>
          </p:cNvPr>
          <p:cNvSpPr/>
          <p:nvPr/>
        </p:nvSpPr>
        <p:spPr>
          <a:xfrm>
            <a:off x="9584424" y="5504335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5" name="Rechteck 254">
            <a:extLst>
              <a:ext uri="{FF2B5EF4-FFF2-40B4-BE49-F238E27FC236}">
                <a16:creationId xmlns:a16="http://schemas.microsoft.com/office/drawing/2014/main" id="{C6D043D8-AD4E-443A-8C2A-006EACE9E53F}"/>
              </a:ext>
            </a:extLst>
          </p:cNvPr>
          <p:cNvSpPr/>
          <p:nvPr/>
        </p:nvSpPr>
        <p:spPr>
          <a:xfrm>
            <a:off x="10233980" y="5504335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6" name="Rechteck 255">
            <a:extLst>
              <a:ext uri="{FF2B5EF4-FFF2-40B4-BE49-F238E27FC236}">
                <a16:creationId xmlns:a16="http://schemas.microsoft.com/office/drawing/2014/main" id="{2D1CE01E-7707-4EB7-8F60-77AA13541499}"/>
              </a:ext>
            </a:extLst>
          </p:cNvPr>
          <p:cNvSpPr/>
          <p:nvPr/>
        </p:nvSpPr>
        <p:spPr>
          <a:xfrm>
            <a:off x="10558758" y="5504335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7" name="Rechteck 256">
            <a:extLst>
              <a:ext uri="{FF2B5EF4-FFF2-40B4-BE49-F238E27FC236}">
                <a16:creationId xmlns:a16="http://schemas.microsoft.com/office/drawing/2014/main" id="{B923B070-2C01-40D0-9EF2-AC628ADC06B3}"/>
              </a:ext>
            </a:extLst>
          </p:cNvPr>
          <p:cNvSpPr/>
          <p:nvPr/>
        </p:nvSpPr>
        <p:spPr>
          <a:xfrm>
            <a:off x="10883536" y="5504335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8" name="Rechteck 257">
            <a:extLst>
              <a:ext uri="{FF2B5EF4-FFF2-40B4-BE49-F238E27FC236}">
                <a16:creationId xmlns:a16="http://schemas.microsoft.com/office/drawing/2014/main" id="{0DB88C2E-2A57-4AB2-BECB-FD3C3F6D972F}"/>
              </a:ext>
            </a:extLst>
          </p:cNvPr>
          <p:cNvSpPr/>
          <p:nvPr/>
        </p:nvSpPr>
        <p:spPr>
          <a:xfrm>
            <a:off x="11208317" y="5504335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59" name="Gerader Verbinder 258">
            <a:extLst>
              <a:ext uri="{FF2B5EF4-FFF2-40B4-BE49-F238E27FC236}">
                <a16:creationId xmlns:a16="http://schemas.microsoft.com/office/drawing/2014/main" id="{69A4D13E-D97D-4CA6-AE81-B906C23B2F44}"/>
              </a:ext>
            </a:extLst>
          </p:cNvPr>
          <p:cNvCxnSpPr>
            <a:cxnSpLocks/>
          </p:cNvCxnSpPr>
          <p:nvPr/>
        </p:nvCxnSpPr>
        <p:spPr>
          <a:xfrm flipH="1">
            <a:off x="7861491" y="6072281"/>
            <a:ext cx="355868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Rechteck 259">
            <a:extLst>
              <a:ext uri="{FF2B5EF4-FFF2-40B4-BE49-F238E27FC236}">
                <a16:creationId xmlns:a16="http://schemas.microsoft.com/office/drawing/2014/main" id="{4F054EA7-F9AA-42A1-9BAE-339EBB2902C4}"/>
              </a:ext>
            </a:extLst>
          </p:cNvPr>
          <p:cNvSpPr/>
          <p:nvPr/>
        </p:nvSpPr>
        <p:spPr>
          <a:xfrm>
            <a:off x="8285312" y="6034677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6" name="Rechteck 335">
            <a:extLst>
              <a:ext uri="{FF2B5EF4-FFF2-40B4-BE49-F238E27FC236}">
                <a16:creationId xmlns:a16="http://schemas.microsoft.com/office/drawing/2014/main" id="{0CCF11BE-7108-4061-AAB5-7C352FFC5E4C}"/>
              </a:ext>
            </a:extLst>
          </p:cNvPr>
          <p:cNvSpPr/>
          <p:nvPr/>
        </p:nvSpPr>
        <p:spPr>
          <a:xfrm>
            <a:off x="8610090" y="6034677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7" name="Rechteck 336">
            <a:extLst>
              <a:ext uri="{FF2B5EF4-FFF2-40B4-BE49-F238E27FC236}">
                <a16:creationId xmlns:a16="http://schemas.microsoft.com/office/drawing/2014/main" id="{F0ACB810-A7E3-4D24-A358-13B4D2E999F7}"/>
              </a:ext>
            </a:extLst>
          </p:cNvPr>
          <p:cNvSpPr/>
          <p:nvPr/>
        </p:nvSpPr>
        <p:spPr>
          <a:xfrm>
            <a:off x="9584424" y="6034677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8" name="Rechteck 337">
            <a:extLst>
              <a:ext uri="{FF2B5EF4-FFF2-40B4-BE49-F238E27FC236}">
                <a16:creationId xmlns:a16="http://schemas.microsoft.com/office/drawing/2014/main" id="{0621718D-7A2F-48F9-A83E-F9A6025DF39B}"/>
              </a:ext>
            </a:extLst>
          </p:cNvPr>
          <p:cNvSpPr/>
          <p:nvPr/>
        </p:nvSpPr>
        <p:spPr>
          <a:xfrm>
            <a:off x="10233980" y="6034677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9" name="Rechteck 338">
            <a:extLst>
              <a:ext uri="{FF2B5EF4-FFF2-40B4-BE49-F238E27FC236}">
                <a16:creationId xmlns:a16="http://schemas.microsoft.com/office/drawing/2014/main" id="{F9727902-7005-4B4B-B7DB-4896D7010C41}"/>
              </a:ext>
            </a:extLst>
          </p:cNvPr>
          <p:cNvSpPr/>
          <p:nvPr/>
        </p:nvSpPr>
        <p:spPr>
          <a:xfrm>
            <a:off x="10558758" y="6034677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0" name="Rechteck 339">
            <a:extLst>
              <a:ext uri="{FF2B5EF4-FFF2-40B4-BE49-F238E27FC236}">
                <a16:creationId xmlns:a16="http://schemas.microsoft.com/office/drawing/2014/main" id="{BEA20F86-6A31-4145-B996-C18638EBB1DF}"/>
              </a:ext>
            </a:extLst>
          </p:cNvPr>
          <p:cNvSpPr/>
          <p:nvPr/>
        </p:nvSpPr>
        <p:spPr>
          <a:xfrm>
            <a:off x="10883536" y="6034677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1" name="Rechteck 340">
            <a:extLst>
              <a:ext uri="{FF2B5EF4-FFF2-40B4-BE49-F238E27FC236}">
                <a16:creationId xmlns:a16="http://schemas.microsoft.com/office/drawing/2014/main" id="{0A70E08B-F86F-4897-B294-CD2B21B99222}"/>
              </a:ext>
            </a:extLst>
          </p:cNvPr>
          <p:cNvSpPr/>
          <p:nvPr/>
        </p:nvSpPr>
        <p:spPr>
          <a:xfrm>
            <a:off x="11208317" y="6034677"/>
            <a:ext cx="112811" cy="75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42" name="Gerader Verbinder 341">
            <a:extLst>
              <a:ext uri="{FF2B5EF4-FFF2-40B4-BE49-F238E27FC236}">
                <a16:creationId xmlns:a16="http://schemas.microsoft.com/office/drawing/2014/main" id="{FD09D52F-039B-45E2-9D6F-38FD3571CC56}"/>
              </a:ext>
            </a:extLst>
          </p:cNvPr>
          <p:cNvCxnSpPr>
            <a:cxnSpLocks/>
          </p:cNvCxnSpPr>
          <p:nvPr/>
        </p:nvCxnSpPr>
        <p:spPr>
          <a:xfrm flipV="1">
            <a:off x="8666496" y="5049202"/>
            <a:ext cx="0" cy="455133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3" name="Gerader Verbinder 342">
            <a:extLst>
              <a:ext uri="{FF2B5EF4-FFF2-40B4-BE49-F238E27FC236}">
                <a16:creationId xmlns:a16="http://schemas.microsoft.com/office/drawing/2014/main" id="{BD218C34-563D-4426-B512-C48B943B89F8}"/>
              </a:ext>
            </a:extLst>
          </p:cNvPr>
          <p:cNvCxnSpPr>
            <a:cxnSpLocks/>
          </p:cNvCxnSpPr>
          <p:nvPr/>
        </p:nvCxnSpPr>
        <p:spPr>
          <a:xfrm flipV="1">
            <a:off x="9640830" y="5049202"/>
            <a:ext cx="0" cy="455133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4" name="Gerader Verbinder 343">
            <a:extLst>
              <a:ext uri="{FF2B5EF4-FFF2-40B4-BE49-F238E27FC236}">
                <a16:creationId xmlns:a16="http://schemas.microsoft.com/office/drawing/2014/main" id="{1A345DF1-59E9-405D-A2E2-972B40098F93}"/>
              </a:ext>
            </a:extLst>
          </p:cNvPr>
          <p:cNvCxnSpPr>
            <a:cxnSpLocks/>
          </p:cNvCxnSpPr>
          <p:nvPr/>
        </p:nvCxnSpPr>
        <p:spPr>
          <a:xfrm flipV="1">
            <a:off x="10290386" y="5049202"/>
            <a:ext cx="0" cy="455133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5" name="Gerader Verbinder 344">
            <a:extLst>
              <a:ext uri="{FF2B5EF4-FFF2-40B4-BE49-F238E27FC236}">
                <a16:creationId xmlns:a16="http://schemas.microsoft.com/office/drawing/2014/main" id="{2011B847-8199-4D05-ABE2-D9E79C60BC7A}"/>
              </a:ext>
            </a:extLst>
          </p:cNvPr>
          <p:cNvCxnSpPr>
            <a:cxnSpLocks/>
          </p:cNvCxnSpPr>
          <p:nvPr/>
        </p:nvCxnSpPr>
        <p:spPr>
          <a:xfrm flipV="1">
            <a:off x="10939942" y="5049202"/>
            <a:ext cx="0" cy="455133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6" name="Gerader Verbinder 345">
            <a:extLst>
              <a:ext uri="{FF2B5EF4-FFF2-40B4-BE49-F238E27FC236}">
                <a16:creationId xmlns:a16="http://schemas.microsoft.com/office/drawing/2014/main" id="{B5BE5F6D-222E-46AD-B250-253FE92C38DF}"/>
              </a:ext>
            </a:extLst>
          </p:cNvPr>
          <p:cNvCxnSpPr>
            <a:cxnSpLocks/>
            <a:stCxn id="241" idx="0"/>
            <a:endCxn id="232" idx="2"/>
          </p:cNvCxnSpPr>
          <p:nvPr/>
        </p:nvCxnSpPr>
        <p:spPr>
          <a:xfrm flipV="1">
            <a:off x="8016940" y="4518861"/>
            <a:ext cx="0" cy="455133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7" name="Gerader Verbinder 346">
            <a:extLst>
              <a:ext uri="{FF2B5EF4-FFF2-40B4-BE49-F238E27FC236}">
                <a16:creationId xmlns:a16="http://schemas.microsoft.com/office/drawing/2014/main" id="{AB523746-BEFE-4B6B-982A-10D54E9CF44E}"/>
              </a:ext>
            </a:extLst>
          </p:cNvPr>
          <p:cNvCxnSpPr>
            <a:cxnSpLocks/>
          </p:cNvCxnSpPr>
          <p:nvPr/>
        </p:nvCxnSpPr>
        <p:spPr>
          <a:xfrm flipV="1">
            <a:off x="9316052" y="4518861"/>
            <a:ext cx="0" cy="455133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8" name="Gerader Verbinder 347">
            <a:extLst>
              <a:ext uri="{FF2B5EF4-FFF2-40B4-BE49-F238E27FC236}">
                <a16:creationId xmlns:a16="http://schemas.microsoft.com/office/drawing/2014/main" id="{CB1E1390-ABF1-4149-A74E-1A875D3B5AA2}"/>
              </a:ext>
            </a:extLst>
          </p:cNvPr>
          <p:cNvCxnSpPr>
            <a:cxnSpLocks/>
          </p:cNvCxnSpPr>
          <p:nvPr/>
        </p:nvCxnSpPr>
        <p:spPr>
          <a:xfrm flipV="1">
            <a:off x="9965608" y="4518861"/>
            <a:ext cx="0" cy="455133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9" name="Gerader Verbinder 348">
            <a:extLst>
              <a:ext uri="{FF2B5EF4-FFF2-40B4-BE49-F238E27FC236}">
                <a16:creationId xmlns:a16="http://schemas.microsoft.com/office/drawing/2014/main" id="{DF1D4847-8A39-44E8-A781-8BE728A9B75E}"/>
              </a:ext>
            </a:extLst>
          </p:cNvPr>
          <p:cNvCxnSpPr>
            <a:cxnSpLocks/>
          </p:cNvCxnSpPr>
          <p:nvPr/>
        </p:nvCxnSpPr>
        <p:spPr>
          <a:xfrm flipV="1">
            <a:off x="11264723" y="4518861"/>
            <a:ext cx="0" cy="455133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0" name="Gerader Verbinder 349">
            <a:extLst>
              <a:ext uri="{FF2B5EF4-FFF2-40B4-BE49-F238E27FC236}">
                <a16:creationId xmlns:a16="http://schemas.microsoft.com/office/drawing/2014/main" id="{BDE3D35E-9F29-4BF8-AC65-EBB16FCAD333}"/>
              </a:ext>
            </a:extLst>
          </p:cNvPr>
          <p:cNvCxnSpPr>
            <a:cxnSpLocks/>
          </p:cNvCxnSpPr>
          <p:nvPr/>
        </p:nvCxnSpPr>
        <p:spPr>
          <a:xfrm flipV="1">
            <a:off x="8341718" y="5579543"/>
            <a:ext cx="0" cy="455134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1" name="Gerader Verbinder 350">
            <a:extLst>
              <a:ext uri="{FF2B5EF4-FFF2-40B4-BE49-F238E27FC236}">
                <a16:creationId xmlns:a16="http://schemas.microsoft.com/office/drawing/2014/main" id="{BF1DFAFE-2C74-4520-B830-DBA446F69B65}"/>
              </a:ext>
            </a:extLst>
          </p:cNvPr>
          <p:cNvCxnSpPr>
            <a:cxnSpLocks/>
          </p:cNvCxnSpPr>
          <p:nvPr/>
        </p:nvCxnSpPr>
        <p:spPr>
          <a:xfrm flipV="1">
            <a:off x="8666496" y="5579543"/>
            <a:ext cx="0" cy="455134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2" name="Gerader Verbinder 351">
            <a:extLst>
              <a:ext uri="{FF2B5EF4-FFF2-40B4-BE49-F238E27FC236}">
                <a16:creationId xmlns:a16="http://schemas.microsoft.com/office/drawing/2014/main" id="{CA66F882-5E58-4E5A-AF43-265911E319B4}"/>
              </a:ext>
            </a:extLst>
          </p:cNvPr>
          <p:cNvCxnSpPr>
            <a:cxnSpLocks/>
          </p:cNvCxnSpPr>
          <p:nvPr/>
        </p:nvCxnSpPr>
        <p:spPr>
          <a:xfrm flipV="1">
            <a:off x="9640830" y="5579543"/>
            <a:ext cx="0" cy="455134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3" name="Gerader Verbinder 352">
            <a:extLst>
              <a:ext uri="{FF2B5EF4-FFF2-40B4-BE49-F238E27FC236}">
                <a16:creationId xmlns:a16="http://schemas.microsoft.com/office/drawing/2014/main" id="{997E5E41-C672-44B3-BDD3-3826D24CBEF6}"/>
              </a:ext>
            </a:extLst>
          </p:cNvPr>
          <p:cNvCxnSpPr>
            <a:cxnSpLocks/>
          </p:cNvCxnSpPr>
          <p:nvPr/>
        </p:nvCxnSpPr>
        <p:spPr>
          <a:xfrm flipV="1">
            <a:off x="10939942" y="5579543"/>
            <a:ext cx="0" cy="455134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4" name="Gerader Verbinder 353">
            <a:extLst>
              <a:ext uri="{FF2B5EF4-FFF2-40B4-BE49-F238E27FC236}">
                <a16:creationId xmlns:a16="http://schemas.microsoft.com/office/drawing/2014/main" id="{D801731A-3BA5-4E1A-903D-7D7AB25D7BDB}"/>
              </a:ext>
            </a:extLst>
          </p:cNvPr>
          <p:cNvCxnSpPr>
            <a:cxnSpLocks/>
          </p:cNvCxnSpPr>
          <p:nvPr/>
        </p:nvCxnSpPr>
        <p:spPr>
          <a:xfrm flipV="1">
            <a:off x="10615164" y="5579543"/>
            <a:ext cx="0" cy="455134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5" name="Gerader Verbinder 354">
            <a:extLst>
              <a:ext uri="{FF2B5EF4-FFF2-40B4-BE49-F238E27FC236}">
                <a16:creationId xmlns:a16="http://schemas.microsoft.com/office/drawing/2014/main" id="{9B8F4CA6-AEC1-4D16-8220-1B15573F23C0}"/>
              </a:ext>
            </a:extLst>
          </p:cNvPr>
          <p:cNvCxnSpPr>
            <a:cxnSpLocks/>
          </p:cNvCxnSpPr>
          <p:nvPr/>
        </p:nvCxnSpPr>
        <p:spPr>
          <a:xfrm flipV="1">
            <a:off x="11264723" y="5579543"/>
            <a:ext cx="0" cy="455134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6" name="Gerader Verbinder 355">
            <a:extLst>
              <a:ext uri="{FF2B5EF4-FFF2-40B4-BE49-F238E27FC236}">
                <a16:creationId xmlns:a16="http://schemas.microsoft.com/office/drawing/2014/main" id="{2387BF72-A144-49F7-BEE8-B02F14BE0864}"/>
              </a:ext>
            </a:extLst>
          </p:cNvPr>
          <p:cNvCxnSpPr>
            <a:cxnSpLocks/>
          </p:cNvCxnSpPr>
          <p:nvPr/>
        </p:nvCxnSpPr>
        <p:spPr>
          <a:xfrm flipV="1">
            <a:off x="9640830" y="4518861"/>
            <a:ext cx="0" cy="455133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7" name="Gerader Verbinder 356">
            <a:extLst>
              <a:ext uri="{FF2B5EF4-FFF2-40B4-BE49-F238E27FC236}">
                <a16:creationId xmlns:a16="http://schemas.microsoft.com/office/drawing/2014/main" id="{CC2D409E-BC14-4F50-8661-457281FCC9BE}"/>
              </a:ext>
            </a:extLst>
          </p:cNvPr>
          <p:cNvCxnSpPr>
            <a:cxnSpLocks/>
          </p:cNvCxnSpPr>
          <p:nvPr/>
        </p:nvCxnSpPr>
        <p:spPr>
          <a:xfrm flipV="1">
            <a:off x="10290386" y="5579543"/>
            <a:ext cx="0" cy="455134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8" name="Gerader Verbinder 357">
            <a:extLst>
              <a:ext uri="{FF2B5EF4-FFF2-40B4-BE49-F238E27FC236}">
                <a16:creationId xmlns:a16="http://schemas.microsoft.com/office/drawing/2014/main" id="{C58D46D8-B41F-4B65-9D89-D6913CDCE9CB}"/>
              </a:ext>
            </a:extLst>
          </p:cNvPr>
          <p:cNvCxnSpPr>
            <a:cxnSpLocks/>
          </p:cNvCxnSpPr>
          <p:nvPr/>
        </p:nvCxnSpPr>
        <p:spPr>
          <a:xfrm flipH="1" flipV="1">
            <a:off x="9640826" y="3988521"/>
            <a:ext cx="4" cy="455132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9" name="Gerader Verbinder 358">
            <a:extLst>
              <a:ext uri="{FF2B5EF4-FFF2-40B4-BE49-F238E27FC236}">
                <a16:creationId xmlns:a16="http://schemas.microsoft.com/office/drawing/2014/main" id="{F4B78029-4B77-4306-8052-672F7909B431}"/>
              </a:ext>
            </a:extLst>
          </p:cNvPr>
          <p:cNvCxnSpPr>
            <a:cxnSpLocks/>
          </p:cNvCxnSpPr>
          <p:nvPr/>
        </p:nvCxnSpPr>
        <p:spPr>
          <a:xfrm flipV="1">
            <a:off x="8666496" y="6109883"/>
            <a:ext cx="0" cy="455134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0" name="Gerader Verbinder 359">
            <a:extLst>
              <a:ext uri="{FF2B5EF4-FFF2-40B4-BE49-F238E27FC236}">
                <a16:creationId xmlns:a16="http://schemas.microsoft.com/office/drawing/2014/main" id="{DF00F0BE-3F2D-4CA7-A6B6-E2E24772B324}"/>
              </a:ext>
            </a:extLst>
          </p:cNvPr>
          <p:cNvCxnSpPr>
            <a:cxnSpLocks/>
          </p:cNvCxnSpPr>
          <p:nvPr/>
        </p:nvCxnSpPr>
        <p:spPr>
          <a:xfrm flipV="1">
            <a:off x="9640830" y="6109883"/>
            <a:ext cx="0" cy="455134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1" name="Gerader Verbinder 360">
            <a:extLst>
              <a:ext uri="{FF2B5EF4-FFF2-40B4-BE49-F238E27FC236}">
                <a16:creationId xmlns:a16="http://schemas.microsoft.com/office/drawing/2014/main" id="{9D6B6D26-7673-4025-9095-DB020C6B7C58}"/>
              </a:ext>
            </a:extLst>
          </p:cNvPr>
          <p:cNvCxnSpPr>
            <a:cxnSpLocks/>
          </p:cNvCxnSpPr>
          <p:nvPr/>
        </p:nvCxnSpPr>
        <p:spPr>
          <a:xfrm flipV="1">
            <a:off x="10939942" y="6109883"/>
            <a:ext cx="0" cy="455134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2" name="Gerader Verbinder 361">
            <a:extLst>
              <a:ext uri="{FF2B5EF4-FFF2-40B4-BE49-F238E27FC236}">
                <a16:creationId xmlns:a16="http://schemas.microsoft.com/office/drawing/2014/main" id="{248C8682-1692-4C5B-90AF-648D6BA9F2D7}"/>
              </a:ext>
            </a:extLst>
          </p:cNvPr>
          <p:cNvCxnSpPr>
            <a:cxnSpLocks/>
          </p:cNvCxnSpPr>
          <p:nvPr/>
        </p:nvCxnSpPr>
        <p:spPr>
          <a:xfrm flipV="1">
            <a:off x="10290386" y="6109883"/>
            <a:ext cx="0" cy="455134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2693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55BCF8-BA60-4EBC-A2EA-95920B5FA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r>
              <a:rPr lang="de-DE" dirty="0"/>
              <a:t>0: Vorverarbeitung</a:t>
            </a:r>
          </a:p>
          <a:p>
            <a:r>
              <a:rPr lang="de-DE" dirty="0"/>
              <a:t>1: Richtungszuweisung</a:t>
            </a:r>
          </a:p>
          <a:p>
            <a:r>
              <a:rPr lang="de-DE" dirty="0"/>
              <a:t>2: Lagenzuordnung</a:t>
            </a:r>
          </a:p>
          <a:p>
            <a:r>
              <a:rPr lang="de-DE" dirty="0"/>
              <a:t>3: </a:t>
            </a:r>
            <a:r>
              <a:rPr lang="de-DE" dirty="0" err="1"/>
              <a:t>Dummyknotenerstellung</a:t>
            </a:r>
            <a:endParaRPr lang="de-DE" dirty="0"/>
          </a:p>
          <a:p>
            <a:r>
              <a:rPr lang="de-DE" dirty="0"/>
              <a:t>4: Kreuzungsreduzierung</a:t>
            </a:r>
          </a:p>
          <a:p>
            <a:r>
              <a:rPr lang="de-DE" dirty="0"/>
              <a:t>5: Knotenpositionierung</a:t>
            </a:r>
          </a:p>
          <a:p>
            <a:r>
              <a:rPr lang="de-DE" dirty="0"/>
              <a:t>6: Kantenführung</a:t>
            </a:r>
          </a:p>
        </p:txBody>
      </p:sp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	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D3B576E-E425-4759-B87B-17D34F15E003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139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001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26B38B28-AB81-4BD2-9576-10E402E9EFD4}"/>
              </a:ext>
            </a:extLst>
          </p:cNvPr>
          <p:cNvCxnSpPr>
            <a:cxnSpLocks/>
          </p:cNvCxnSpPr>
          <p:nvPr/>
        </p:nvCxnSpPr>
        <p:spPr>
          <a:xfrm flipH="1">
            <a:off x="6647977" y="3443500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r Verbinder 65">
            <a:extLst>
              <a:ext uri="{FF2B5EF4-FFF2-40B4-BE49-F238E27FC236}">
                <a16:creationId xmlns:a16="http://schemas.microsoft.com/office/drawing/2014/main" id="{6E8870FD-ABD6-4E1C-A378-D9A7B911D527}"/>
              </a:ext>
            </a:extLst>
          </p:cNvPr>
          <p:cNvCxnSpPr>
            <a:cxnSpLocks/>
          </p:cNvCxnSpPr>
          <p:nvPr/>
        </p:nvCxnSpPr>
        <p:spPr>
          <a:xfrm flipH="1">
            <a:off x="6647977" y="4457066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r Verbinder 66">
            <a:extLst>
              <a:ext uri="{FF2B5EF4-FFF2-40B4-BE49-F238E27FC236}">
                <a16:creationId xmlns:a16="http://schemas.microsoft.com/office/drawing/2014/main" id="{4FB999FA-5A2F-407A-A6CD-C2206858563D}"/>
              </a:ext>
            </a:extLst>
          </p:cNvPr>
          <p:cNvCxnSpPr>
            <a:cxnSpLocks/>
          </p:cNvCxnSpPr>
          <p:nvPr/>
        </p:nvCxnSpPr>
        <p:spPr>
          <a:xfrm flipH="1">
            <a:off x="6647977" y="1416368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r Verbinder 67">
            <a:extLst>
              <a:ext uri="{FF2B5EF4-FFF2-40B4-BE49-F238E27FC236}">
                <a16:creationId xmlns:a16="http://schemas.microsoft.com/office/drawing/2014/main" id="{AA731620-AC29-4277-B0FC-A05C76C94CE5}"/>
              </a:ext>
            </a:extLst>
          </p:cNvPr>
          <p:cNvCxnSpPr>
            <a:cxnSpLocks/>
          </p:cNvCxnSpPr>
          <p:nvPr/>
        </p:nvCxnSpPr>
        <p:spPr>
          <a:xfrm flipH="1">
            <a:off x="6647977" y="2429934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r Verbinder 68">
            <a:extLst>
              <a:ext uri="{FF2B5EF4-FFF2-40B4-BE49-F238E27FC236}">
                <a16:creationId xmlns:a16="http://schemas.microsoft.com/office/drawing/2014/main" id="{C7FA5700-89A0-480A-8F28-E9A8E58DAA86}"/>
              </a:ext>
            </a:extLst>
          </p:cNvPr>
          <p:cNvCxnSpPr>
            <a:cxnSpLocks/>
          </p:cNvCxnSpPr>
          <p:nvPr/>
        </p:nvCxnSpPr>
        <p:spPr>
          <a:xfrm flipH="1">
            <a:off x="6647977" y="5470631"/>
            <a:ext cx="4944863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Sugiyama</a:t>
            </a:r>
            <a:r>
              <a:rPr lang="de-DE" dirty="0"/>
              <a:t>-Algorithmus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55BCF8-BA60-4EBC-A2EA-95920B5FA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69129" cy="4479381"/>
          </a:xfrm>
        </p:spPr>
        <p:txBody>
          <a:bodyPr>
            <a:normAutofit/>
          </a:bodyPr>
          <a:lstStyle/>
          <a:p>
            <a:r>
              <a:rPr lang="de-DE" dirty="0"/>
              <a:t>1: Vorverarbeitung</a:t>
            </a:r>
          </a:p>
          <a:p>
            <a:pPr marL="457200" lvl="1" indent="0">
              <a:buNone/>
            </a:pPr>
            <a:r>
              <a:rPr lang="de-DE" dirty="0"/>
              <a:t>gerichtete Kreise auflösen</a:t>
            </a:r>
          </a:p>
          <a:p>
            <a:pPr marL="457200" lvl="1" indent="0">
              <a:buNone/>
            </a:pPr>
            <a:r>
              <a:rPr lang="de-DE" dirty="0"/>
              <a:t>Knoten in Lagen einteilen</a:t>
            </a:r>
          </a:p>
          <a:p>
            <a:pPr marL="457200" lvl="1" indent="0">
              <a:buNone/>
            </a:pPr>
            <a:r>
              <a:rPr lang="de-DE" dirty="0" err="1"/>
              <a:t>Dummyknoten</a:t>
            </a:r>
            <a:r>
              <a:rPr lang="de-DE" dirty="0"/>
              <a:t> hinzufügen</a:t>
            </a:r>
          </a:p>
          <a:p>
            <a:r>
              <a:rPr lang="de-DE" dirty="0"/>
              <a:t>2: Kreuzungsreduzierung</a:t>
            </a:r>
          </a:p>
          <a:p>
            <a:pPr marL="457200" lvl="1" indent="0">
              <a:buNone/>
            </a:pPr>
            <a:r>
              <a:rPr lang="de-DE" dirty="0"/>
              <a:t>Layer-Sweep mit </a:t>
            </a:r>
            <a:r>
              <a:rPr lang="de-DE" dirty="0" err="1"/>
              <a:t>Barycenter</a:t>
            </a:r>
            <a:r>
              <a:rPr lang="de-DE" dirty="0"/>
              <a:t>-Heuristik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D117580-1480-4EF2-8E81-1A6ACE0F67F0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14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375331EC-3D1F-4A45-AA84-2657C07E8C35}"/>
              </a:ext>
            </a:extLst>
          </p:cNvPr>
          <p:cNvCxnSpPr>
            <a:cxnSpLocks/>
            <a:stCxn id="58" idx="0"/>
            <a:endCxn id="63" idx="2"/>
          </p:cNvCxnSpPr>
          <p:nvPr/>
        </p:nvCxnSpPr>
        <p:spPr>
          <a:xfrm flipV="1">
            <a:off x="7643023" y="4643192"/>
            <a:ext cx="1496014" cy="647805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CBFC71BB-5DA6-4609-AD83-5E2CB3A73E8D}"/>
              </a:ext>
            </a:extLst>
          </p:cNvPr>
          <p:cNvCxnSpPr>
            <a:cxnSpLocks/>
            <a:stCxn id="58" idx="0"/>
            <a:endCxn id="62" idx="2"/>
          </p:cNvCxnSpPr>
          <p:nvPr/>
        </p:nvCxnSpPr>
        <p:spPr>
          <a:xfrm flipV="1">
            <a:off x="7643023" y="4643192"/>
            <a:ext cx="2992292" cy="647805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505CCF1C-B30E-4F69-A1BE-54F7B10818F4}"/>
              </a:ext>
            </a:extLst>
          </p:cNvPr>
          <p:cNvCxnSpPr>
            <a:cxnSpLocks/>
            <a:stCxn id="63" idx="0"/>
            <a:endCxn id="64" idx="2"/>
          </p:cNvCxnSpPr>
          <p:nvPr/>
        </p:nvCxnSpPr>
        <p:spPr>
          <a:xfrm flipV="1">
            <a:off x="9139037" y="3630707"/>
            <a:ext cx="0" cy="646725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46FF2A55-01F4-41EC-8BAC-78ECCE52CDD3}"/>
              </a:ext>
            </a:extLst>
          </p:cNvPr>
          <p:cNvCxnSpPr>
            <a:cxnSpLocks/>
            <a:stCxn id="58" idx="0"/>
            <a:endCxn id="75" idx="2"/>
          </p:cNvCxnSpPr>
          <p:nvPr/>
        </p:nvCxnSpPr>
        <p:spPr>
          <a:xfrm flipV="1">
            <a:off x="7643023" y="4645355"/>
            <a:ext cx="0" cy="645642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37ADEDAC-1650-4801-AC57-4B6B10F06562}"/>
              </a:ext>
            </a:extLst>
          </p:cNvPr>
          <p:cNvCxnSpPr>
            <a:cxnSpLocks/>
            <a:stCxn id="59" idx="0"/>
            <a:endCxn id="79" idx="2"/>
          </p:cNvCxnSpPr>
          <p:nvPr/>
        </p:nvCxnSpPr>
        <p:spPr>
          <a:xfrm flipH="1" flipV="1">
            <a:off x="7643023" y="2613896"/>
            <a:ext cx="2992292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16E38D4A-EF3E-4271-A6D0-45330541DBDC}"/>
              </a:ext>
            </a:extLst>
          </p:cNvPr>
          <p:cNvCxnSpPr>
            <a:cxnSpLocks/>
            <a:stCxn id="59" idx="0"/>
            <a:endCxn id="61" idx="2"/>
          </p:cNvCxnSpPr>
          <p:nvPr/>
        </p:nvCxnSpPr>
        <p:spPr>
          <a:xfrm flipH="1" flipV="1">
            <a:off x="9139037" y="2613896"/>
            <a:ext cx="1496278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3B1E84FD-8901-4127-BBE2-D6A79E362C52}"/>
              </a:ext>
            </a:extLst>
          </p:cNvPr>
          <p:cNvCxnSpPr>
            <a:cxnSpLocks/>
            <a:stCxn id="72" idx="0"/>
            <a:endCxn id="63" idx="2"/>
          </p:cNvCxnSpPr>
          <p:nvPr/>
        </p:nvCxnSpPr>
        <p:spPr>
          <a:xfrm flipV="1">
            <a:off x="9139037" y="4643192"/>
            <a:ext cx="0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D0B3F86D-D70E-4AD8-9360-865ED221CCEB}"/>
              </a:ext>
            </a:extLst>
          </p:cNvPr>
          <p:cNvCxnSpPr>
            <a:cxnSpLocks/>
            <a:stCxn id="72" idx="0"/>
            <a:endCxn id="62" idx="2"/>
          </p:cNvCxnSpPr>
          <p:nvPr/>
        </p:nvCxnSpPr>
        <p:spPr>
          <a:xfrm flipV="1">
            <a:off x="9139037" y="4643192"/>
            <a:ext cx="1496278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0F2CBFB9-5532-4950-8554-0F4459FAA3C8}"/>
              </a:ext>
            </a:extLst>
          </p:cNvPr>
          <p:cNvCxnSpPr>
            <a:cxnSpLocks/>
            <a:stCxn id="62" idx="0"/>
            <a:endCxn id="76" idx="2"/>
          </p:cNvCxnSpPr>
          <p:nvPr/>
        </p:nvCxnSpPr>
        <p:spPr>
          <a:xfrm flipH="1" flipV="1">
            <a:off x="7643023" y="3628544"/>
            <a:ext cx="2992292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Gerader Verbinder 52">
            <a:extLst>
              <a:ext uri="{FF2B5EF4-FFF2-40B4-BE49-F238E27FC236}">
                <a16:creationId xmlns:a16="http://schemas.microsoft.com/office/drawing/2014/main" id="{3BC91DF6-841D-43EE-9E61-B47FFA7FB7D5}"/>
              </a:ext>
            </a:extLst>
          </p:cNvPr>
          <p:cNvCxnSpPr>
            <a:cxnSpLocks/>
            <a:stCxn id="61" idx="0"/>
            <a:endCxn id="73" idx="2"/>
          </p:cNvCxnSpPr>
          <p:nvPr/>
        </p:nvCxnSpPr>
        <p:spPr>
          <a:xfrm flipH="1" flipV="1">
            <a:off x="7643023" y="1599248"/>
            <a:ext cx="1496014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Gerader Verbinder 53">
            <a:extLst>
              <a:ext uri="{FF2B5EF4-FFF2-40B4-BE49-F238E27FC236}">
                <a16:creationId xmlns:a16="http://schemas.microsoft.com/office/drawing/2014/main" id="{D00815F4-7296-4E94-995B-FFDB064CE1CE}"/>
              </a:ext>
            </a:extLst>
          </p:cNvPr>
          <p:cNvCxnSpPr>
            <a:cxnSpLocks/>
            <a:stCxn id="75" idx="0"/>
            <a:endCxn id="59" idx="2"/>
          </p:cNvCxnSpPr>
          <p:nvPr/>
        </p:nvCxnSpPr>
        <p:spPr>
          <a:xfrm flipV="1">
            <a:off x="7643023" y="3628544"/>
            <a:ext cx="2992292" cy="651051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Gerader Verbinder 54">
            <a:extLst>
              <a:ext uri="{FF2B5EF4-FFF2-40B4-BE49-F238E27FC236}">
                <a16:creationId xmlns:a16="http://schemas.microsoft.com/office/drawing/2014/main" id="{B741494C-01F8-4C9C-AE82-A130B3C2708E}"/>
              </a:ext>
            </a:extLst>
          </p:cNvPr>
          <p:cNvCxnSpPr>
            <a:cxnSpLocks/>
            <a:stCxn id="76" idx="0"/>
            <a:endCxn id="61" idx="2"/>
          </p:cNvCxnSpPr>
          <p:nvPr/>
        </p:nvCxnSpPr>
        <p:spPr>
          <a:xfrm flipV="1">
            <a:off x="7643023" y="2613896"/>
            <a:ext cx="1496014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Gerader Verbinder 55">
            <a:extLst>
              <a:ext uri="{FF2B5EF4-FFF2-40B4-BE49-F238E27FC236}">
                <a16:creationId xmlns:a16="http://schemas.microsoft.com/office/drawing/2014/main" id="{978981A3-378F-47C0-9ABF-8B8465E1F05B}"/>
              </a:ext>
            </a:extLst>
          </p:cNvPr>
          <p:cNvCxnSpPr>
            <a:cxnSpLocks/>
            <a:stCxn id="79" idx="0"/>
            <a:endCxn id="73" idx="2"/>
          </p:cNvCxnSpPr>
          <p:nvPr/>
        </p:nvCxnSpPr>
        <p:spPr>
          <a:xfrm flipV="1">
            <a:off x="7643023" y="1599248"/>
            <a:ext cx="0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Gerader Verbinder 56">
            <a:extLst>
              <a:ext uri="{FF2B5EF4-FFF2-40B4-BE49-F238E27FC236}">
                <a16:creationId xmlns:a16="http://schemas.microsoft.com/office/drawing/2014/main" id="{80F56843-5C58-4F84-9D08-AFCF837AD3EE}"/>
              </a:ext>
            </a:extLst>
          </p:cNvPr>
          <p:cNvCxnSpPr>
            <a:cxnSpLocks/>
            <a:stCxn id="64" idx="0"/>
            <a:endCxn id="61" idx="2"/>
          </p:cNvCxnSpPr>
          <p:nvPr/>
        </p:nvCxnSpPr>
        <p:spPr>
          <a:xfrm flipV="1">
            <a:off x="9139037" y="2613896"/>
            <a:ext cx="0" cy="651051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Rechteck: abgerundete Ecken 57">
            <a:extLst>
              <a:ext uri="{FF2B5EF4-FFF2-40B4-BE49-F238E27FC236}">
                <a16:creationId xmlns:a16="http://schemas.microsoft.com/office/drawing/2014/main" id="{782D340A-2D45-4610-A279-82A024DBFAE2}"/>
              </a:ext>
            </a:extLst>
          </p:cNvPr>
          <p:cNvSpPr/>
          <p:nvPr/>
        </p:nvSpPr>
        <p:spPr>
          <a:xfrm>
            <a:off x="7386120" y="5290997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V1</a:t>
            </a:r>
          </a:p>
        </p:txBody>
      </p:sp>
      <p:sp>
        <p:nvSpPr>
          <p:cNvPr id="59" name="Rechteck: abgerundete Ecken 58">
            <a:extLst>
              <a:ext uri="{FF2B5EF4-FFF2-40B4-BE49-F238E27FC236}">
                <a16:creationId xmlns:a16="http://schemas.microsoft.com/office/drawing/2014/main" id="{EFCCBEFE-3913-45A3-989E-5C7EF9AFCCF9}"/>
              </a:ext>
            </a:extLst>
          </p:cNvPr>
          <p:cNvSpPr/>
          <p:nvPr/>
        </p:nvSpPr>
        <p:spPr>
          <a:xfrm>
            <a:off x="10378412" y="3262784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V6</a:t>
            </a:r>
          </a:p>
        </p:txBody>
      </p:sp>
      <p:sp>
        <p:nvSpPr>
          <p:cNvPr id="61" name="Rechteck: abgerundete Ecken 60">
            <a:extLst>
              <a:ext uri="{FF2B5EF4-FFF2-40B4-BE49-F238E27FC236}">
                <a16:creationId xmlns:a16="http://schemas.microsoft.com/office/drawing/2014/main" id="{14855B0A-D31E-4FD7-BA4B-681B7E3D2672}"/>
              </a:ext>
            </a:extLst>
          </p:cNvPr>
          <p:cNvSpPr/>
          <p:nvPr/>
        </p:nvSpPr>
        <p:spPr>
          <a:xfrm>
            <a:off x="8882134" y="2248136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V3</a:t>
            </a:r>
          </a:p>
        </p:txBody>
      </p:sp>
      <p:sp>
        <p:nvSpPr>
          <p:cNvPr id="62" name="Rechteck: abgerundete Ecken 61">
            <a:extLst>
              <a:ext uri="{FF2B5EF4-FFF2-40B4-BE49-F238E27FC236}">
                <a16:creationId xmlns:a16="http://schemas.microsoft.com/office/drawing/2014/main" id="{3060F5FE-9521-42DA-A8A4-2986E9874C01}"/>
              </a:ext>
            </a:extLst>
          </p:cNvPr>
          <p:cNvSpPr/>
          <p:nvPr/>
        </p:nvSpPr>
        <p:spPr>
          <a:xfrm>
            <a:off x="10378412" y="4277432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V4</a:t>
            </a:r>
          </a:p>
        </p:txBody>
      </p:sp>
      <p:sp>
        <p:nvSpPr>
          <p:cNvPr id="63" name="Rechteck: abgerundete Ecken 62">
            <a:extLst>
              <a:ext uri="{FF2B5EF4-FFF2-40B4-BE49-F238E27FC236}">
                <a16:creationId xmlns:a16="http://schemas.microsoft.com/office/drawing/2014/main" id="{36EF598E-39DF-40E8-A718-1AA579146155}"/>
              </a:ext>
            </a:extLst>
          </p:cNvPr>
          <p:cNvSpPr/>
          <p:nvPr/>
        </p:nvSpPr>
        <p:spPr>
          <a:xfrm>
            <a:off x="8882134" y="4277432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V5</a:t>
            </a:r>
          </a:p>
        </p:txBody>
      </p:sp>
      <p:sp>
        <p:nvSpPr>
          <p:cNvPr id="64" name="Rechteck: abgerundete Ecken 63">
            <a:extLst>
              <a:ext uri="{FF2B5EF4-FFF2-40B4-BE49-F238E27FC236}">
                <a16:creationId xmlns:a16="http://schemas.microsoft.com/office/drawing/2014/main" id="{7DD6F6AD-13C1-414E-9DDE-C875433FC18F}"/>
              </a:ext>
            </a:extLst>
          </p:cNvPr>
          <p:cNvSpPr/>
          <p:nvPr/>
        </p:nvSpPr>
        <p:spPr>
          <a:xfrm>
            <a:off x="8882134" y="3264947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V2</a:t>
            </a:r>
          </a:p>
        </p:txBody>
      </p:sp>
      <p:sp>
        <p:nvSpPr>
          <p:cNvPr id="72" name="Rechteck: abgerundete Ecken 71">
            <a:extLst>
              <a:ext uri="{FF2B5EF4-FFF2-40B4-BE49-F238E27FC236}">
                <a16:creationId xmlns:a16="http://schemas.microsoft.com/office/drawing/2014/main" id="{DBD9D0D1-29E5-43C1-A97A-DD2A820D8D67}"/>
              </a:ext>
            </a:extLst>
          </p:cNvPr>
          <p:cNvSpPr/>
          <p:nvPr/>
        </p:nvSpPr>
        <p:spPr>
          <a:xfrm>
            <a:off x="8882134" y="5292080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V7</a:t>
            </a:r>
          </a:p>
        </p:txBody>
      </p:sp>
      <p:sp>
        <p:nvSpPr>
          <p:cNvPr id="73" name="Rechteck: abgerundete Ecken 72">
            <a:extLst>
              <a:ext uri="{FF2B5EF4-FFF2-40B4-BE49-F238E27FC236}">
                <a16:creationId xmlns:a16="http://schemas.microsoft.com/office/drawing/2014/main" id="{809CB2C4-5DA5-49DE-B567-971A171B6568}"/>
              </a:ext>
            </a:extLst>
          </p:cNvPr>
          <p:cNvSpPr/>
          <p:nvPr/>
        </p:nvSpPr>
        <p:spPr>
          <a:xfrm>
            <a:off x="7386120" y="1233488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V8</a:t>
            </a:r>
          </a:p>
        </p:txBody>
      </p:sp>
      <p:sp>
        <p:nvSpPr>
          <p:cNvPr id="75" name="Rechteck: abgerundete Ecken 74">
            <a:extLst>
              <a:ext uri="{FF2B5EF4-FFF2-40B4-BE49-F238E27FC236}">
                <a16:creationId xmlns:a16="http://schemas.microsoft.com/office/drawing/2014/main" id="{33E0E898-3418-4E69-ACC5-453867E135CE}"/>
              </a:ext>
            </a:extLst>
          </p:cNvPr>
          <p:cNvSpPr/>
          <p:nvPr/>
        </p:nvSpPr>
        <p:spPr>
          <a:xfrm>
            <a:off x="7386120" y="4279595"/>
            <a:ext cx="513806" cy="365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D1</a:t>
            </a:r>
          </a:p>
        </p:txBody>
      </p:sp>
      <p:sp>
        <p:nvSpPr>
          <p:cNvPr id="76" name="Rechteck: abgerundete Ecken 75">
            <a:extLst>
              <a:ext uri="{FF2B5EF4-FFF2-40B4-BE49-F238E27FC236}">
                <a16:creationId xmlns:a16="http://schemas.microsoft.com/office/drawing/2014/main" id="{F003286C-C40E-480F-A70A-31BBF56BB739}"/>
              </a:ext>
            </a:extLst>
          </p:cNvPr>
          <p:cNvSpPr/>
          <p:nvPr/>
        </p:nvSpPr>
        <p:spPr>
          <a:xfrm>
            <a:off x="7386120" y="3262784"/>
            <a:ext cx="513806" cy="365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D2</a:t>
            </a:r>
          </a:p>
        </p:txBody>
      </p:sp>
      <p:sp>
        <p:nvSpPr>
          <p:cNvPr id="79" name="Rechteck: abgerundete Ecken 78">
            <a:extLst>
              <a:ext uri="{FF2B5EF4-FFF2-40B4-BE49-F238E27FC236}">
                <a16:creationId xmlns:a16="http://schemas.microsoft.com/office/drawing/2014/main" id="{22F18F1A-1875-4337-9836-86FA36C862CB}"/>
              </a:ext>
            </a:extLst>
          </p:cNvPr>
          <p:cNvSpPr/>
          <p:nvPr/>
        </p:nvSpPr>
        <p:spPr>
          <a:xfrm>
            <a:off x="7386120" y="2248136"/>
            <a:ext cx="513806" cy="365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D3</a:t>
            </a:r>
          </a:p>
        </p:txBody>
      </p:sp>
    </p:spTree>
    <p:extLst>
      <p:ext uri="{BB962C8B-B14F-4D97-AF65-F5344CB8AC3E}">
        <p14:creationId xmlns:p14="http://schemas.microsoft.com/office/powerpoint/2010/main" val="13889587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de-DE" dirty="0"/>
              <a:t>Kantenführung</a:t>
            </a:r>
            <a:r>
              <a:rPr lang="en-US" dirty="0"/>
              <a:t>	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A04DC6B-4ACA-43F6-8247-A798CEAB1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48C8F78-AB6B-4A53-91E2-238B8867901D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140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5328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de-DE" dirty="0"/>
              <a:t>Kantenführung</a:t>
            </a:r>
            <a:r>
              <a:rPr lang="en-US" dirty="0"/>
              <a:t>	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A04DC6B-4ACA-43F6-8247-A798CEAB1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20049" cy="4351338"/>
          </a:xfrm>
        </p:spPr>
        <p:txBody>
          <a:bodyPr>
            <a:normAutofit/>
          </a:bodyPr>
          <a:lstStyle/>
          <a:p>
            <a:r>
              <a:rPr lang="de-DE" dirty="0"/>
              <a:t>Nicht umgesetzt aus Zeitgründen</a:t>
            </a:r>
          </a:p>
          <a:p>
            <a:r>
              <a:rPr lang="de-DE" dirty="0"/>
              <a:t>Später umgesetzt im Rahmen des Papers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48C8F78-AB6B-4A53-91E2-238B8867901D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141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01E06B61-3C06-44D8-979B-E5D3FB770FE8}"/>
              </a:ext>
            </a:extLst>
          </p:cNvPr>
          <p:cNvSpPr txBox="1">
            <a:spLocks/>
          </p:cNvSpPr>
          <p:nvPr/>
        </p:nvSpPr>
        <p:spPr>
          <a:xfrm>
            <a:off x="831850" y="4789488"/>
            <a:ext cx="105156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400" dirty="0">
                <a:solidFill>
                  <a:schemeClr val="tx1">
                    <a:tint val="75000"/>
                  </a:schemeClr>
                </a:solidFill>
              </a:rPr>
              <a:t>Julian Walter, Johannes Zink, Joachim Baumeister, Alexander Wolff</a:t>
            </a:r>
          </a:p>
          <a:p>
            <a:pPr marL="0" indent="0">
              <a:buNone/>
            </a:pPr>
            <a:r>
              <a:rPr lang="de-DE" sz="2400" dirty="0">
                <a:solidFill>
                  <a:schemeClr val="tx1">
                    <a:tint val="75000"/>
                  </a:schemeClr>
                </a:solidFill>
              </a:rPr>
              <a:t>[GD 2020]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D7DE537-F5D0-45C0-8594-920F30AC11A2}"/>
              </a:ext>
            </a:extLst>
          </p:cNvPr>
          <p:cNvSpPr txBox="1">
            <a:spLocks/>
          </p:cNvSpPr>
          <p:nvPr/>
        </p:nvSpPr>
        <p:spPr>
          <a:xfrm>
            <a:off x="831850" y="1909763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Layered Drawing of Undirected Graphs with Generalized Port Constraints </a:t>
            </a:r>
            <a:endParaRPr lang="de-DE" sz="4800" dirty="0"/>
          </a:p>
        </p:txBody>
      </p:sp>
    </p:spTree>
    <p:extLst>
      <p:ext uri="{BB962C8B-B14F-4D97-AF65-F5344CB8AC3E}">
        <p14:creationId xmlns:p14="http://schemas.microsoft.com/office/powerpoint/2010/main" val="41581931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55BCF8-BA60-4EBC-A2EA-95920B5FA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r>
              <a:rPr lang="de-DE" dirty="0"/>
              <a:t>0: Vorverarbeitung</a:t>
            </a:r>
          </a:p>
          <a:p>
            <a:r>
              <a:rPr lang="de-DE" dirty="0"/>
              <a:t>1: Richtungszuweisung</a:t>
            </a:r>
          </a:p>
          <a:p>
            <a:r>
              <a:rPr lang="de-DE" dirty="0"/>
              <a:t>2: Lagenzuordnung</a:t>
            </a:r>
          </a:p>
          <a:p>
            <a:r>
              <a:rPr lang="de-DE" dirty="0"/>
              <a:t>3: </a:t>
            </a:r>
            <a:r>
              <a:rPr lang="de-DE" dirty="0" err="1"/>
              <a:t>Dummyknotenerstellung</a:t>
            </a:r>
            <a:endParaRPr lang="de-DE" dirty="0"/>
          </a:p>
          <a:p>
            <a:r>
              <a:rPr lang="de-DE" dirty="0"/>
              <a:t>4: Kreuzungsreduzierung</a:t>
            </a:r>
          </a:p>
          <a:p>
            <a:r>
              <a:rPr lang="de-DE" dirty="0"/>
              <a:t>5: Knotenpositionierung</a:t>
            </a:r>
          </a:p>
          <a:p>
            <a:r>
              <a:rPr lang="de-DE" dirty="0"/>
              <a:t>6: Kantenführung</a:t>
            </a:r>
          </a:p>
        </p:txBody>
      </p:sp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	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D3B576E-E425-4759-B87B-17D34F15E003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142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3573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55BCF8-BA60-4EBC-A2EA-95920B5FA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Tests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D3B576E-E425-4759-B87B-17D34F15E003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143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1808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55BCF8-BA60-4EBC-A2EA-95920B5FA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3686174" cy="4351338"/>
          </a:xfrm>
        </p:spPr>
        <p:txBody>
          <a:bodyPr>
            <a:normAutofit/>
          </a:bodyPr>
          <a:lstStyle/>
          <a:p>
            <a:r>
              <a:rPr lang="de-DE" dirty="0"/>
              <a:t>Richtungszuweisung</a:t>
            </a:r>
          </a:p>
          <a:p>
            <a:pPr marL="457200" lvl="1" indent="0">
              <a:buNone/>
            </a:pPr>
            <a:r>
              <a:rPr lang="de-DE" dirty="0"/>
              <a:t>kräftebasiert</a:t>
            </a:r>
            <a:br>
              <a:rPr lang="de-DE" dirty="0"/>
            </a:br>
            <a:r>
              <a:rPr lang="de-DE" dirty="0"/>
              <a:t>Breitensuche</a:t>
            </a:r>
            <a:br>
              <a:rPr lang="de-DE" dirty="0"/>
            </a:br>
            <a:r>
              <a:rPr lang="de-DE" dirty="0"/>
              <a:t>zufällig</a:t>
            </a:r>
          </a:p>
          <a:p>
            <a:r>
              <a:rPr lang="de-DE" dirty="0"/>
              <a:t>Kreuzungsreduzierung</a:t>
            </a:r>
          </a:p>
          <a:p>
            <a:pPr marL="457200" lvl="1" indent="0">
              <a:buNone/>
            </a:pPr>
            <a:r>
              <a:rPr lang="de-DE" dirty="0"/>
              <a:t>Knotenkoordinaten Portkoordinaten</a:t>
            </a:r>
          </a:p>
          <a:p>
            <a:r>
              <a:rPr lang="de-DE" dirty="0"/>
              <a:t>Visueller Vergleich</a:t>
            </a:r>
          </a:p>
          <a:p>
            <a:pPr marL="457200" lvl="1" indent="0">
              <a:buNone/>
            </a:pPr>
            <a:r>
              <a:rPr lang="de-DE" dirty="0"/>
              <a:t>Schulze et al.</a:t>
            </a:r>
            <a:br>
              <a:rPr lang="de-DE" dirty="0"/>
            </a:br>
            <a:r>
              <a:rPr lang="de-DE" dirty="0"/>
              <a:t>dieses Verfahren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Tests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D3B576E-E425-4759-B87B-17D34F15E003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144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9991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55BCF8-BA60-4EBC-A2EA-95920B5FA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3686174" cy="4351338"/>
          </a:xfrm>
        </p:spPr>
        <p:txBody>
          <a:bodyPr>
            <a:normAutofit/>
          </a:bodyPr>
          <a:lstStyle/>
          <a:p>
            <a:r>
              <a:rPr lang="de-DE" b="1" dirty="0"/>
              <a:t>Richtungszuweisung</a:t>
            </a:r>
          </a:p>
          <a:p>
            <a:pPr marL="457200" lvl="1" indent="0">
              <a:buNone/>
            </a:pPr>
            <a:r>
              <a:rPr lang="de-DE" dirty="0"/>
              <a:t>kräftebasiert</a:t>
            </a:r>
            <a:br>
              <a:rPr lang="de-DE" dirty="0"/>
            </a:br>
            <a:r>
              <a:rPr lang="de-DE" dirty="0"/>
              <a:t>Breitensuche</a:t>
            </a:r>
            <a:br>
              <a:rPr lang="de-DE" dirty="0"/>
            </a:br>
            <a:r>
              <a:rPr lang="de-DE" dirty="0"/>
              <a:t>zufällig</a:t>
            </a:r>
          </a:p>
          <a:p>
            <a:r>
              <a:rPr lang="de-DE" dirty="0"/>
              <a:t>Kreuzungsreduzierung</a:t>
            </a:r>
          </a:p>
          <a:p>
            <a:pPr marL="457200" lvl="1" indent="0">
              <a:buNone/>
            </a:pPr>
            <a:r>
              <a:rPr lang="de-DE" dirty="0"/>
              <a:t>Knotenkoordinaten Portkoordinaten</a:t>
            </a:r>
          </a:p>
          <a:p>
            <a:r>
              <a:rPr lang="de-DE" dirty="0"/>
              <a:t>Visueller Vergleich</a:t>
            </a:r>
          </a:p>
          <a:p>
            <a:pPr marL="457200" lvl="1" indent="0">
              <a:buNone/>
            </a:pPr>
            <a:r>
              <a:rPr lang="de-DE" dirty="0"/>
              <a:t>Schulze et al.</a:t>
            </a:r>
            <a:br>
              <a:rPr lang="de-DE" dirty="0"/>
            </a:br>
            <a:r>
              <a:rPr lang="de-DE" dirty="0"/>
              <a:t>dieses Verfahren</a:t>
            </a:r>
          </a:p>
          <a:p>
            <a:endParaRPr lang="de-DE" dirty="0"/>
          </a:p>
        </p:txBody>
      </p:sp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Tests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D3B576E-E425-4759-B87B-17D34F15E003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145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Ratio">
            <a:extLst>
              <a:ext uri="{FF2B5EF4-FFF2-40B4-BE49-F238E27FC236}">
                <a16:creationId xmlns:a16="http://schemas.microsoft.com/office/drawing/2014/main" id="{8A3FCF4F-5F84-432D-B1D5-D349645A5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55854" y="2451377"/>
            <a:ext cx="3651250" cy="1825625"/>
          </a:xfrm>
          <a:prstGeom prst="rect">
            <a:avLst/>
          </a:prstGeom>
        </p:spPr>
      </p:pic>
      <p:pic>
        <p:nvPicPr>
          <p:cNvPr id="5" name="Space">
            <a:extLst>
              <a:ext uri="{FF2B5EF4-FFF2-40B4-BE49-F238E27FC236}">
                <a16:creationId xmlns:a16="http://schemas.microsoft.com/office/drawing/2014/main" id="{C1894C43-1A6C-4C32-BE6E-0BD5FA2409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38144" y="2444849"/>
            <a:ext cx="3651250" cy="1825625"/>
          </a:xfrm>
          <a:prstGeom prst="rect">
            <a:avLst/>
          </a:prstGeom>
        </p:spPr>
      </p:pic>
      <p:pic>
        <p:nvPicPr>
          <p:cNvPr id="7" name="Noc">
            <a:extLst>
              <a:ext uri="{FF2B5EF4-FFF2-40B4-BE49-F238E27FC236}">
                <a16:creationId xmlns:a16="http://schemas.microsoft.com/office/drawing/2014/main" id="{C676D29B-E019-481B-934D-FC91AE326D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65366" y="140216"/>
            <a:ext cx="3832226" cy="1916113"/>
          </a:xfrm>
          <a:prstGeom prst="rect">
            <a:avLst/>
          </a:prstGeom>
        </p:spPr>
      </p:pic>
      <p:pic>
        <p:nvPicPr>
          <p:cNvPr id="8" name="Nodn">
            <a:extLst>
              <a:ext uri="{FF2B5EF4-FFF2-40B4-BE49-F238E27FC236}">
                <a16:creationId xmlns:a16="http://schemas.microsoft.com/office/drawing/2014/main" id="{8B4F33F2-8758-48D4-B773-BF439EF0EE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38144" y="172005"/>
            <a:ext cx="3651250" cy="1825625"/>
          </a:xfrm>
          <a:prstGeom prst="rect">
            <a:avLst/>
          </a:prstGeom>
        </p:spPr>
      </p:pic>
      <p:pic>
        <p:nvPicPr>
          <p:cNvPr id="9" name="Height">
            <a:extLst>
              <a:ext uri="{FF2B5EF4-FFF2-40B4-BE49-F238E27FC236}">
                <a16:creationId xmlns:a16="http://schemas.microsoft.com/office/drawing/2014/main" id="{1049C997-9830-4832-B977-A42FEBFF5F9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38144" y="4698097"/>
            <a:ext cx="3651250" cy="1825625"/>
          </a:xfrm>
          <a:prstGeom prst="rect">
            <a:avLst/>
          </a:prstGeom>
        </p:spPr>
      </p:pic>
      <p:pic>
        <p:nvPicPr>
          <p:cNvPr id="10" name="Width">
            <a:extLst>
              <a:ext uri="{FF2B5EF4-FFF2-40B4-BE49-F238E27FC236}">
                <a16:creationId xmlns:a16="http://schemas.microsoft.com/office/drawing/2014/main" id="{51E1A776-9C74-4A42-AA15-39C7E5F9990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355854" y="4687688"/>
            <a:ext cx="3651250" cy="18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35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55BCF8-BA60-4EBC-A2EA-95920B5FA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3686174" cy="4351338"/>
          </a:xfrm>
        </p:spPr>
        <p:txBody>
          <a:bodyPr>
            <a:normAutofit/>
          </a:bodyPr>
          <a:lstStyle/>
          <a:p>
            <a:r>
              <a:rPr lang="de-DE" b="1" dirty="0"/>
              <a:t>Richtungszuweisung</a:t>
            </a:r>
          </a:p>
          <a:p>
            <a:pPr marL="457200" lvl="1" indent="0">
              <a:buNone/>
            </a:pPr>
            <a:r>
              <a:rPr lang="de-DE" dirty="0">
                <a:solidFill>
                  <a:srgbClr val="5875A4"/>
                </a:solidFill>
              </a:rPr>
              <a:t>kräftebasiert</a:t>
            </a:r>
            <a:br>
              <a:rPr lang="de-DE" dirty="0"/>
            </a:br>
            <a:r>
              <a:rPr lang="de-DE" dirty="0">
                <a:solidFill>
                  <a:srgbClr val="CC8963"/>
                </a:solidFill>
              </a:rPr>
              <a:t>Breitensuche</a:t>
            </a:r>
            <a:br>
              <a:rPr lang="de-DE" dirty="0"/>
            </a:br>
            <a:r>
              <a:rPr lang="de-DE" dirty="0">
                <a:solidFill>
                  <a:srgbClr val="5F9E6E"/>
                </a:solidFill>
              </a:rPr>
              <a:t>zufällig</a:t>
            </a:r>
          </a:p>
          <a:p>
            <a:r>
              <a:rPr lang="de-DE" dirty="0"/>
              <a:t>Kreuzungsreduzierung</a:t>
            </a:r>
          </a:p>
          <a:p>
            <a:pPr marL="457200" lvl="1" indent="0">
              <a:buNone/>
            </a:pPr>
            <a:r>
              <a:rPr lang="de-DE" dirty="0"/>
              <a:t>Knotenkoordinaten Portkoordinaten</a:t>
            </a:r>
          </a:p>
          <a:p>
            <a:r>
              <a:rPr lang="de-DE" dirty="0"/>
              <a:t>Visueller Vergleich</a:t>
            </a:r>
          </a:p>
          <a:p>
            <a:pPr marL="457200" lvl="1" indent="0">
              <a:buNone/>
            </a:pPr>
            <a:r>
              <a:rPr lang="de-DE" dirty="0"/>
              <a:t>Schulze et al.</a:t>
            </a:r>
            <a:br>
              <a:rPr lang="de-DE" dirty="0"/>
            </a:br>
            <a:r>
              <a:rPr lang="de-DE" dirty="0"/>
              <a:t>dieses Verfahren</a:t>
            </a:r>
          </a:p>
          <a:p>
            <a:endParaRPr lang="de-DE" dirty="0"/>
          </a:p>
        </p:txBody>
      </p:sp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37867" cy="1325563"/>
          </a:xfrm>
        </p:spPr>
        <p:txBody>
          <a:bodyPr/>
          <a:lstStyle/>
          <a:p>
            <a:r>
              <a:rPr lang="en-US" dirty="0"/>
              <a:t>Tests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D3B576E-E425-4759-B87B-17D34F15E003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146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Noc2" hidden="1">
            <a:extLst>
              <a:ext uri="{FF2B5EF4-FFF2-40B4-BE49-F238E27FC236}">
                <a16:creationId xmlns:a16="http://schemas.microsoft.com/office/drawing/2014/main" id="{7E763AB5-4CB8-41F7-B9DB-841C47568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40750" y="0"/>
            <a:ext cx="3651250" cy="1825625"/>
          </a:xfrm>
          <a:prstGeom prst="rect">
            <a:avLst/>
          </a:prstGeom>
        </p:spPr>
      </p:pic>
      <p:pic>
        <p:nvPicPr>
          <p:cNvPr id="16" name="Ratio">
            <a:extLst>
              <a:ext uri="{FF2B5EF4-FFF2-40B4-BE49-F238E27FC236}">
                <a16:creationId xmlns:a16="http://schemas.microsoft.com/office/drawing/2014/main" id="{B1677BC3-3DFB-46C4-B3AA-743C142F6D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55854" y="2451377"/>
            <a:ext cx="3651250" cy="182562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D05C922-8578-4AA1-BF42-81A2F41488A5}"/>
              </a:ext>
            </a:extLst>
          </p:cNvPr>
          <p:cNvSpPr txBox="1"/>
          <p:nvPr/>
        </p:nvSpPr>
        <p:spPr>
          <a:xfrm>
            <a:off x="5336023" y="4107973"/>
            <a:ext cx="1690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Seitenverhältnis</a:t>
            </a:r>
          </a:p>
        </p:txBody>
      </p:sp>
      <p:pic>
        <p:nvPicPr>
          <p:cNvPr id="18" name="Space">
            <a:extLst>
              <a:ext uri="{FF2B5EF4-FFF2-40B4-BE49-F238E27FC236}">
                <a16:creationId xmlns:a16="http://schemas.microsoft.com/office/drawing/2014/main" id="{2F3F0F64-5EBA-43C8-A815-1CD234C7B6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38144" y="2444849"/>
            <a:ext cx="3651250" cy="1825625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31DC0DF-61DE-4065-A85C-48FCEA2FF665}"/>
              </a:ext>
            </a:extLst>
          </p:cNvPr>
          <p:cNvSpPr txBox="1"/>
          <p:nvPr/>
        </p:nvSpPr>
        <p:spPr>
          <a:xfrm>
            <a:off x="9569270" y="4114502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Fläche</a:t>
            </a:r>
          </a:p>
        </p:txBody>
      </p:sp>
      <p:pic>
        <p:nvPicPr>
          <p:cNvPr id="12" name="Noc">
            <a:extLst>
              <a:ext uri="{FF2B5EF4-FFF2-40B4-BE49-F238E27FC236}">
                <a16:creationId xmlns:a16="http://schemas.microsoft.com/office/drawing/2014/main" id="{EB1BEACA-53B4-4F15-8C16-92EF5986ED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65366" y="140216"/>
            <a:ext cx="3832226" cy="191611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D1E45DB-DBB4-4076-9678-3E3E79177509}"/>
              </a:ext>
            </a:extLst>
          </p:cNvPr>
          <p:cNvSpPr txBox="1"/>
          <p:nvPr/>
        </p:nvSpPr>
        <p:spPr>
          <a:xfrm>
            <a:off x="5534539" y="1871663"/>
            <a:ext cx="1293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Kreuzungen</a:t>
            </a:r>
          </a:p>
        </p:txBody>
      </p:sp>
      <p:pic>
        <p:nvPicPr>
          <p:cNvPr id="14" name="Nodn">
            <a:extLst>
              <a:ext uri="{FF2B5EF4-FFF2-40B4-BE49-F238E27FC236}">
                <a16:creationId xmlns:a16="http://schemas.microsoft.com/office/drawing/2014/main" id="{8201EA33-1057-4E3E-B9FC-E9CB9542B34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38144" y="172005"/>
            <a:ext cx="3651250" cy="1825625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76DFD361-ADBB-4B1F-B810-795EA0443726}"/>
              </a:ext>
            </a:extLst>
          </p:cNvPr>
          <p:cNvSpPr txBox="1"/>
          <p:nvPr/>
        </p:nvSpPr>
        <p:spPr>
          <a:xfrm>
            <a:off x="9175124" y="1839873"/>
            <a:ext cx="1577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Dummyknoten</a:t>
            </a:r>
            <a:endParaRPr lang="de-DE" dirty="0"/>
          </a:p>
        </p:txBody>
      </p:sp>
      <p:pic>
        <p:nvPicPr>
          <p:cNvPr id="10" name="Height">
            <a:extLst>
              <a:ext uri="{FF2B5EF4-FFF2-40B4-BE49-F238E27FC236}">
                <a16:creationId xmlns:a16="http://schemas.microsoft.com/office/drawing/2014/main" id="{CC7F751D-6A96-4E2D-8129-6DE1A576105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138144" y="4698097"/>
            <a:ext cx="3651250" cy="1825625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4DDF23E8-1666-4DA8-8F71-19A7BD6C6F4E}"/>
              </a:ext>
            </a:extLst>
          </p:cNvPr>
          <p:cNvSpPr txBox="1"/>
          <p:nvPr/>
        </p:nvSpPr>
        <p:spPr>
          <a:xfrm>
            <a:off x="9619765" y="6339056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Höhe</a:t>
            </a:r>
          </a:p>
        </p:txBody>
      </p:sp>
      <p:pic>
        <p:nvPicPr>
          <p:cNvPr id="5" name="Width">
            <a:extLst>
              <a:ext uri="{FF2B5EF4-FFF2-40B4-BE49-F238E27FC236}">
                <a16:creationId xmlns:a16="http://schemas.microsoft.com/office/drawing/2014/main" id="{AAF6E215-5D14-4862-A372-C0EDCCCC020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355854" y="4687688"/>
            <a:ext cx="3651250" cy="1825625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561683D6-B712-4D1E-B4B3-3610ECC8BFFB}"/>
              </a:ext>
            </a:extLst>
          </p:cNvPr>
          <p:cNvSpPr txBox="1"/>
          <p:nvPr/>
        </p:nvSpPr>
        <p:spPr>
          <a:xfrm>
            <a:off x="5808973" y="6349464"/>
            <a:ext cx="745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Breite</a:t>
            </a:r>
          </a:p>
        </p:txBody>
      </p:sp>
    </p:spTree>
    <p:extLst>
      <p:ext uri="{BB962C8B-B14F-4D97-AF65-F5344CB8AC3E}">
        <p14:creationId xmlns:p14="http://schemas.microsoft.com/office/powerpoint/2010/main" val="3822563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55BCF8-BA60-4EBC-A2EA-95920B5FA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3686174" cy="4351338"/>
          </a:xfrm>
        </p:spPr>
        <p:txBody>
          <a:bodyPr>
            <a:normAutofit/>
          </a:bodyPr>
          <a:lstStyle/>
          <a:p>
            <a:r>
              <a:rPr lang="de-DE" dirty="0"/>
              <a:t>Richtungszuweisung</a:t>
            </a:r>
          </a:p>
          <a:p>
            <a:pPr marL="457200" lvl="1" indent="0">
              <a:buNone/>
            </a:pPr>
            <a:r>
              <a:rPr lang="de-DE" dirty="0"/>
              <a:t>kräftebasiert</a:t>
            </a:r>
            <a:br>
              <a:rPr lang="de-DE" dirty="0"/>
            </a:br>
            <a:r>
              <a:rPr lang="de-DE" dirty="0"/>
              <a:t>Breitensuche</a:t>
            </a:r>
            <a:br>
              <a:rPr lang="de-DE" dirty="0"/>
            </a:br>
            <a:r>
              <a:rPr lang="de-DE" dirty="0"/>
              <a:t>zufällig</a:t>
            </a:r>
          </a:p>
          <a:p>
            <a:r>
              <a:rPr lang="de-DE" dirty="0"/>
              <a:t>Kreuzungsreduzierung</a:t>
            </a:r>
          </a:p>
          <a:p>
            <a:pPr marL="457200" lvl="1" indent="0">
              <a:buNone/>
            </a:pPr>
            <a:r>
              <a:rPr lang="de-DE" dirty="0"/>
              <a:t>Knotenkoordinaten Portkoordinaten</a:t>
            </a:r>
          </a:p>
          <a:p>
            <a:r>
              <a:rPr lang="de-DE" dirty="0"/>
              <a:t>Visueller Vergleich</a:t>
            </a:r>
          </a:p>
          <a:p>
            <a:pPr marL="457200" lvl="1" indent="0">
              <a:buNone/>
            </a:pPr>
            <a:r>
              <a:rPr lang="de-DE" dirty="0"/>
              <a:t>Schulze et al.</a:t>
            </a:r>
            <a:br>
              <a:rPr lang="de-DE" dirty="0"/>
            </a:br>
            <a:r>
              <a:rPr lang="de-DE" dirty="0"/>
              <a:t>dieses Verfahren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Tests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D3B576E-E425-4759-B87B-17D34F15E003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147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3717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55BCF8-BA60-4EBC-A2EA-95920B5FA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37815" cy="4351338"/>
          </a:xfrm>
        </p:spPr>
        <p:txBody>
          <a:bodyPr>
            <a:normAutofit/>
          </a:bodyPr>
          <a:lstStyle/>
          <a:p>
            <a:r>
              <a:rPr lang="de-DE" dirty="0"/>
              <a:t>Richtungszuweisung</a:t>
            </a:r>
          </a:p>
          <a:p>
            <a:pPr marL="457200" lvl="1" indent="0">
              <a:buNone/>
            </a:pPr>
            <a:r>
              <a:rPr lang="de-DE" dirty="0"/>
              <a:t>kräftebasiert</a:t>
            </a:r>
            <a:br>
              <a:rPr lang="de-DE" dirty="0"/>
            </a:br>
            <a:r>
              <a:rPr lang="de-DE" dirty="0"/>
              <a:t>Breitensuche</a:t>
            </a:r>
            <a:br>
              <a:rPr lang="de-DE" dirty="0"/>
            </a:br>
            <a:r>
              <a:rPr lang="de-DE" dirty="0"/>
              <a:t>zufällig</a:t>
            </a:r>
          </a:p>
          <a:p>
            <a:r>
              <a:rPr lang="de-DE" b="1" dirty="0"/>
              <a:t>Kreuzungsreduzierung</a:t>
            </a:r>
          </a:p>
          <a:p>
            <a:pPr marL="457200" lvl="1" indent="0">
              <a:buNone/>
            </a:pPr>
            <a:r>
              <a:rPr lang="de-DE" dirty="0">
                <a:solidFill>
                  <a:srgbClr val="5875A4"/>
                </a:solidFill>
              </a:rPr>
              <a:t>Knotenkoordinaten </a:t>
            </a:r>
            <a:r>
              <a:rPr lang="de-DE" dirty="0">
                <a:solidFill>
                  <a:srgbClr val="CC8963"/>
                </a:solidFill>
              </a:rPr>
              <a:t>Portkoordinaten</a:t>
            </a:r>
          </a:p>
          <a:p>
            <a:r>
              <a:rPr lang="de-DE" dirty="0"/>
              <a:t>Visueller Vergleich</a:t>
            </a:r>
          </a:p>
          <a:p>
            <a:pPr marL="457200" lvl="1" indent="0">
              <a:buNone/>
            </a:pPr>
            <a:r>
              <a:rPr lang="de-DE" dirty="0"/>
              <a:t>Schulze et al.</a:t>
            </a:r>
            <a:br>
              <a:rPr lang="de-DE" dirty="0"/>
            </a:br>
            <a:r>
              <a:rPr lang="de-DE" dirty="0"/>
              <a:t>dieses Verfahren</a:t>
            </a:r>
          </a:p>
        </p:txBody>
      </p:sp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Tests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D3B576E-E425-4759-B87B-17D34F15E003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148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Noc2">
            <a:extLst>
              <a:ext uri="{FF2B5EF4-FFF2-40B4-BE49-F238E27FC236}">
                <a16:creationId xmlns:a16="http://schemas.microsoft.com/office/drawing/2014/main" id="{7E763AB5-4CB8-41F7-B9DB-841C47568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48175" y="1838325"/>
            <a:ext cx="7429500" cy="371475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7FBD2D0D-164C-4854-AB6D-FFD1699F87E0}"/>
              </a:ext>
            </a:extLst>
          </p:cNvPr>
          <p:cNvSpPr txBox="1"/>
          <p:nvPr/>
        </p:nvSpPr>
        <p:spPr>
          <a:xfrm>
            <a:off x="7515985" y="5466873"/>
            <a:ext cx="1293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Kreuzungen</a:t>
            </a:r>
          </a:p>
        </p:txBody>
      </p:sp>
    </p:spTree>
    <p:extLst>
      <p:ext uri="{BB962C8B-B14F-4D97-AF65-F5344CB8AC3E}">
        <p14:creationId xmlns:p14="http://schemas.microsoft.com/office/powerpoint/2010/main" val="5834282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55BCF8-BA60-4EBC-A2EA-95920B5FA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3686174" cy="4351338"/>
          </a:xfrm>
        </p:spPr>
        <p:txBody>
          <a:bodyPr>
            <a:normAutofit/>
          </a:bodyPr>
          <a:lstStyle/>
          <a:p>
            <a:r>
              <a:rPr lang="de-DE" dirty="0"/>
              <a:t>Richtungszuweisung</a:t>
            </a:r>
          </a:p>
          <a:p>
            <a:pPr marL="457200" lvl="1" indent="0">
              <a:buNone/>
            </a:pPr>
            <a:r>
              <a:rPr lang="de-DE" dirty="0"/>
              <a:t>kräftebasiert</a:t>
            </a:r>
            <a:br>
              <a:rPr lang="de-DE" dirty="0"/>
            </a:br>
            <a:r>
              <a:rPr lang="de-DE" dirty="0"/>
              <a:t>Breitensuche</a:t>
            </a:r>
            <a:br>
              <a:rPr lang="de-DE" dirty="0"/>
            </a:br>
            <a:r>
              <a:rPr lang="de-DE" dirty="0"/>
              <a:t>zufällig</a:t>
            </a:r>
          </a:p>
          <a:p>
            <a:r>
              <a:rPr lang="de-DE" dirty="0"/>
              <a:t>Kreuzungsreduzierung</a:t>
            </a:r>
          </a:p>
          <a:p>
            <a:pPr marL="457200" lvl="1" indent="0">
              <a:buNone/>
            </a:pPr>
            <a:r>
              <a:rPr lang="de-DE" dirty="0"/>
              <a:t>Knotenkoordinaten Portkoordinaten</a:t>
            </a:r>
          </a:p>
          <a:p>
            <a:r>
              <a:rPr lang="de-DE" b="1" dirty="0"/>
              <a:t>Visueller Vergleich</a:t>
            </a:r>
          </a:p>
          <a:p>
            <a:pPr marL="457200" lvl="1" indent="0">
              <a:buNone/>
            </a:pPr>
            <a:r>
              <a:rPr lang="de-DE" dirty="0"/>
              <a:t>Schulze et al.</a:t>
            </a:r>
            <a:br>
              <a:rPr lang="de-DE" dirty="0"/>
            </a:br>
            <a:r>
              <a:rPr lang="de-DE" dirty="0"/>
              <a:t>dieses Verfahren</a:t>
            </a:r>
          </a:p>
          <a:p>
            <a:endParaRPr lang="de-DE" dirty="0"/>
          </a:p>
        </p:txBody>
      </p:sp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Tests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D3B576E-E425-4759-B87B-17D34F15E003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149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8C9004B-CA97-46ED-B968-D3D63FAD4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8382" y="241130"/>
            <a:ext cx="7234266" cy="313165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DEA7A7C-B49E-4278-BC1F-B2C39F918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8777" y="3415678"/>
            <a:ext cx="10880359" cy="435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292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26B38B28-AB81-4BD2-9576-10E402E9EFD4}"/>
              </a:ext>
            </a:extLst>
          </p:cNvPr>
          <p:cNvCxnSpPr>
            <a:cxnSpLocks/>
          </p:cNvCxnSpPr>
          <p:nvPr/>
        </p:nvCxnSpPr>
        <p:spPr>
          <a:xfrm flipH="1">
            <a:off x="6647977" y="3443500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r Verbinder 65">
            <a:extLst>
              <a:ext uri="{FF2B5EF4-FFF2-40B4-BE49-F238E27FC236}">
                <a16:creationId xmlns:a16="http://schemas.microsoft.com/office/drawing/2014/main" id="{6E8870FD-ABD6-4E1C-A378-D9A7B911D527}"/>
              </a:ext>
            </a:extLst>
          </p:cNvPr>
          <p:cNvCxnSpPr>
            <a:cxnSpLocks/>
          </p:cNvCxnSpPr>
          <p:nvPr/>
        </p:nvCxnSpPr>
        <p:spPr>
          <a:xfrm flipH="1">
            <a:off x="6647977" y="4457066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r Verbinder 66">
            <a:extLst>
              <a:ext uri="{FF2B5EF4-FFF2-40B4-BE49-F238E27FC236}">
                <a16:creationId xmlns:a16="http://schemas.microsoft.com/office/drawing/2014/main" id="{4FB999FA-5A2F-407A-A6CD-C2206858563D}"/>
              </a:ext>
            </a:extLst>
          </p:cNvPr>
          <p:cNvCxnSpPr>
            <a:cxnSpLocks/>
          </p:cNvCxnSpPr>
          <p:nvPr/>
        </p:nvCxnSpPr>
        <p:spPr>
          <a:xfrm flipH="1">
            <a:off x="6647977" y="1416368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r Verbinder 67">
            <a:extLst>
              <a:ext uri="{FF2B5EF4-FFF2-40B4-BE49-F238E27FC236}">
                <a16:creationId xmlns:a16="http://schemas.microsoft.com/office/drawing/2014/main" id="{AA731620-AC29-4277-B0FC-A05C76C94CE5}"/>
              </a:ext>
            </a:extLst>
          </p:cNvPr>
          <p:cNvCxnSpPr>
            <a:cxnSpLocks/>
          </p:cNvCxnSpPr>
          <p:nvPr/>
        </p:nvCxnSpPr>
        <p:spPr>
          <a:xfrm flipH="1">
            <a:off x="6647977" y="2429934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r Verbinder 68">
            <a:extLst>
              <a:ext uri="{FF2B5EF4-FFF2-40B4-BE49-F238E27FC236}">
                <a16:creationId xmlns:a16="http://schemas.microsoft.com/office/drawing/2014/main" id="{C7FA5700-89A0-480A-8F28-E9A8E58DAA86}"/>
              </a:ext>
            </a:extLst>
          </p:cNvPr>
          <p:cNvCxnSpPr>
            <a:cxnSpLocks/>
          </p:cNvCxnSpPr>
          <p:nvPr/>
        </p:nvCxnSpPr>
        <p:spPr>
          <a:xfrm flipH="1">
            <a:off x="6647977" y="5470631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Sugiyama</a:t>
            </a:r>
            <a:r>
              <a:rPr lang="de-DE" dirty="0"/>
              <a:t>-Algorithmus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55BCF8-BA60-4EBC-A2EA-95920B5FA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69129" cy="4479381"/>
          </a:xfrm>
        </p:spPr>
        <p:txBody>
          <a:bodyPr>
            <a:normAutofit/>
          </a:bodyPr>
          <a:lstStyle/>
          <a:p>
            <a:r>
              <a:rPr lang="de-DE" dirty="0"/>
              <a:t>1: Vorverarbeitung</a:t>
            </a:r>
          </a:p>
          <a:p>
            <a:pPr marL="457200" lvl="1" indent="0">
              <a:buNone/>
            </a:pPr>
            <a:r>
              <a:rPr lang="de-DE" dirty="0"/>
              <a:t>gerichtete Kreise auflösen</a:t>
            </a:r>
          </a:p>
          <a:p>
            <a:pPr marL="457200" lvl="1" indent="0">
              <a:buNone/>
            </a:pPr>
            <a:r>
              <a:rPr lang="de-DE" dirty="0"/>
              <a:t>Knoten in Lagen einteilen</a:t>
            </a:r>
          </a:p>
          <a:p>
            <a:pPr marL="457200" lvl="1" indent="0">
              <a:buNone/>
            </a:pPr>
            <a:r>
              <a:rPr lang="de-DE" dirty="0" err="1"/>
              <a:t>Dummyknoten</a:t>
            </a:r>
            <a:r>
              <a:rPr lang="de-DE" dirty="0"/>
              <a:t> hinzufügen</a:t>
            </a:r>
          </a:p>
          <a:p>
            <a:r>
              <a:rPr lang="de-DE" dirty="0"/>
              <a:t>2: Kreuzungsreduzierung</a:t>
            </a:r>
          </a:p>
          <a:p>
            <a:pPr marL="457200" lvl="1" indent="0">
              <a:buNone/>
            </a:pPr>
            <a:r>
              <a:rPr lang="de-DE" dirty="0"/>
              <a:t>Layer-Sweep mit </a:t>
            </a:r>
            <a:r>
              <a:rPr lang="de-DE" dirty="0" err="1"/>
              <a:t>Barycenter</a:t>
            </a:r>
            <a:r>
              <a:rPr lang="de-DE" dirty="0"/>
              <a:t>-Heuristik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8589562-0D0A-4180-9A8A-E274501B452C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15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0F1B41B0-4570-44E4-B765-31536A92FFB9}"/>
              </a:ext>
            </a:extLst>
          </p:cNvPr>
          <p:cNvCxnSpPr>
            <a:cxnSpLocks/>
            <a:stCxn id="58" idx="0"/>
            <a:endCxn id="63" idx="2"/>
          </p:cNvCxnSpPr>
          <p:nvPr/>
        </p:nvCxnSpPr>
        <p:spPr>
          <a:xfrm flipV="1">
            <a:off x="7643023" y="4643192"/>
            <a:ext cx="1496014" cy="647805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DE647D4B-F730-4151-8408-0B9E7F619933}"/>
              </a:ext>
            </a:extLst>
          </p:cNvPr>
          <p:cNvCxnSpPr>
            <a:cxnSpLocks/>
            <a:stCxn id="58" idx="0"/>
            <a:endCxn id="62" idx="2"/>
          </p:cNvCxnSpPr>
          <p:nvPr/>
        </p:nvCxnSpPr>
        <p:spPr>
          <a:xfrm flipV="1">
            <a:off x="7643023" y="4643192"/>
            <a:ext cx="2992292" cy="647805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9E4A17F3-6552-4B99-A0BB-DAAE3104C6A3}"/>
              </a:ext>
            </a:extLst>
          </p:cNvPr>
          <p:cNvCxnSpPr>
            <a:cxnSpLocks/>
            <a:stCxn id="63" idx="0"/>
            <a:endCxn id="64" idx="2"/>
          </p:cNvCxnSpPr>
          <p:nvPr/>
        </p:nvCxnSpPr>
        <p:spPr>
          <a:xfrm flipV="1">
            <a:off x="9139037" y="3630707"/>
            <a:ext cx="0" cy="646725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113A09FB-D6DD-4AA9-9A88-A87C0A6EE72D}"/>
              </a:ext>
            </a:extLst>
          </p:cNvPr>
          <p:cNvCxnSpPr>
            <a:cxnSpLocks/>
            <a:stCxn id="58" idx="0"/>
            <a:endCxn id="75" idx="2"/>
          </p:cNvCxnSpPr>
          <p:nvPr/>
        </p:nvCxnSpPr>
        <p:spPr>
          <a:xfrm flipV="1">
            <a:off x="7643023" y="4645355"/>
            <a:ext cx="0" cy="645642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21EC74AA-265C-4DA5-A735-F5EE92C34B6E}"/>
              </a:ext>
            </a:extLst>
          </p:cNvPr>
          <p:cNvCxnSpPr>
            <a:cxnSpLocks/>
            <a:stCxn id="59" idx="0"/>
            <a:endCxn id="79" idx="2"/>
          </p:cNvCxnSpPr>
          <p:nvPr/>
        </p:nvCxnSpPr>
        <p:spPr>
          <a:xfrm flipH="1" flipV="1">
            <a:off x="7643023" y="2613896"/>
            <a:ext cx="2992292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D441F5F5-A6B2-4628-84EE-B468D97376A9}"/>
              </a:ext>
            </a:extLst>
          </p:cNvPr>
          <p:cNvCxnSpPr>
            <a:cxnSpLocks/>
            <a:stCxn id="59" idx="0"/>
            <a:endCxn id="61" idx="2"/>
          </p:cNvCxnSpPr>
          <p:nvPr/>
        </p:nvCxnSpPr>
        <p:spPr>
          <a:xfrm flipH="1" flipV="1">
            <a:off x="9139037" y="2613896"/>
            <a:ext cx="1496278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8FE54BE5-8058-4A87-858D-0C83BC710F7E}"/>
              </a:ext>
            </a:extLst>
          </p:cNvPr>
          <p:cNvCxnSpPr>
            <a:cxnSpLocks/>
            <a:stCxn id="72" idx="0"/>
            <a:endCxn id="63" idx="2"/>
          </p:cNvCxnSpPr>
          <p:nvPr/>
        </p:nvCxnSpPr>
        <p:spPr>
          <a:xfrm flipV="1">
            <a:off x="9139037" y="4643192"/>
            <a:ext cx="0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DD9ACF66-283F-42A8-8163-DCFBF3F8F4CB}"/>
              </a:ext>
            </a:extLst>
          </p:cNvPr>
          <p:cNvCxnSpPr>
            <a:cxnSpLocks/>
            <a:stCxn id="72" idx="0"/>
            <a:endCxn id="62" idx="2"/>
          </p:cNvCxnSpPr>
          <p:nvPr/>
        </p:nvCxnSpPr>
        <p:spPr>
          <a:xfrm flipV="1">
            <a:off x="9139037" y="4643192"/>
            <a:ext cx="1496278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D95225D1-361F-45FD-8975-B00E8FD87F59}"/>
              </a:ext>
            </a:extLst>
          </p:cNvPr>
          <p:cNvCxnSpPr>
            <a:cxnSpLocks/>
            <a:stCxn id="62" idx="0"/>
            <a:endCxn id="76" idx="2"/>
          </p:cNvCxnSpPr>
          <p:nvPr/>
        </p:nvCxnSpPr>
        <p:spPr>
          <a:xfrm flipH="1" flipV="1">
            <a:off x="7643023" y="3628544"/>
            <a:ext cx="2992292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Gerader Verbinder 52">
            <a:extLst>
              <a:ext uri="{FF2B5EF4-FFF2-40B4-BE49-F238E27FC236}">
                <a16:creationId xmlns:a16="http://schemas.microsoft.com/office/drawing/2014/main" id="{782C35F9-1FBC-47B4-8449-8E6BE4FE2E6C}"/>
              </a:ext>
            </a:extLst>
          </p:cNvPr>
          <p:cNvCxnSpPr>
            <a:cxnSpLocks/>
            <a:stCxn id="61" idx="0"/>
            <a:endCxn id="73" idx="2"/>
          </p:cNvCxnSpPr>
          <p:nvPr/>
        </p:nvCxnSpPr>
        <p:spPr>
          <a:xfrm flipH="1" flipV="1">
            <a:off x="7643023" y="1599248"/>
            <a:ext cx="1496014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Gerader Verbinder 53">
            <a:extLst>
              <a:ext uri="{FF2B5EF4-FFF2-40B4-BE49-F238E27FC236}">
                <a16:creationId xmlns:a16="http://schemas.microsoft.com/office/drawing/2014/main" id="{8D5808F0-4C81-4010-8645-3B58C7AB8133}"/>
              </a:ext>
            </a:extLst>
          </p:cNvPr>
          <p:cNvCxnSpPr>
            <a:cxnSpLocks/>
            <a:stCxn id="75" idx="0"/>
            <a:endCxn id="59" idx="2"/>
          </p:cNvCxnSpPr>
          <p:nvPr/>
        </p:nvCxnSpPr>
        <p:spPr>
          <a:xfrm flipV="1">
            <a:off x="7643023" y="3628544"/>
            <a:ext cx="2992292" cy="651051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Gerader Verbinder 54">
            <a:extLst>
              <a:ext uri="{FF2B5EF4-FFF2-40B4-BE49-F238E27FC236}">
                <a16:creationId xmlns:a16="http://schemas.microsoft.com/office/drawing/2014/main" id="{1DB7D1B1-1C43-42BF-9BF1-39C4F7C9C5CA}"/>
              </a:ext>
            </a:extLst>
          </p:cNvPr>
          <p:cNvCxnSpPr>
            <a:cxnSpLocks/>
            <a:stCxn id="76" idx="0"/>
            <a:endCxn id="61" idx="2"/>
          </p:cNvCxnSpPr>
          <p:nvPr/>
        </p:nvCxnSpPr>
        <p:spPr>
          <a:xfrm flipV="1">
            <a:off x="7643023" y="2613896"/>
            <a:ext cx="1496014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Gerader Verbinder 55">
            <a:extLst>
              <a:ext uri="{FF2B5EF4-FFF2-40B4-BE49-F238E27FC236}">
                <a16:creationId xmlns:a16="http://schemas.microsoft.com/office/drawing/2014/main" id="{9166E6F8-B8D0-48B3-8167-7B09E3446EF1}"/>
              </a:ext>
            </a:extLst>
          </p:cNvPr>
          <p:cNvCxnSpPr>
            <a:cxnSpLocks/>
            <a:stCxn id="79" idx="0"/>
            <a:endCxn id="73" idx="2"/>
          </p:cNvCxnSpPr>
          <p:nvPr/>
        </p:nvCxnSpPr>
        <p:spPr>
          <a:xfrm flipV="1">
            <a:off x="7643023" y="1599248"/>
            <a:ext cx="0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Gerader Verbinder 56">
            <a:extLst>
              <a:ext uri="{FF2B5EF4-FFF2-40B4-BE49-F238E27FC236}">
                <a16:creationId xmlns:a16="http://schemas.microsoft.com/office/drawing/2014/main" id="{11403AFB-8375-4AF7-B8D7-349F3B61B769}"/>
              </a:ext>
            </a:extLst>
          </p:cNvPr>
          <p:cNvCxnSpPr>
            <a:cxnSpLocks/>
            <a:stCxn id="64" idx="0"/>
            <a:endCxn id="61" idx="2"/>
          </p:cNvCxnSpPr>
          <p:nvPr/>
        </p:nvCxnSpPr>
        <p:spPr>
          <a:xfrm flipV="1">
            <a:off x="9139037" y="2613896"/>
            <a:ext cx="0" cy="651051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Rechteck: abgerundete Ecken 57">
            <a:extLst>
              <a:ext uri="{FF2B5EF4-FFF2-40B4-BE49-F238E27FC236}">
                <a16:creationId xmlns:a16="http://schemas.microsoft.com/office/drawing/2014/main" id="{E1CC2223-9345-47EE-B232-997004153282}"/>
              </a:ext>
            </a:extLst>
          </p:cNvPr>
          <p:cNvSpPr/>
          <p:nvPr/>
        </p:nvSpPr>
        <p:spPr>
          <a:xfrm>
            <a:off x="7386120" y="5290997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V1</a:t>
            </a:r>
          </a:p>
        </p:txBody>
      </p:sp>
      <p:sp>
        <p:nvSpPr>
          <p:cNvPr id="59" name="Rechteck: abgerundete Ecken 58">
            <a:extLst>
              <a:ext uri="{FF2B5EF4-FFF2-40B4-BE49-F238E27FC236}">
                <a16:creationId xmlns:a16="http://schemas.microsoft.com/office/drawing/2014/main" id="{F7F0D70C-45CA-497E-A75C-7880AB7DF2E4}"/>
              </a:ext>
            </a:extLst>
          </p:cNvPr>
          <p:cNvSpPr/>
          <p:nvPr/>
        </p:nvSpPr>
        <p:spPr>
          <a:xfrm>
            <a:off x="10378412" y="3262784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V6</a:t>
            </a:r>
          </a:p>
        </p:txBody>
      </p:sp>
      <p:sp>
        <p:nvSpPr>
          <p:cNvPr id="61" name="Rechteck: abgerundete Ecken 60">
            <a:extLst>
              <a:ext uri="{FF2B5EF4-FFF2-40B4-BE49-F238E27FC236}">
                <a16:creationId xmlns:a16="http://schemas.microsoft.com/office/drawing/2014/main" id="{03B1AE6E-6AF1-404A-AE27-DADAAC46FAC0}"/>
              </a:ext>
            </a:extLst>
          </p:cNvPr>
          <p:cNvSpPr/>
          <p:nvPr/>
        </p:nvSpPr>
        <p:spPr>
          <a:xfrm>
            <a:off x="8882134" y="2248136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V3</a:t>
            </a:r>
          </a:p>
        </p:txBody>
      </p:sp>
      <p:sp>
        <p:nvSpPr>
          <p:cNvPr id="62" name="Rechteck: abgerundete Ecken 61">
            <a:extLst>
              <a:ext uri="{FF2B5EF4-FFF2-40B4-BE49-F238E27FC236}">
                <a16:creationId xmlns:a16="http://schemas.microsoft.com/office/drawing/2014/main" id="{F9A2817A-DB81-4B7B-B8F4-6D143A38E4FC}"/>
              </a:ext>
            </a:extLst>
          </p:cNvPr>
          <p:cNvSpPr/>
          <p:nvPr/>
        </p:nvSpPr>
        <p:spPr>
          <a:xfrm>
            <a:off x="10378412" y="4277432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V4</a:t>
            </a:r>
          </a:p>
        </p:txBody>
      </p:sp>
      <p:sp>
        <p:nvSpPr>
          <p:cNvPr id="63" name="Rechteck: abgerundete Ecken 62">
            <a:extLst>
              <a:ext uri="{FF2B5EF4-FFF2-40B4-BE49-F238E27FC236}">
                <a16:creationId xmlns:a16="http://schemas.microsoft.com/office/drawing/2014/main" id="{7D42B05C-9CD5-4248-9B6A-17C9ACA0220D}"/>
              </a:ext>
            </a:extLst>
          </p:cNvPr>
          <p:cNvSpPr/>
          <p:nvPr/>
        </p:nvSpPr>
        <p:spPr>
          <a:xfrm>
            <a:off x="8882134" y="4277432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V5</a:t>
            </a:r>
          </a:p>
        </p:txBody>
      </p:sp>
      <p:sp>
        <p:nvSpPr>
          <p:cNvPr id="64" name="Rechteck: abgerundete Ecken 63">
            <a:extLst>
              <a:ext uri="{FF2B5EF4-FFF2-40B4-BE49-F238E27FC236}">
                <a16:creationId xmlns:a16="http://schemas.microsoft.com/office/drawing/2014/main" id="{30E26690-42FA-4402-8F1A-AC6A6FD83C82}"/>
              </a:ext>
            </a:extLst>
          </p:cNvPr>
          <p:cNvSpPr/>
          <p:nvPr/>
        </p:nvSpPr>
        <p:spPr>
          <a:xfrm>
            <a:off x="8882134" y="3264947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V2</a:t>
            </a:r>
          </a:p>
        </p:txBody>
      </p:sp>
      <p:sp>
        <p:nvSpPr>
          <p:cNvPr id="72" name="Rechteck: abgerundete Ecken 71">
            <a:extLst>
              <a:ext uri="{FF2B5EF4-FFF2-40B4-BE49-F238E27FC236}">
                <a16:creationId xmlns:a16="http://schemas.microsoft.com/office/drawing/2014/main" id="{AA9027F8-B0B5-44AD-A664-7BAEA6781275}"/>
              </a:ext>
            </a:extLst>
          </p:cNvPr>
          <p:cNvSpPr/>
          <p:nvPr/>
        </p:nvSpPr>
        <p:spPr>
          <a:xfrm>
            <a:off x="8882134" y="5292080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V7</a:t>
            </a:r>
          </a:p>
        </p:txBody>
      </p:sp>
      <p:sp>
        <p:nvSpPr>
          <p:cNvPr id="73" name="Rechteck: abgerundete Ecken 72">
            <a:extLst>
              <a:ext uri="{FF2B5EF4-FFF2-40B4-BE49-F238E27FC236}">
                <a16:creationId xmlns:a16="http://schemas.microsoft.com/office/drawing/2014/main" id="{0F7C3474-7B13-4C03-8778-B7E94928A139}"/>
              </a:ext>
            </a:extLst>
          </p:cNvPr>
          <p:cNvSpPr/>
          <p:nvPr/>
        </p:nvSpPr>
        <p:spPr>
          <a:xfrm>
            <a:off x="7386120" y="1233488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V8</a:t>
            </a:r>
          </a:p>
        </p:txBody>
      </p:sp>
      <p:sp>
        <p:nvSpPr>
          <p:cNvPr id="75" name="Rechteck: abgerundete Ecken 74">
            <a:extLst>
              <a:ext uri="{FF2B5EF4-FFF2-40B4-BE49-F238E27FC236}">
                <a16:creationId xmlns:a16="http://schemas.microsoft.com/office/drawing/2014/main" id="{8628B644-8E32-41C7-8662-95CBDDB8F52B}"/>
              </a:ext>
            </a:extLst>
          </p:cNvPr>
          <p:cNvSpPr/>
          <p:nvPr/>
        </p:nvSpPr>
        <p:spPr>
          <a:xfrm>
            <a:off x="7386120" y="4279595"/>
            <a:ext cx="513806" cy="365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D1</a:t>
            </a:r>
          </a:p>
        </p:txBody>
      </p:sp>
      <p:sp>
        <p:nvSpPr>
          <p:cNvPr id="76" name="Rechteck: abgerundete Ecken 75">
            <a:extLst>
              <a:ext uri="{FF2B5EF4-FFF2-40B4-BE49-F238E27FC236}">
                <a16:creationId xmlns:a16="http://schemas.microsoft.com/office/drawing/2014/main" id="{8F5BFF65-A6A0-4336-81B9-4A6F8DD939F5}"/>
              </a:ext>
            </a:extLst>
          </p:cNvPr>
          <p:cNvSpPr/>
          <p:nvPr/>
        </p:nvSpPr>
        <p:spPr>
          <a:xfrm>
            <a:off x="7386120" y="3262784"/>
            <a:ext cx="513806" cy="365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D2</a:t>
            </a:r>
          </a:p>
        </p:txBody>
      </p:sp>
      <p:sp>
        <p:nvSpPr>
          <p:cNvPr id="79" name="Rechteck: abgerundete Ecken 78">
            <a:extLst>
              <a:ext uri="{FF2B5EF4-FFF2-40B4-BE49-F238E27FC236}">
                <a16:creationId xmlns:a16="http://schemas.microsoft.com/office/drawing/2014/main" id="{889F1433-8AC7-441B-B96D-7352A70B83F1}"/>
              </a:ext>
            </a:extLst>
          </p:cNvPr>
          <p:cNvSpPr/>
          <p:nvPr/>
        </p:nvSpPr>
        <p:spPr>
          <a:xfrm>
            <a:off x="7386120" y="2248136"/>
            <a:ext cx="513806" cy="365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D3</a:t>
            </a:r>
          </a:p>
        </p:txBody>
      </p:sp>
    </p:spTree>
    <p:extLst>
      <p:ext uri="{BB962C8B-B14F-4D97-AF65-F5344CB8AC3E}">
        <p14:creationId xmlns:p14="http://schemas.microsoft.com/office/powerpoint/2010/main" val="2179716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55BCF8-BA60-4EBC-A2EA-95920B5FA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3686174" cy="4351338"/>
          </a:xfrm>
        </p:spPr>
        <p:txBody>
          <a:bodyPr>
            <a:normAutofit/>
          </a:bodyPr>
          <a:lstStyle/>
          <a:p>
            <a:r>
              <a:rPr lang="de-DE" dirty="0"/>
              <a:t>Richtungszuweisung</a:t>
            </a:r>
          </a:p>
          <a:p>
            <a:pPr marL="457200" lvl="1" indent="0">
              <a:buNone/>
            </a:pPr>
            <a:r>
              <a:rPr lang="de-DE" dirty="0"/>
              <a:t>kräftebasiert</a:t>
            </a:r>
            <a:br>
              <a:rPr lang="de-DE" dirty="0"/>
            </a:br>
            <a:r>
              <a:rPr lang="de-DE" dirty="0"/>
              <a:t>Breitensuche</a:t>
            </a:r>
            <a:br>
              <a:rPr lang="de-DE" dirty="0"/>
            </a:br>
            <a:r>
              <a:rPr lang="de-DE" dirty="0"/>
              <a:t>zufällig</a:t>
            </a:r>
          </a:p>
          <a:p>
            <a:r>
              <a:rPr lang="de-DE" dirty="0"/>
              <a:t>Kreuzungsreduzierung</a:t>
            </a:r>
          </a:p>
          <a:p>
            <a:pPr marL="457200" lvl="1" indent="0">
              <a:buNone/>
            </a:pPr>
            <a:r>
              <a:rPr lang="de-DE" dirty="0"/>
              <a:t>Knotenkoordinaten Portkoordinaten</a:t>
            </a:r>
          </a:p>
          <a:p>
            <a:r>
              <a:rPr lang="de-DE" b="1" dirty="0"/>
              <a:t>Visueller Vergleich</a:t>
            </a:r>
          </a:p>
          <a:p>
            <a:pPr marL="457200" lvl="1" indent="0">
              <a:buNone/>
            </a:pPr>
            <a:r>
              <a:rPr lang="de-DE" dirty="0"/>
              <a:t>Schulze et al.</a:t>
            </a:r>
            <a:br>
              <a:rPr lang="de-DE" dirty="0"/>
            </a:br>
            <a:r>
              <a:rPr lang="de-DE" dirty="0"/>
              <a:t>dieses Verfahren</a:t>
            </a:r>
          </a:p>
          <a:p>
            <a:endParaRPr lang="de-DE" dirty="0"/>
          </a:p>
        </p:txBody>
      </p:sp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Tests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D3B576E-E425-4759-B87B-17D34F15E003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150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70455D08-0D8B-4161-8286-8C787CD6E8DD}"/>
              </a:ext>
            </a:extLst>
          </p:cNvPr>
          <p:cNvGrpSpPr/>
          <p:nvPr/>
        </p:nvGrpSpPr>
        <p:grpSpPr>
          <a:xfrm>
            <a:off x="4736374" y="354286"/>
            <a:ext cx="6519636" cy="2644559"/>
            <a:chOff x="-193963" y="2179782"/>
            <a:chExt cx="12359237" cy="4659746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5CFF2BDB-2482-477F-A2EB-73D2AE0027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84672" t="1195" r="611" b="4165"/>
            <a:stretch/>
          </p:blipFill>
          <p:spPr>
            <a:xfrm rot="16200000">
              <a:off x="3891311" y="-1434435"/>
              <a:ext cx="4373417" cy="12174509"/>
            </a:xfrm>
            <a:prstGeom prst="rect">
              <a:avLst/>
            </a:prstGeom>
          </p:spPr>
        </p:pic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9DA00C28-B38B-4B9F-87EE-25F185143BCD}"/>
                </a:ext>
              </a:extLst>
            </p:cNvPr>
            <p:cNvSpPr/>
            <p:nvPr/>
          </p:nvSpPr>
          <p:spPr>
            <a:xfrm>
              <a:off x="-193963" y="2179782"/>
              <a:ext cx="932873" cy="16348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0CFDBD76-C569-4BD7-88CD-BC048671A973}"/>
                </a:ext>
              </a:extLst>
            </p:cNvPr>
            <p:cNvSpPr txBox="1"/>
            <p:nvPr/>
          </p:nvSpPr>
          <p:spPr>
            <a:xfrm>
              <a:off x="5087239" y="6068255"/>
              <a:ext cx="850103" cy="542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g1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3F4BA9C4-D9D6-4670-B953-B03E22CFD88B}"/>
                </a:ext>
              </a:extLst>
            </p:cNvPr>
            <p:cNvSpPr txBox="1"/>
            <p:nvPr/>
          </p:nvSpPr>
          <p:spPr>
            <a:xfrm>
              <a:off x="2326476" y="6068255"/>
              <a:ext cx="850103" cy="542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g2</a:t>
              </a: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B2027405-4F22-4E46-9E3A-CE6C49BE01CF}"/>
                </a:ext>
              </a:extLst>
            </p:cNvPr>
            <p:cNvSpPr txBox="1"/>
            <p:nvPr/>
          </p:nvSpPr>
          <p:spPr>
            <a:xfrm>
              <a:off x="26726" y="3429000"/>
              <a:ext cx="932871" cy="542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g4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326DDD41-6238-479D-BCB5-C38EE093FD78}"/>
                </a:ext>
              </a:extLst>
            </p:cNvPr>
            <p:cNvSpPr txBox="1"/>
            <p:nvPr/>
          </p:nvSpPr>
          <p:spPr>
            <a:xfrm>
              <a:off x="1720954" y="3342062"/>
              <a:ext cx="932873" cy="542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g3</a:t>
              </a: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794DF86F-1389-4BAB-94E0-39F517DB8713}"/>
                </a:ext>
              </a:extLst>
            </p:cNvPr>
            <p:cNvSpPr txBox="1"/>
            <p:nvPr/>
          </p:nvSpPr>
          <p:spPr>
            <a:xfrm>
              <a:off x="8470975" y="4077637"/>
              <a:ext cx="941112" cy="542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g5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A3357113-491B-450D-8D8D-546AB2B0FA61}"/>
                </a:ext>
              </a:extLst>
            </p:cNvPr>
            <p:cNvSpPr txBox="1"/>
            <p:nvPr/>
          </p:nvSpPr>
          <p:spPr>
            <a:xfrm>
              <a:off x="9307725" y="4198356"/>
              <a:ext cx="941110" cy="542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g6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785C7DB5-E51A-48C1-A7B5-10DF4453947E}"/>
                </a:ext>
              </a:extLst>
            </p:cNvPr>
            <p:cNvSpPr txBox="1"/>
            <p:nvPr/>
          </p:nvSpPr>
          <p:spPr>
            <a:xfrm>
              <a:off x="10807887" y="3758670"/>
              <a:ext cx="1152747" cy="542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latin typeface="CMU Sans Serif" panose="02000603000000000000" pitchFamily="2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g7</a:t>
              </a:r>
            </a:p>
          </p:txBody>
        </p:sp>
      </p:grpSp>
      <p:pic>
        <p:nvPicPr>
          <p:cNvPr id="27" name="Grafik 26">
            <a:extLst>
              <a:ext uri="{FF2B5EF4-FFF2-40B4-BE49-F238E27FC236}">
                <a16:creationId xmlns:a16="http://schemas.microsoft.com/office/drawing/2014/main" id="{E027B5BE-AA6F-4EBA-9AFA-5D613BD6DE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78777" y="3415678"/>
            <a:ext cx="10880359" cy="4352144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5407B82A-67A5-4E37-87A3-CEEF5FF41154}"/>
              </a:ext>
            </a:extLst>
          </p:cNvPr>
          <p:cNvSpPr txBox="1"/>
          <p:nvPr/>
        </p:nvSpPr>
        <p:spPr>
          <a:xfrm>
            <a:off x="7934897" y="3954523"/>
            <a:ext cx="623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e1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30300E4E-1673-4CD7-B893-D73139FCE896}"/>
              </a:ext>
            </a:extLst>
          </p:cNvPr>
          <p:cNvSpPr txBox="1"/>
          <p:nvPr/>
        </p:nvSpPr>
        <p:spPr>
          <a:xfrm>
            <a:off x="9689114" y="3954523"/>
            <a:ext cx="467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e2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5C8428CA-7097-487D-A35D-39260D3D1CA1}"/>
              </a:ext>
            </a:extLst>
          </p:cNvPr>
          <p:cNvSpPr txBox="1"/>
          <p:nvPr/>
        </p:nvSpPr>
        <p:spPr>
          <a:xfrm>
            <a:off x="9885449" y="5264858"/>
            <a:ext cx="623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e3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8C18950B-7BEA-4E30-A03C-571620FD62F3}"/>
              </a:ext>
            </a:extLst>
          </p:cNvPr>
          <p:cNvSpPr txBox="1"/>
          <p:nvPr/>
        </p:nvSpPr>
        <p:spPr>
          <a:xfrm>
            <a:off x="5386208" y="3948240"/>
            <a:ext cx="5123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g1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07F4C2C9-40A8-4C3E-B0BE-AFFB88C289D7}"/>
              </a:ext>
            </a:extLst>
          </p:cNvPr>
          <p:cNvSpPr txBox="1"/>
          <p:nvPr/>
        </p:nvSpPr>
        <p:spPr>
          <a:xfrm>
            <a:off x="6233328" y="4372437"/>
            <a:ext cx="5123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g2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C47EEB8B-2F97-45B3-88C1-8F0EBA3730A7}"/>
              </a:ext>
            </a:extLst>
          </p:cNvPr>
          <p:cNvSpPr txBox="1"/>
          <p:nvPr/>
        </p:nvSpPr>
        <p:spPr>
          <a:xfrm>
            <a:off x="5639842" y="5702251"/>
            <a:ext cx="608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g4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326DF3CB-07E7-4018-8646-A6C130DB1F9C}"/>
              </a:ext>
            </a:extLst>
          </p:cNvPr>
          <p:cNvSpPr txBox="1"/>
          <p:nvPr/>
        </p:nvSpPr>
        <p:spPr>
          <a:xfrm>
            <a:off x="5906627" y="5258148"/>
            <a:ext cx="472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g3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7884F79B-FFE6-4602-8208-C50F5D687770}"/>
              </a:ext>
            </a:extLst>
          </p:cNvPr>
          <p:cNvSpPr txBox="1"/>
          <p:nvPr/>
        </p:nvSpPr>
        <p:spPr>
          <a:xfrm>
            <a:off x="7011631" y="4372437"/>
            <a:ext cx="5123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g5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42E8C8D2-9A64-46E1-8977-716013F8FAFD}"/>
              </a:ext>
            </a:extLst>
          </p:cNvPr>
          <p:cNvSpPr txBox="1"/>
          <p:nvPr/>
        </p:nvSpPr>
        <p:spPr>
          <a:xfrm>
            <a:off x="7345661" y="5258148"/>
            <a:ext cx="5123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g6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90F598A6-BA1F-402C-8F0D-3EB875D7561F}"/>
              </a:ext>
            </a:extLst>
          </p:cNvPr>
          <p:cNvSpPr txBox="1"/>
          <p:nvPr/>
        </p:nvSpPr>
        <p:spPr>
          <a:xfrm>
            <a:off x="8870662" y="4372437"/>
            <a:ext cx="677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g7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ED2D3AEA-FBE9-4D57-9912-6FC4907C959B}"/>
              </a:ext>
            </a:extLst>
          </p:cNvPr>
          <p:cNvSpPr txBox="1"/>
          <p:nvPr/>
        </p:nvSpPr>
        <p:spPr>
          <a:xfrm>
            <a:off x="7216343" y="5708534"/>
            <a:ext cx="623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e4</a:t>
            </a:r>
          </a:p>
        </p:txBody>
      </p:sp>
    </p:spTree>
    <p:extLst>
      <p:ext uri="{BB962C8B-B14F-4D97-AF65-F5344CB8AC3E}">
        <p14:creationId xmlns:p14="http://schemas.microsoft.com/office/powerpoint/2010/main" val="23236742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Zusammenfassung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D3B576E-E425-4759-B87B-17D34F15E003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151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55D282F-D994-4A91-A29B-1E3CD1DB2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0272" y="1690688"/>
            <a:ext cx="11135769" cy="4486275"/>
          </a:xfrm>
        </p:spPr>
        <p:txBody>
          <a:bodyPr numCol="2">
            <a:normAutofit fontScale="92500" lnSpcReduction="10000"/>
          </a:bodyPr>
          <a:lstStyle/>
          <a:p>
            <a:pPr marL="0" indent="0">
              <a:buNone/>
              <a:tabLst>
                <a:tab pos="542925" algn="l"/>
              </a:tabLst>
            </a:pPr>
            <a:r>
              <a:rPr lang="de-DE" dirty="0"/>
              <a:t>0: Vorverarbeitung</a:t>
            </a:r>
          </a:p>
          <a:p>
            <a:pPr marL="0" indent="0">
              <a:buNone/>
              <a:tabLst>
                <a:tab pos="542925" algn="l"/>
              </a:tabLst>
            </a:pPr>
            <a:r>
              <a:rPr lang="de-DE" sz="2400" dirty="0"/>
              <a:t>	zwei Ports je Kante</a:t>
            </a:r>
            <a:br>
              <a:rPr lang="de-DE" sz="2400" dirty="0"/>
            </a:br>
            <a:r>
              <a:rPr lang="de-DE" sz="2400" dirty="0"/>
              <a:t>	eine Kante je Port</a:t>
            </a:r>
          </a:p>
          <a:p>
            <a:pPr marL="0" indent="0">
              <a:buNone/>
              <a:tabLst>
                <a:tab pos="542925" algn="l"/>
              </a:tabLst>
            </a:pPr>
            <a:r>
              <a:rPr lang="de-DE" dirty="0"/>
              <a:t>1: Richtungszuweisung</a:t>
            </a:r>
          </a:p>
          <a:p>
            <a:pPr marL="0" indent="0">
              <a:buNone/>
              <a:tabLst>
                <a:tab pos="542925" algn="l"/>
              </a:tabLst>
            </a:pPr>
            <a:r>
              <a:rPr lang="de-DE" sz="2400" dirty="0"/>
              <a:t>	kräftebasiert</a:t>
            </a:r>
            <a:br>
              <a:rPr lang="de-DE" sz="2400" dirty="0"/>
            </a:br>
            <a:r>
              <a:rPr lang="de-DE" sz="2400" dirty="0"/>
              <a:t>	Breitensuche</a:t>
            </a:r>
            <a:br>
              <a:rPr lang="de-DE" sz="2400" dirty="0"/>
            </a:br>
            <a:r>
              <a:rPr lang="de-DE" sz="2400" dirty="0"/>
              <a:t>	zufällig</a:t>
            </a:r>
          </a:p>
          <a:p>
            <a:pPr marL="0" indent="0">
              <a:buNone/>
              <a:tabLst>
                <a:tab pos="542925" algn="l"/>
              </a:tabLst>
            </a:pPr>
            <a:r>
              <a:rPr lang="de-DE" dirty="0"/>
              <a:t>2: Lagenzuordnung</a:t>
            </a:r>
          </a:p>
          <a:p>
            <a:pPr marL="0" indent="0">
              <a:buNone/>
              <a:tabLst>
                <a:tab pos="542925" algn="l"/>
              </a:tabLst>
            </a:pPr>
            <a:r>
              <a:rPr lang="de-DE" sz="2400" dirty="0"/>
              <a:t>	Network Simplex</a:t>
            </a:r>
            <a:br>
              <a:rPr lang="de-DE" sz="2400" dirty="0"/>
            </a:br>
            <a:r>
              <a:rPr lang="de-DE" sz="2400" dirty="0"/>
              <a:t>	nach </a:t>
            </a:r>
            <a:r>
              <a:rPr lang="de-DE" sz="2400" dirty="0" err="1"/>
              <a:t>Gansner</a:t>
            </a:r>
            <a:r>
              <a:rPr lang="de-DE" sz="2400" dirty="0"/>
              <a:t> et al.</a:t>
            </a:r>
            <a:endParaRPr lang="de-DE" dirty="0"/>
          </a:p>
          <a:p>
            <a:pPr marL="0" indent="0">
              <a:buNone/>
              <a:tabLst>
                <a:tab pos="542925" algn="l"/>
              </a:tabLst>
            </a:pPr>
            <a:r>
              <a:rPr lang="de-DE" dirty="0"/>
              <a:t>3: </a:t>
            </a:r>
            <a:r>
              <a:rPr lang="de-DE" dirty="0" err="1"/>
              <a:t>Dummyknotenerstellung</a:t>
            </a:r>
            <a:endParaRPr lang="de-DE" dirty="0"/>
          </a:p>
          <a:p>
            <a:pPr marL="0" indent="0">
              <a:buNone/>
              <a:tabLst>
                <a:tab pos="542925" algn="l"/>
              </a:tabLst>
            </a:pPr>
            <a:r>
              <a:rPr lang="de-DE" sz="2400" dirty="0"/>
              <a:t>	</a:t>
            </a:r>
            <a:r>
              <a:rPr lang="de-DE" sz="2400" dirty="0" err="1"/>
              <a:t>Tourning</a:t>
            </a:r>
            <a:r>
              <a:rPr lang="de-DE" sz="2400" dirty="0"/>
              <a:t> Dummys</a:t>
            </a:r>
            <a:endParaRPr lang="de-DE" dirty="0"/>
          </a:p>
          <a:p>
            <a:pPr marL="0" indent="0">
              <a:buNone/>
              <a:tabLst>
                <a:tab pos="542925" algn="l"/>
              </a:tabLst>
            </a:pPr>
            <a:r>
              <a:rPr lang="de-DE" dirty="0"/>
              <a:t>4: Kreuzungsreduzierung</a:t>
            </a:r>
          </a:p>
          <a:p>
            <a:pPr marL="0" indent="0">
              <a:buNone/>
              <a:tabLst>
                <a:tab pos="542925" algn="l"/>
              </a:tabLst>
            </a:pPr>
            <a:r>
              <a:rPr lang="de-DE" dirty="0"/>
              <a:t>	</a:t>
            </a:r>
            <a:r>
              <a:rPr lang="de-DE" sz="2400" dirty="0"/>
              <a:t>Portreihenfolge</a:t>
            </a:r>
            <a:br>
              <a:rPr lang="de-DE" sz="2400" dirty="0"/>
            </a:br>
            <a:r>
              <a:rPr lang="de-DE" sz="2400" dirty="0"/>
              <a:t>	Knotenkoordinaten</a:t>
            </a:r>
            <a:endParaRPr lang="de-DE" dirty="0"/>
          </a:p>
          <a:p>
            <a:pPr marL="0" indent="0">
              <a:buNone/>
              <a:tabLst>
                <a:tab pos="542925" algn="l"/>
              </a:tabLst>
            </a:pPr>
            <a:r>
              <a:rPr lang="de-DE" dirty="0"/>
              <a:t>5: Knotenpositionierung</a:t>
            </a:r>
          </a:p>
          <a:p>
            <a:pPr marL="0" indent="0">
              <a:buNone/>
              <a:tabLst>
                <a:tab pos="542925" algn="l"/>
              </a:tabLst>
            </a:pPr>
            <a:r>
              <a:rPr lang="de-DE" sz="2400" dirty="0"/>
              <a:t>	Umwandlung in Ports und Kanten</a:t>
            </a:r>
            <a:br>
              <a:rPr lang="de-DE" sz="2400" dirty="0"/>
            </a:br>
            <a:r>
              <a:rPr lang="de-DE" sz="2400" dirty="0"/>
              <a:t>	nach Brandes und Köpf</a:t>
            </a:r>
          </a:p>
          <a:p>
            <a:pPr marL="0" indent="0">
              <a:buNone/>
              <a:tabLst>
                <a:tab pos="542925" algn="l"/>
              </a:tabLst>
            </a:pPr>
            <a:r>
              <a:rPr lang="de-DE" dirty="0"/>
              <a:t>6: Kantenführung</a:t>
            </a:r>
          </a:p>
          <a:p>
            <a:pPr marL="0" indent="0">
              <a:buNone/>
              <a:tabLst>
                <a:tab pos="542925" algn="l"/>
              </a:tabLst>
            </a:pPr>
            <a:r>
              <a:rPr lang="de-DE" dirty="0"/>
              <a:t>Tests:</a:t>
            </a:r>
          </a:p>
          <a:p>
            <a:pPr marL="0" indent="0">
              <a:buNone/>
              <a:tabLst>
                <a:tab pos="542925" algn="l"/>
              </a:tabLst>
            </a:pPr>
            <a:r>
              <a:rPr lang="de-DE" sz="2400" dirty="0"/>
              <a:t>	kräftebasiert und Knotenreihenfolge</a:t>
            </a:r>
            <a:br>
              <a:rPr lang="de-DE" sz="2400" dirty="0"/>
            </a:br>
            <a:r>
              <a:rPr lang="de-DE" sz="2400" dirty="0"/>
              <a:t>	am besten</a:t>
            </a: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78718C14-2305-419E-B278-E4A569099B6F}"/>
              </a:ext>
            </a:extLst>
          </p:cNvPr>
          <p:cNvGrpSpPr/>
          <p:nvPr/>
        </p:nvGrpSpPr>
        <p:grpSpPr>
          <a:xfrm>
            <a:off x="10216130" y="3709969"/>
            <a:ext cx="1282132" cy="850878"/>
            <a:chOff x="4751728" y="3429000"/>
            <a:chExt cx="1598272" cy="1060682"/>
          </a:xfrm>
        </p:grpSpPr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D2F2FD76-4ABC-4A97-BA3E-AE4F17A6AAE3}"/>
                </a:ext>
              </a:extLst>
            </p:cNvPr>
            <p:cNvSpPr txBox="1"/>
            <p:nvPr/>
          </p:nvSpPr>
          <p:spPr>
            <a:xfrm>
              <a:off x="4958665" y="3501705"/>
              <a:ext cx="1186279" cy="460399"/>
            </a:xfrm>
            <a:prstGeom prst="rect">
              <a:avLst/>
            </a:prstGeom>
            <a:solidFill>
              <a:schemeClr val="bg2"/>
            </a:solidFill>
            <a:ln w="762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chemeClr val="bg1">
                      <a:lumMod val="75000"/>
                    </a:schemeClr>
                  </a:solidFill>
                </a:rPr>
                <a:t>Vertex2</a:t>
              </a:r>
              <a:endParaRPr lang="de-DE" sz="24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8DA65841-D1A7-4FF0-A955-920066D242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51728" y="3996945"/>
              <a:ext cx="1598272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F8D69B4B-345F-4745-8B9F-940B03BBB0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51728" y="3466604"/>
              <a:ext cx="1598272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A5D3F6F3-0EC1-45C2-9124-F5D5F16D7BF5}"/>
                </a:ext>
              </a:extLst>
            </p:cNvPr>
            <p:cNvSpPr/>
            <p:nvPr/>
          </p:nvSpPr>
          <p:spPr>
            <a:xfrm>
              <a:off x="4845859" y="3429000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C7419189-0DA1-45FB-8A0C-F7FF1F633DBD}"/>
                </a:ext>
              </a:extLst>
            </p:cNvPr>
            <p:cNvSpPr/>
            <p:nvPr/>
          </p:nvSpPr>
          <p:spPr>
            <a:xfrm>
              <a:off x="5170637" y="3429000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41E6B29D-1D94-48D6-BB52-213086A80A8F}"/>
                </a:ext>
              </a:extLst>
            </p:cNvPr>
            <p:cNvSpPr/>
            <p:nvPr/>
          </p:nvSpPr>
          <p:spPr>
            <a:xfrm>
              <a:off x="5495415" y="3429000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2AFAD8ED-23A6-4240-8562-6869BDB1CC60}"/>
                </a:ext>
              </a:extLst>
            </p:cNvPr>
            <p:cNvSpPr/>
            <p:nvPr/>
          </p:nvSpPr>
          <p:spPr>
            <a:xfrm>
              <a:off x="5820193" y="3429000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41C65D66-864E-4C15-A9CE-3532BA85E820}"/>
                </a:ext>
              </a:extLst>
            </p:cNvPr>
            <p:cNvSpPr/>
            <p:nvPr/>
          </p:nvSpPr>
          <p:spPr>
            <a:xfrm>
              <a:off x="6144971" y="3429000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39D08B34-9932-4742-AB50-86BA46C83585}"/>
                </a:ext>
              </a:extLst>
            </p:cNvPr>
            <p:cNvSpPr/>
            <p:nvPr/>
          </p:nvSpPr>
          <p:spPr>
            <a:xfrm>
              <a:off x="4845859" y="3959341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871860DC-F785-47F8-BE8B-B674BDC38669}"/>
                </a:ext>
              </a:extLst>
            </p:cNvPr>
            <p:cNvSpPr/>
            <p:nvPr/>
          </p:nvSpPr>
          <p:spPr>
            <a:xfrm>
              <a:off x="5170637" y="3959341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C3D7C885-5B49-407E-8F0A-4D43E769D27A}"/>
                </a:ext>
              </a:extLst>
            </p:cNvPr>
            <p:cNvSpPr/>
            <p:nvPr/>
          </p:nvSpPr>
          <p:spPr>
            <a:xfrm>
              <a:off x="5495415" y="3959341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B4745BD9-1459-49F4-984A-EDA194043843}"/>
                </a:ext>
              </a:extLst>
            </p:cNvPr>
            <p:cNvSpPr/>
            <p:nvPr/>
          </p:nvSpPr>
          <p:spPr>
            <a:xfrm>
              <a:off x="5820193" y="3959341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6A368AD3-65AE-42D9-9162-FEF3B6136AF6}"/>
                </a:ext>
              </a:extLst>
            </p:cNvPr>
            <p:cNvSpPr/>
            <p:nvPr/>
          </p:nvSpPr>
          <p:spPr>
            <a:xfrm>
              <a:off x="6144971" y="3959341"/>
              <a:ext cx="112811" cy="75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0FA4297B-34CF-45D5-A708-B3E3EF7CC3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51821" y="4034549"/>
              <a:ext cx="0" cy="455133"/>
            </a:xfrm>
            <a:prstGeom prst="line">
              <a:avLst/>
            </a:prstGeom>
            <a:ln w="1905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9FD71CA2-F5B4-4721-9B15-0B1F8DA0252C}"/>
                </a:ext>
              </a:extLst>
            </p:cNvPr>
            <p:cNvCxnSpPr>
              <a:cxnSpLocks/>
              <a:stCxn id="13" idx="0"/>
              <a:endCxn id="8" idx="2"/>
            </p:cNvCxnSpPr>
            <p:nvPr/>
          </p:nvCxnSpPr>
          <p:spPr>
            <a:xfrm flipV="1">
              <a:off x="4902265" y="3504208"/>
              <a:ext cx="0" cy="455133"/>
            </a:xfrm>
            <a:prstGeom prst="line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0B34266E-122D-403A-A8CF-6AA1D280C1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01377" y="3504208"/>
              <a:ext cx="0" cy="455133"/>
            </a:xfrm>
            <a:prstGeom prst="line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1" name="Noc2">
            <a:extLst>
              <a:ext uri="{FF2B5EF4-FFF2-40B4-BE49-F238E27FC236}">
                <a16:creationId xmlns:a16="http://schemas.microsoft.com/office/drawing/2014/main" id="{1B0A838F-7BBD-403F-BCD8-C2D930FF2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1075" y="5432704"/>
            <a:ext cx="1800221" cy="900111"/>
          </a:xfrm>
          <a:prstGeom prst="rect">
            <a:avLst/>
          </a:prstGeom>
        </p:spPr>
      </p:pic>
      <p:pic>
        <p:nvPicPr>
          <p:cNvPr id="33" name="Noc">
            <a:extLst>
              <a:ext uri="{FF2B5EF4-FFF2-40B4-BE49-F238E27FC236}">
                <a16:creationId xmlns:a16="http://schemas.microsoft.com/office/drawing/2014/main" id="{9440D5C2-E738-4568-B4A5-A5A3C720C9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16972" y="5223628"/>
            <a:ext cx="2201928" cy="1100964"/>
          </a:xfrm>
          <a:prstGeom prst="rect">
            <a:avLst/>
          </a:prstGeom>
        </p:spPr>
      </p:pic>
      <p:sp>
        <p:nvSpPr>
          <p:cNvPr id="34" name="Pfeil: nach unten 33">
            <a:extLst>
              <a:ext uri="{FF2B5EF4-FFF2-40B4-BE49-F238E27FC236}">
                <a16:creationId xmlns:a16="http://schemas.microsoft.com/office/drawing/2014/main" id="{ABAD85C2-E55D-46D0-89D4-7BA1F2BC7544}"/>
              </a:ext>
            </a:extLst>
          </p:cNvPr>
          <p:cNvSpPr/>
          <p:nvPr/>
        </p:nvSpPr>
        <p:spPr>
          <a:xfrm>
            <a:off x="11191801" y="356684"/>
            <a:ext cx="374470" cy="809282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FA0379B5-F180-4FDE-A2F2-1144B224EC65}"/>
              </a:ext>
            </a:extLst>
          </p:cNvPr>
          <p:cNvGrpSpPr/>
          <p:nvPr/>
        </p:nvGrpSpPr>
        <p:grpSpPr>
          <a:xfrm>
            <a:off x="8591923" y="226271"/>
            <a:ext cx="2364412" cy="1358753"/>
            <a:chOff x="3018079" y="1438292"/>
            <a:chExt cx="4544761" cy="2611731"/>
          </a:xfrm>
        </p:grpSpPr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102212E6-0373-49D9-B03C-3EEEDA5A98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18079" y="1829690"/>
              <a:ext cx="45447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r Verbinder 35">
              <a:extLst>
                <a:ext uri="{FF2B5EF4-FFF2-40B4-BE49-F238E27FC236}">
                  <a16:creationId xmlns:a16="http://schemas.microsoft.com/office/drawing/2014/main" id="{06D45617-9F35-4FD4-AF14-78D8B1D583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18079" y="3116806"/>
              <a:ext cx="45447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hteck: abgerundete Ecken 36">
              <a:extLst>
                <a:ext uri="{FF2B5EF4-FFF2-40B4-BE49-F238E27FC236}">
                  <a16:creationId xmlns:a16="http://schemas.microsoft.com/office/drawing/2014/main" id="{716EF80D-F0CE-4E17-8069-F67D8EBD93C7}"/>
                </a:ext>
              </a:extLst>
            </p:cNvPr>
            <p:cNvSpPr/>
            <p:nvPr/>
          </p:nvSpPr>
          <p:spPr>
            <a:xfrm>
              <a:off x="4347437" y="1543199"/>
              <a:ext cx="912594" cy="573526"/>
            </a:xfrm>
            <a:prstGeom prst="round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D3</a:t>
              </a:r>
            </a:p>
          </p:txBody>
        </p:sp>
        <p:sp>
          <p:nvSpPr>
            <p:cNvPr id="38" name="Rechteck: abgerundete Ecken 37">
              <a:extLst>
                <a:ext uri="{FF2B5EF4-FFF2-40B4-BE49-F238E27FC236}">
                  <a16:creationId xmlns:a16="http://schemas.microsoft.com/office/drawing/2014/main" id="{0DDD1A62-6F12-4D19-BC8B-E6AB7BDA0803}"/>
                </a:ext>
              </a:extLst>
            </p:cNvPr>
            <p:cNvSpPr/>
            <p:nvPr/>
          </p:nvSpPr>
          <p:spPr>
            <a:xfrm>
              <a:off x="3277734" y="1542795"/>
              <a:ext cx="912594" cy="573526"/>
            </a:xfrm>
            <a:prstGeom prst="round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D2</a:t>
              </a:r>
            </a:p>
          </p:txBody>
        </p:sp>
        <p:sp>
          <p:nvSpPr>
            <p:cNvPr id="39" name="Rechteck: abgerundete Ecken 38">
              <a:extLst>
                <a:ext uri="{FF2B5EF4-FFF2-40B4-BE49-F238E27FC236}">
                  <a16:creationId xmlns:a16="http://schemas.microsoft.com/office/drawing/2014/main" id="{27250727-E9AE-4E94-BD4E-0DF8E5D1028B}"/>
                </a:ext>
              </a:extLst>
            </p:cNvPr>
            <p:cNvSpPr/>
            <p:nvPr/>
          </p:nvSpPr>
          <p:spPr>
            <a:xfrm>
              <a:off x="5417140" y="1543059"/>
              <a:ext cx="1869396" cy="573526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V2</a:t>
              </a:r>
            </a:p>
          </p:txBody>
        </p:sp>
        <p:sp>
          <p:nvSpPr>
            <p:cNvPr id="40" name="Rechteck: abgerundete Ecken 39">
              <a:extLst>
                <a:ext uri="{FF2B5EF4-FFF2-40B4-BE49-F238E27FC236}">
                  <a16:creationId xmlns:a16="http://schemas.microsoft.com/office/drawing/2014/main" id="{C05F4E8D-9554-4042-A389-271232FF360F}"/>
                </a:ext>
              </a:extLst>
            </p:cNvPr>
            <p:cNvSpPr/>
            <p:nvPr/>
          </p:nvSpPr>
          <p:spPr>
            <a:xfrm>
              <a:off x="3277734" y="2831323"/>
              <a:ext cx="912594" cy="573526"/>
            </a:xfrm>
            <a:prstGeom prst="round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D4</a:t>
              </a:r>
            </a:p>
          </p:txBody>
        </p:sp>
        <p:cxnSp>
          <p:nvCxnSpPr>
            <p:cNvPr id="41" name="Gerader Verbinder 40">
              <a:extLst>
                <a:ext uri="{FF2B5EF4-FFF2-40B4-BE49-F238E27FC236}">
                  <a16:creationId xmlns:a16="http://schemas.microsoft.com/office/drawing/2014/main" id="{995AF6AF-5DD3-4B61-A539-E81A0FA89D1F}"/>
                </a:ext>
              </a:extLst>
            </p:cNvPr>
            <p:cNvCxnSpPr>
              <a:cxnSpLocks/>
              <a:endCxn id="77" idx="2"/>
            </p:cNvCxnSpPr>
            <p:nvPr/>
          </p:nvCxnSpPr>
          <p:spPr>
            <a:xfrm flipH="1" flipV="1">
              <a:off x="3734031" y="3506793"/>
              <a:ext cx="3092990" cy="54323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Rechteck: abgerundete Ecken 41">
              <a:extLst>
                <a:ext uri="{FF2B5EF4-FFF2-40B4-BE49-F238E27FC236}">
                  <a16:creationId xmlns:a16="http://schemas.microsoft.com/office/drawing/2014/main" id="{99FC6F47-3BA3-4EA3-A891-F52392213D06}"/>
                </a:ext>
              </a:extLst>
            </p:cNvPr>
            <p:cNvSpPr/>
            <p:nvPr/>
          </p:nvSpPr>
          <p:spPr>
            <a:xfrm>
              <a:off x="4576674" y="2834421"/>
              <a:ext cx="2481480" cy="573528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V1</a:t>
              </a:r>
            </a:p>
          </p:txBody>
        </p:sp>
        <p:cxnSp>
          <p:nvCxnSpPr>
            <p:cNvPr id="45" name="Gerader Verbinder 44">
              <a:extLst>
                <a:ext uri="{FF2B5EF4-FFF2-40B4-BE49-F238E27FC236}">
                  <a16:creationId xmlns:a16="http://schemas.microsoft.com/office/drawing/2014/main" id="{3D506FC7-6DA7-47E2-AC8A-4011FBDB974D}"/>
                </a:ext>
              </a:extLst>
            </p:cNvPr>
            <p:cNvCxnSpPr>
              <a:cxnSpLocks/>
              <a:stCxn id="67" idx="0"/>
              <a:endCxn id="60" idx="2"/>
            </p:cNvCxnSpPr>
            <p:nvPr/>
          </p:nvCxnSpPr>
          <p:spPr>
            <a:xfrm flipH="1" flipV="1">
              <a:off x="3734031" y="2219072"/>
              <a:ext cx="1070020" cy="48541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Gerader Verbinder 45">
              <a:extLst>
                <a:ext uri="{FF2B5EF4-FFF2-40B4-BE49-F238E27FC236}">
                  <a16:creationId xmlns:a16="http://schemas.microsoft.com/office/drawing/2014/main" id="{3FCFCACB-E8B4-4919-B36C-36339B32523D}"/>
                </a:ext>
              </a:extLst>
            </p:cNvPr>
            <p:cNvCxnSpPr>
              <a:cxnSpLocks/>
              <a:stCxn id="73" idx="0"/>
              <a:endCxn id="58" idx="2"/>
            </p:cNvCxnSpPr>
            <p:nvPr/>
          </p:nvCxnSpPr>
          <p:spPr>
            <a:xfrm flipH="1" flipV="1">
              <a:off x="5873450" y="2220948"/>
              <a:ext cx="985" cy="483656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Gerader Verbinder 46">
              <a:extLst>
                <a:ext uri="{FF2B5EF4-FFF2-40B4-BE49-F238E27FC236}">
                  <a16:creationId xmlns:a16="http://schemas.microsoft.com/office/drawing/2014/main" id="{2C027944-54C4-473B-9251-5EB83ED637C7}"/>
                </a:ext>
              </a:extLst>
            </p:cNvPr>
            <p:cNvCxnSpPr>
              <a:cxnSpLocks/>
              <a:stCxn id="64" idx="0"/>
              <a:endCxn id="59" idx="2"/>
            </p:cNvCxnSpPr>
            <p:nvPr/>
          </p:nvCxnSpPr>
          <p:spPr>
            <a:xfrm flipV="1">
              <a:off x="3734031" y="2221088"/>
              <a:ext cx="1069703" cy="505732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Gerader Verbinder 47">
              <a:extLst>
                <a:ext uri="{FF2B5EF4-FFF2-40B4-BE49-F238E27FC236}">
                  <a16:creationId xmlns:a16="http://schemas.microsoft.com/office/drawing/2014/main" id="{B67D3578-117F-40D8-A598-4F235047877F}"/>
                </a:ext>
              </a:extLst>
            </p:cNvPr>
            <p:cNvCxnSpPr>
              <a:cxnSpLocks/>
              <a:stCxn id="70" idx="0"/>
              <a:endCxn id="57" idx="2"/>
            </p:cNvCxnSpPr>
            <p:nvPr/>
          </p:nvCxnSpPr>
          <p:spPr>
            <a:xfrm flipH="1" flipV="1">
              <a:off x="6830239" y="2220948"/>
              <a:ext cx="167" cy="48253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Gerader Verbinder 48">
              <a:extLst>
                <a:ext uri="{FF2B5EF4-FFF2-40B4-BE49-F238E27FC236}">
                  <a16:creationId xmlns:a16="http://schemas.microsoft.com/office/drawing/2014/main" id="{20A4EB21-121F-4D28-8DF9-E01CDBED7A2C}"/>
                </a:ext>
              </a:extLst>
            </p:cNvPr>
            <p:cNvCxnSpPr>
              <a:cxnSpLocks/>
              <a:endCxn id="86" idx="2"/>
            </p:cNvCxnSpPr>
            <p:nvPr/>
          </p:nvCxnSpPr>
          <p:spPr>
            <a:xfrm flipV="1">
              <a:off x="4804051" y="3544765"/>
              <a:ext cx="0" cy="505258"/>
            </a:xfrm>
            <a:prstGeom prst="line">
              <a:avLst/>
            </a:prstGeom>
            <a:ln w="1905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Gerader Verbinder 49">
              <a:extLst>
                <a:ext uri="{FF2B5EF4-FFF2-40B4-BE49-F238E27FC236}">
                  <a16:creationId xmlns:a16="http://schemas.microsoft.com/office/drawing/2014/main" id="{D5054602-52CA-44B5-88B6-F17D4CC09007}"/>
                </a:ext>
              </a:extLst>
            </p:cNvPr>
            <p:cNvCxnSpPr>
              <a:cxnSpLocks/>
              <a:endCxn id="83" idx="2"/>
            </p:cNvCxnSpPr>
            <p:nvPr/>
          </p:nvCxnSpPr>
          <p:spPr>
            <a:xfrm flipV="1">
              <a:off x="5874435" y="3544765"/>
              <a:ext cx="0" cy="505258"/>
            </a:xfrm>
            <a:prstGeom prst="line">
              <a:avLst/>
            </a:prstGeom>
            <a:ln w="1905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Gerader Verbinder 50">
              <a:extLst>
                <a:ext uri="{FF2B5EF4-FFF2-40B4-BE49-F238E27FC236}">
                  <a16:creationId xmlns:a16="http://schemas.microsoft.com/office/drawing/2014/main" id="{3ECF84D0-3427-4CB7-92B7-A556A97A67A9}"/>
                </a:ext>
              </a:extLst>
            </p:cNvPr>
            <p:cNvCxnSpPr>
              <a:cxnSpLocks/>
              <a:endCxn id="80" idx="2"/>
            </p:cNvCxnSpPr>
            <p:nvPr/>
          </p:nvCxnSpPr>
          <p:spPr>
            <a:xfrm flipV="1">
              <a:off x="3733668" y="3544765"/>
              <a:ext cx="3093353" cy="505258"/>
            </a:xfrm>
            <a:prstGeom prst="line">
              <a:avLst/>
            </a:prstGeom>
            <a:ln w="1905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Gerader Verbinder 51">
              <a:extLst>
                <a:ext uri="{FF2B5EF4-FFF2-40B4-BE49-F238E27FC236}">
                  <a16:creationId xmlns:a16="http://schemas.microsoft.com/office/drawing/2014/main" id="{93C2C64D-0C72-4BB6-81F7-9905CA753F99}"/>
                </a:ext>
              </a:extLst>
            </p:cNvPr>
            <p:cNvCxnSpPr>
              <a:cxnSpLocks/>
              <a:stCxn id="80" idx="0"/>
              <a:endCxn id="70" idx="2"/>
            </p:cNvCxnSpPr>
            <p:nvPr/>
          </p:nvCxnSpPr>
          <p:spPr>
            <a:xfrm flipV="1">
              <a:off x="6827021" y="2807989"/>
              <a:ext cx="3385" cy="632273"/>
            </a:xfrm>
            <a:prstGeom prst="line">
              <a:avLst/>
            </a:prstGeom>
            <a:ln w="19050">
              <a:headEnd type="none" w="sm" len="med"/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Gerader Verbinder 52">
              <a:extLst>
                <a:ext uri="{FF2B5EF4-FFF2-40B4-BE49-F238E27FC236}">
                  <a16:creationId xmlns:a16="http://schemas.microsoft.com/office/drawing/2014/main" id="{298C4DBC-B60A-49EC-BC78-C410C39F9C65}"/>
                </a:ext>
              </a:extLst>
            </p:cNvPr>
            <p:cNvCxnSpPr>
              <a:cxnSpLocks/>
              <a:stCxn id="83" idx="0"/>
              <a:endCxn id="73" idx="2"/>
            </p:cNvCxnSpPr>
            <p:nvPr/>
          </p:nvCxnSpPr>
          <p:spPr>
            <a:xfrm flipV="1">
              <a:off x="5874435" y="2809107"/>
              <a:ext cx="0" cy="631155"/>
            </a:xfrm>
            <a:prstGeom prst="line">
              <a:avLst/>
            </a:prstGeom>
            <a:ln w="19050">
              <a:headEnd type="none" w="sm" len="med"/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Gerader Verbinder 53">
              <a:extLst>
                <a:ext uri="{FF2B5EF4-FFF2-40B4-BE49-F238E27FC236}">
                  <a16:creationId xmlns:a16="http://schemas.microsoft.com/office/drawing/2014/main" id="{B85732A5-AA70-4F46-8494-6FC21322C8F1}"/>
                </a:ext>
              </a:extLst>
            </p:cNvPr>
            <p:cNvCxnSpPr>
              <a:cxnSpLocks/>
              <a:stCxn id="86" idx="0"/>
              <a:endCxn id="67" idx="2"/>
            </p:cNvCxnSpPr>
            <p:nvPr/>
          </p:nvCxnSpPr>
          <p:spPr>
            <a:xfrm flipV="1">
              <a:off x="4804051" y="2808985"/>
              <a:ext cx="0" cy="631277"/>
            </a:xfrm>
            <a:prstGeom prst="line">
              <a:avLst/>
            </a:prstGeom>
            <a:ln w="19050">
              <a:headEnd type="none" w="sm" len="med"/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Rechteck 54">
              <a:extLst>
                <a:ext uri="{FF2B5EF4-FFF2-40B4-BE49-F238E27FC236}">
                  <a16:creationId xmlns:a16="http://schemas.microsoft.com/office/drawing/2014/main" id="{810E29B4-FEF3-419E-BA82-4D5FEAB729B6}"/>
                </a:ext>
              </a:extLst>
            </p:cNvPr>
            <p:cNvSpPr/>
            <p:nvPr/>
          </p:nvSpPr>
          <p:spPr>
            <a:xfrm>
              <a:off x="4725357" y="1438292"/>
              <a:ext cx="156754" cy="10450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Rechteck 55">
              <a:extLst>
                <a:ext uri="{FF2B5EF4-FFF2-40B4-BE49-F238E27FC236}">
                  <a16:creationId xmlns:a16="http://schemas.microsoft.com/office/drawing/2014/main" id="{29B01317-EEC0-4407-A55E-7456AADCFFDF}"/>
                </a:ext>
              </a:extLst>
            </p:cNvPr>
            <p:cNvSpPr/>
            <p:nvPr/>
          </p:nvSpPr>
          <p:spPr>
            <a:xfrm>
              <a:off x="3655654" y="1438292"/>
              <a:ext cx="156754" cy="10450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Rechteck 56">
              <a:extLst>
                <a:ext uri="{FF2B5EF4-FFF2-40B4-BE49-F238E27FC236}">
                  <a16:creationId xmlns:a16="http://schemas.microsoft.com/office/drawing/2014/main" id="{92F6B680-8DDD-4BFB-A8E3-A1BD5FF8D821}"/>
                </a:ext>
              </a:extLst>
            </p:cNvPr>
            <p:cNvSpPr/>
            <p:nvPr/>
          </p:nvSpPr>
          <p:spPr>
            <a:xfrm>
              <a:off x="6751862" y="2116445"/>
              <a:ext cx="156754" cy="10450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Rechteck 57">
              <a:extLst>
                <a:ext uri="{FF2B5EF4-FFF2-40B4-BE49-F238E27FC236}">
                  <a16:creationId xmlns:a16="http://schemas.microsoft.com/office/drawing/2014/main" id="{64947CF0-E61B-4E8B-8C3F-E0B39B4EBB42}"/>
                </a:ext>
              </a:extLst>
            </p:cNvPr>
            <p:cNvSpPr/>
            <p:nvPr/>
          </p:nvSpPr>
          <p:spPr>
            <a:xfrm>
              <a:off x="5795073" y="2116445"/>
              <a:ext cx="156754" cy="10450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Rechteck 58">
              <a:extLst>
                <a:ext uri="{FF2B5EF4-FFF2-40B4-BE49-F238E27FC236}">
                  <a16:creationId xmlns:a16="http://schemas.microsoft.com/office/drawing/2014/main" id="{087B9A34-606C-43A3-9FCA-5FF061C6D133}"/>
                </a:ext>
              </a:extLst>
            </p:cNvPr>
            <p:cNvSpPr/>
            <p:nvPr/>
          </p:nvSpPr>
          <p:spPr>
            <a:xfrm>
              <a:off x="4725357" y="2116585"/>
              <a:ext cx="156754" cy="10450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0" name="Rechteck 59">
              <a:extLst>
                <a:ext uri="{FF2B5EF4-FFF2-40B4-BE49-F238E27FC236}">
                  <a16:creationId xmlns:a16="http://schemas.microsoft.com/office/drawing/2014/main" id="{D9A07324-37C4-486E-AFF9-50EF388CBDD1}"/>
                </a:ext>
              </a:extLst>
            </p:cNvPr>
            <p:cNvSpPr/>
            <p:nvPr/>
          </p:nvSpPr>
          <p:spPr>
            <a:xfrm>
              <a:off x="3655654" y="2114569"/>
              <a:ext cx="156754" cy="10450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" name="Rechteck 60">
              <a:extLst>
                <a:ext uri="{FF2B5EF4-FFF2-40B4-BE49-F238E27FC236}">
                  <a16:creationId xmlns:a16="http://schemas.microsoft.com/office/drawing/2014/main" id="{37D7F519-96EE-46AD-8AE9-C6D0228444AB}"/>
                </a:ext>
              </a:extLst>
            </p:cNvPr>
            <p:cNvSpPr/>
            <p:nvPr/>
          </p:nvSpPr>
          <p:spPr>
            <a:xfrm>
              <a:off x="4674392" y="2673184"/>
              <a:ext cx="2286045" cy="16121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Rechteck 15">
              <a:extLst>
                <a:ext uri="{FF2B5EF4-FFF2-40B4-BE49-F238E27FC236}">
                  <a16:creationId xmlns:a16="http://schemas.microsoft.com/office/drawing/2014/main" id="{E522FF5C-28E8-4EA9-91CB-34FBA1CAF2B8}"/>
                </a:ext>
              </a:extLst>
            </p:cNvPr>
            <p:cNvSpPr/>
            <p:nvPr/>
          </p:nvSpPr>
          <p:spPr>
            <a:xfrm>
              <a:off x="3655653" y="2726821"/>
              <a:ext cx="156753" cy="10450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" name="Rechteck 66">
              <a:extLst>
                <a:ext uri="{FF2B5EF4-FFF2-40B4-BE49-F238E27FC236}">
                  <a16:creationId xmlns:a16="http://schemas.microsoft.com/office/drawing/2014/main" id="{9FA6AAF9-BB06-47B2-B60D-5C50B064E384}"/>
                </a:ext>
              </a:extLst>
            </p:cNvPr>
            <p:cNvSpPr/>
            <p:nvPr/>
          </p:nvSpPr>
          <p:spPr>
            <a:xfrm>
              <a:off x="4725673" y="2704481"/>
              <a:ext cx="156753" cy="104502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" name="Rechteck 69">
              <a:extLst>
                <a:ext uri="{FF2B5EF4-FFF2-40B4-BE49-F238E27FC236}">
                  <a16:creationId xmlns:a16="http://schemas.microsoft.com/office/drawing/2014/main" id="{1CC14F8B-FDEB-4D0A-81B1-82C6E31C2596}"/>
                </a:ext>
              </a:extLst>
            </p:cNvPr>
            <p:cNvSpPr/>
            <p:nvPr/>
          </p:nvSpPr>
          <p:spPr>
            <a:xfrm>
              <a:off x="6752030" y="2703486"/>
              <a:ext cx="156753" cy="104502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3" name="Rechteck 72">
              <a:extLst>
                <a:ext uri="{FF2B5EF4-FFF2-40B4-BE49-F238E27FC236}">
                  <a16:creationId xmlns:a16="http://schemas.microsoft.com/office/drawing/2014/main" id="{1270B16F-04E6-4BDF-914A-EBC3CC7A072D}"/>
                </a:ext>
              </a:extLst>
            </p:cNvPr>
            <p:cNvSpPr/>
            <p:nvPr/>
          </p:nvSpPr>
          <p:spPr>
            <a:xfrm>
              <a:off x="5796057" y="2704604"/>
              <a:ext cx="156753" cy="104502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" name="Rechteck 73">
              <a:extLst>
                <a:ext uri="{FF2B5EF4-FFF2-40B4-BE49-F238E27FC236}">
                  <a16:creationId xmlns:a16="http://schemas.microsoft.com/office/drawing/2014/main" id="{50D74C03-E6C7-4AB4-B0D8-D518A0285A9B}"/>
                </a:ext>
              </a:extLst>
            </p:cNvPr>
            <p:cNvSpPr/>
            <p:nvPr/>
          </p:nvSpPr>
          <p:spPr>
            <a:xfrm>
              <a:off x="4674391" y="3409094"/>
              <a:ext cx="2286045" cy="16121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Rechteck 76">
              <a:extLst>
                <a:ext uri="{FF2B5EF4-FFF2-40B4-BE49-F238E27FC236}">
                  <a16:creationId xmlns:a16="http://schemas.microsoft.com/office/drawing/2014/main" id="{2C7E8366-3306-467F-A025-E41E755E464B}"/>
                </a:ext>
              </a:extLst>
            </p:cNvPr>
            <p:cNvSpPr/>
            <p:nvPr/>
          </p:nvSpPr>
          <p:spPr>
            <a:xfrm>
              <a:off x="3655653" y="3402290"/>
              <a:ext cx="156753" cy="104502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0" name="Rechteck 79">
              <a:extLst>
                <a:ext uri="{FF2B5EF4-FFF2-40B4-BE49-F238E27FC236}">
                  <a16:creationId xmlns:a16="http://schemas.microsoft.com/office/drawing/2014/main" id="{7560E12E-D518-43F3-A8FE-BABC6030DB54}"/>
                </a:ext>
              </a:extLst>
            </p:cNvPr>
            <p:cNvSpPr/>
            <p:nvPr/>
          </p:nvSpPr>
          <p:spPr>
            <a:xfrm>
              <a:off x="6748645" y="3440262"/>
              <a:ext cx="156753" cy="10450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3" name="Rechteck 82">
              <a:extLst>
                <a:ext uri="{FF2B5EF4-FFF2-40B4-BE49-F238E27FC236}">
                  <a16:creationId xmlns:a16="http://schemas.microsoft.com/office/drawing/2014/main" id="{94B0C1F7-CC02-4BF4-94FC-F19D1B08EE07}"/>
                </a:ext>
              </a:extLst>
            </p:cNvPr>
            <p:cNvSpPr/>
            <p:nvPr/>
          </p:nvSpPr>
          <p:spPr>
            <a:xfrm>
              <a:off x="5796057" y="3440262"/>
              <a:ext cx="156753" cy="10450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6" name="Rechteck 85">
              <a:extLst>
                <a:ext uri="{FF2B5EF4-FFF2-40B4-BE49-F238E27FC236}">
                  <a16:creationId xmlns:a16="http://schemas.microsoft.com/office/drawing/2014/main" id="{9F8DBF6B-BCEF-48B7-B9F1-BF660FEC0971}"/>
                </a:ext>
              </a:extLst>
            </p:cNvPr>
            <p:cNvSpPr/>
            <p:nvPr/>
          </p:nvSpPr>
          <p:spPr>
            <a:xfrm>
              <a:off x="4725673" y="3440262"/>
              <a:ext cx="156753" cy="10450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23" name="Gruppieren 122">
            <a:extLst>
              <a:ext uri="{FF2B5EF4-FFF2-40B4-BE49-F238E27FC236}">
                <a16:creationId xmlns:a16="http://schemas.microsoft.com/office/drawing/2014/main" id="{597A91D3-93AE-46AE-B452-586F23A1C5F6}"/>
              </a:ext>
            </a:extLst>
          </p:cNvPr>
          <p:cNvGrpSpPr/>
          <p:nvPr/>
        </p:nvGrpSpPr>
        <p:grpSpPr>
          <a:xfrm>
            <a:off x="5120586" y="5337235"/>
            <a:ext cx="1163319" cy="1228008"/>
            <a:chOff x="1511301" y="1931204"/>
            <a:chExt cx="3327399" cy="3512427"/>
          </a:xfrm>
        </p:grpSpPr>
        <p:cxnSp>
          <p:nvCxnSpPr>
            <p:cNvPr id="88" name="Gerader Verbinder 87">
              <a:extLst>
                <a:ext uri="{FF2B5EF4-FFF2-40B4-BE49-F238E27FC236}">
                  <a16:creationId xmlns:a16="http://schemas.microsoft.com/office/drawing/2014/main" id="{680395AF-3096-48A7-AAFB-36C259C3E8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11301" y="4176382"/>
              <a:ext cx="3327399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r Verbinder 88">
              <a:extLst>
                <a:ext uri="{FF2B5EF4-FFF2-40B4-BE49-F238E27FC236}">
                  <a16:creationId xmlns:a16="http://schemas.microsoft.com/office/drawing/2014/main" id="{68F1DBFD-522E-4978-84A6-A83FC6C8B7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11301" y="2215410"/>
              <a:ext cx="3327399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r Verbinder 89">
              <a:extLst>
                <a:ext uri="{FF2B5EF4-FFF2-40B4-BE49-F238E27FC236}">
                  <a16:creationId xmlns:a16="http://schemas.microsoft.com/office/drawing/2014/main" id="{FAB09953-4750-4D53-8956-3A3584B22D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11301" y="3195896"/>
              <a:ext cx="332739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r Verbinder 90">
              <a:extLst>
                <a:ext uri="{FF2B5EF4-FFF2-40B4-BE49-F238E27FC236}">
                  <a16:creationId xmlns:a16="http://schemas.microsoft.com/office/drawing/2014/main" id="{0882415E-0EF2-42B7-84A6-044FF14CA0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11302" y="5156868"/>
              <a:ext cx="3327398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2" name="Gruppieren 91">
              <a:extLst>
                <a:ext uri="{FF2B5EF4-FFF2-40B4-BE49-F238E27FC236}">
                  <a16:creationId xmlns:a16="http://schemas.microsoft.com/office/drawing/2014/main" id="{EC5CDE61-4724-44CF-9017-F6B3EFE758CE}"/>
                </a:ext>
              </a:extLst>
            </p:cNvPr>
            <p:cNvGrpSpPr/>
            <p:nvPr/>
          </p:nvGrpSpPr>
          <p:grpSpPr>
            <a:xfrm>
              <a:off x="2964058" y="1931204"/>
              <a:ext cx="912594" cy="675139"/>
              <a:chOff x="8643282" y="2263085"/>
              <a:chExt cx="912594" cy="675139"/>
            </a:xfrm>
          </p:grpSpPr>
          <p:sp>
            <p:nvSpPr>
              <p:cNvPr id="93" name="Rechteck: abgerundete Ecken 92">
                <a:extLst>
                  <a:ext uri="{FF2B5EF4-FFF2-40B4-BE49-F238E27FC236}">
                    <a16:creationId xmlns:a16="http://schemas.microsoft.com/office/drawing/2014/main" id="{E578DF4B-8F79-4970-A9AB-60F6C1329595}"/>
                  </a:ext>
                </a:extLst>
              </p:cNvPr>
              <p:cNvSpPr/>
              <p:nvPr/>
            </p:nvSpPr>
            <p:spPr>
              <a:xfrm>
                <a:off x="8643282" y="2263085"/>
                <a:ext cx="912594" cy="57352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600" dirty="0"/>
                  <a:t>V3</a:t>
                </a:r>
              </a:p>
            </p:txBody>
          </p:sp>
          <p:sp>
            <p:nvSpPr>
              <p:cNvPr id="94" name="Rechteck 93">
                <a:extLst>
                  <a:ext uri="{FF2B5EF4-FFF2-40B4-BE49-F238E27FC236}">
                    <a16:creationId xmlns:a16="http://schemas.microsoft.com/office/drawing/2014/main" id="{9F379C1A-DE46-4F2E-A9C5-23C3DCA0D277}"/>
                  </a:ext>
                </a:extLst>
              </p:cNvPr>
              <p:cNvSpPr/>
              <p:nvPr/>
            </p:nvSpPr>
            <p:spPr>
              <a:xfrm>
                <a:off x="9021202" y="2833721"/>
                <a:ext cx="156754" cy="104503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95" name="Gruppieren 94">
              <a:extLst>
                <a:ext uri="{FF2B5EF4-FFF2-40B4-BE49-F238E27FC236}">
                  <a16:creationId xmlns:a16="http://schemas.microsoft.com/office/drawing/2014/main" id="{355B520E-1F3D-40D5-AF68-C6B031499136}"/>
                </a:ext>
              </a:extLst>
            </p:cNvPr>
            <p:cNvGrpSpPr/>
            <p:nvPr/>
          </p:nvGrpSpPr>
          <p:grpSpPr>
            <a:xfrm>
              <a:off x="3857009" y="4765600"/>
              <a:ext cx="912594" cy="678031"/>
              <a:chOff x="9574335" y="4916559"/>
              <a:chExt cx="912594" cy="678031"/>
            </a:xfrm>
          </p:grpSpPr>
          <p:sp>
            <p:nvSpPr>
              <p:cNvPr id="96" name="Rechteck: abgerundete Ecken 95">
                <a:extLst>
                  <a:ext uri="{FF2B5EF4-FFF2-40B4-BE49-F238E27FC236}">
                    <a16:creationId xmlns:a16="http://schemas.microsoft.com/office/drawing/2014/main" id="{DBCF1878-D08F-4DD6-BDAF-8FB3A1B39D59}"/>
                  </a:ext>
                </a:extLst>
              </p:cNvPr>
              <p:cNvSpPr/>
              <p:nvPr/>
            </p:nvSpPr>
            <p:spPr>
              <a:xfrm>
                <a:off x="9574335" y="5021062"/>
                <a:ext cx="912594" cy="57352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600" dirty="0"/>
                  <a:t>V4</a:t>
                </a:r>
              </a:p>
            </p:txBody>
          </p:sp>
          <p:sp>
            <p:nvSpPr>
              <p:cNvPr id="97" name="Rechteck 96">
                <a:extLst>
                  <a:ext uri="{FF2B5EF4-FFF2-40B4-BE49-F238E27FC236}">
                    <a16:creationId xmlns:a16="http://schemas.microsoft.com/office/drawing/2014/main" id="{D350D30B-7229-460C-8DEB-CF0AF9076B21}"/>
                  </a:ext>
                </a:extLst>
              </p:cNvPr>
              <p:cNvSpPr/>
              <p:nvPr/>
            </p:nvSpPr>
            <p:spPr>
              <a:xfrm>
                <a:off x="9952255" y="4916559"/>
                <a:ext cx="156754" cy="104503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98" name="Gerader Verbinder 97">
              <a:extLst>
                <a:ext uri="{FF2B5EF4-FFF2-40B4-BE49-F238E27FC236}">
                  <a16:creationId xmlns:a16="http://schemas.microsoft.com/office/drawing/2014/main" id="{564BE6D0-0464-4F0F-9212-611D0DE7757C}"/>
                </a:ext>
              </a:extLst>
            </p:cNvPr>
            <p:cNvCxnSpPr>
              <a:cxnSpLocks/>
              <a:stCxn id="112" idx="0"/>
              <a:endCxn id="101" idx="2"/>
            </p:cNvCxnSpPr>
            <p:nvPr/>
          </p:nvCxnSpPr>
          <p:spPr>
            <a:xfrm flipV="1">
              <a:off x="2375193" y="2609233"/>
              <a:ext cx="1837" cy="1147777"/>
            </a:xfrm>
            <a:prstGeom prst="line">
              <a:avLst/>
            </a:prstGeom>
            <a:ln w="1905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99" name="Gruppieren 98">
              <a:extLst>
                <a:ext uri="{FF2B5EF4-FFF2-40B4-BE49-F238E27FC236}">
                  <a16:creationId xmlns:a16="http://schemas.microsoft.com/office/drawing/2014/main" id="{6E5B3BFE-2105-49CB-9986-7B1F9876CA67}"/>
                </a:ext>
              </a:extLst>
            </p:cNvPr>
            <p:cNvGrpSpPr/>
            <p:nvPr/>
          </p:nvGrpSpPr>
          <p:grpSpPr>
            <a:xfrm>
              <a:off x="1920733" y="1931204"/>
              <a:ext cx="912594" cy="678029"/>
              <a:chOff x="7599957" y="2263085"/>
              <a:chExt cx="912594" cy="678029"/>
            </a:xfrm>
          </p:grpSpPr>
          <p:sp>
            <p:nvSpPr>
              <p:cNvPr id="100" name="Rechteck: abgerundete Ecken 99">
                <a:extLst>
                  <a:ext uri="{FF2B5EF4-FFF2-40B4-BE49-F238E27FC236}">
                    <a16:creationId xmlns:a16="http://schemas.microsoft.com/office/drawing/2014/main" id="{8826BE8E-493B-49E7-8A06-091BF66A4C70}"/>
                  </a:ext>
                </a:extLst>
              </p:cNvPr>
              <p:cNvSpPr/>
              <p:nvPr/>
            </p:nvSpPr>
            <p:spPr>
              <a:xfrm>
                <a:off x="7599957" y="2263085"/>
                <a:ext cx="912594" cy="57352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600" dirty="0"/>
                  <a:t>V2</a:t>
                </a:r>
              </a:p>
            </p:txBody>
          </p:sp>
          <p:sp>
            <p:nvSpPr>
              <p:cNvPr id="101" name="Rechteck 100">
                <a:extLst>
                  <a:ext uri="{FF2B5EF4-FFF2-40B4-BE49-F238E27FC236}">
                    <a16:creationId xmlns:a16="http://schemas.microsoft.com/office/drawing/2014/main" id="{66D6B5F8-1515-4FF6-B649-C58A3646E2D8}"/>
                  </a:ext>
                </a:extLst>
              </p:cNvPr>
              <p:cNvSpPr/>
              <p:nvPr/>
            </p:nvSpPr>
            <p:spPr>
              <a:xfrm>
                <a:off x="7977877" y="2836611"/>
                <a:ext cx="156754" cy="104503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102" name="Gerader Verbinder 62">
              <a:extLst>
                <a:ext uri="{FF2B5EF4-FFF2-40B4-BE49-F238E27FC236}">
                  <a16:creationId xmlns:a16="http://schemas.microsoft.com/office/drawing/2014/main" id="{C940B968-A655-4DEB-BD3F-75466E9A2D6D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2578977" y="2915632"/>
              <a:ext cx="1150667" cy="532090"/>
            </a:xfrm>
            <a:prstGeom prst="bentConnector3">
              <a:avLst>
                <a:gd name="adj1" fmla="val 56054"/>
              </a:avLst>
            </a:prstGeom>
            <a:ln w="1905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3" name="Rechteck: abgerundete Ecken 102">
              <a:extLst>
                <a:ext uri="{FF2B5EF4-FFF2-40B4-BE49-F238E27FC236}">
                  <a16:creationId xmlns:a16="http://schemas.microsoft.com/office/drawing/2014/main" id="{377A05F2-452D-44BA-A0BC-4A27E450B25E}"/>
                </a:ext>
              </a:extLst>
            </p:cNvPr>
            <p:cNvSpPr/>
            <p:nvPr/>
          </p:nvSpPr>
          <p:spPr>
            <a:xfrm>
              <a:off x="1631690" y="2901824"/>
              <a:ext cx="824413" cy="573526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600" dirty="0"/>
                <a:t>D2</a:t>
              </a:r>
            </a:p>
          </p:txBody>
        </p:sp>
        <p:sp>
          <p:nvSpPr>
            <p:cNvPr id="104" name="Rechteck: abgerundete Ecken 103">
              <a:extLst>
                <a:ext uri="{FF2B5EF4-FFF2-40B4-BE49-F238E27FC236}">
                  <a16:creationId xmlns:a16="http://schemas.microsoft.com/office/drawing/2014/main" id="{53E0E6EE-495F-483E-AA4E-6F64D1D09867}"/>
                </a:ext>
              </a:extLst>
            </p:cNvPr>
            <p:cNvSpPr/>
            <p:nvPr/>
          </p:nvSpPr>
          <p:spPr>
            <a:xfrm>
              <a:off x="2513895" y="2901824"/>
              <a:ext cx="824413" cy="573526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600" dirty="0"/>
                <a:t>D3</a:t>
              </a:r>
            </a:p>
          </p:txBody>
        </p:sp>
        <p:cxnSp>
          <p:nvCxnSpPr>
            <p:cNvPr id="105" name="Gerader Verbinder 66">
              <a:extLst>
                <a:ext uri="{FF2B5EF4-FFF2-40B4-BE49-F238E27FC236}">
                  <a16:creationId xmlns:a16="http://schemas.microsoft.com/office/drawing/2014/main" id="{C8975D57-B201-465B-885C-9D155F5DE068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3335566" y="3787859"/>
              <a:ext cx="1043514" cy="911967"/>
            </a:xfrm>
            <a:prstGeom prst="bentConnector3">
              <a:avLst>
                <a:gd name="adj1" fmla="val 142495"/>
              </a:avLst>
            </a:prstGeom>
            <a:ln w="1905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6" name="Rechteck: abgerundete Ecken 105">
              <a:extLst>
                <a:ext uri="{FF2B5EF4-FFF2-40B4-BE49-F238E27FC236}">
                  <a16:creationId xmlns:a16="http://schemas.microsoft.com/office/drawing/2014/main" id="{023493E5-257A-4867-89E3-ADDACECEB002}"/>
                </a:ext>
              </a:extLst>
            </p:cNvPr>
            <p:cNvSpPr/>
            <p:nvPr/>
          </p:nvSpPr>
          <p:spPr>
            <a:xfrm>
              <a:off x="3903397" y="3884757"/>
              <a:ext cx="824413" cy="573526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600" dirty="0"/>
                <a:t>D4</a:t>
              </a:r>
            </a:p>
          </p:txBody>
        </p:sp>
        <p:grpSp>
          <p:nvGrpSpPr>
            <p:cNvPr id="107" name="Gruppieren 106">
              <a:extLst>
                <a:ext uri="{FF2B5EF4-FFF2-40B4-BE49-F238E27FC236}">
                  <a16:creationId xmlns:a16="http://schemas.microsoft.com/office/drawing/2014/main" id="{780460DB-16EC-49FF-996F-7805B7C6AE2E}"/>
                </a:ext>
              </a:extLst>
            </p:cNvPr>
            <p:cNvGrpSpPr/>
            <p:nvPr/>
          </p:nvGrpSpPr>
          <p:grpSpPr>
            <a:xfrm>
              <a:off x="2147497" y="3725842"/>
              <a:ext cx="1483091" cy="734747"/>
              <a:chOff x="7826721" y="4057723"/>
              <a:chExt cx="1483091" cy="734747"/>
            </a:xfrm>
          </p:grpSpPr>
          <p:sp>
            <p:nvSpPr>
              <p:cNvPr id="108" name="Rechteck: abgerundete Ecken 107">
                <a:extLst>
                  <a:ext uri="{FF2B5EF4-FFF2-40B4-BE49-F238E27FC236}">
                    <a16:creationId xmlns:a16="http://schemas.microsoft.com/office/drawing/2014/main" id="{F64D61C9-E47A-47AE-BCFE-E84FCADBD4F3}"/>
                  </a:ext>
                </a:extLst>
              </p:cNvPr>
              <p:cNvSpPr/>
              <p:nvPr/>
            </p:nvSpPr>
            <p:spPr>
              <a:xfrm>
                <a:off x="7826721" y="4218942"/>
                <a:ext cx="1483091" cy="57352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600" dirty="0"/>
                  <a:t>V1</a:t>
                </a:r>
              </a:p>
            </p:txBody>
          </p:sp>
          <p:sp>
            <p:nvSpPr>
              <p:cNvPr id="109" name="Rechteck 108">
                <a:extLst>
                  <a:ext uri="{FF2B5EF4-FFF2-40B4-BE49-F238E27FC236}">
                    <a16:creationId xmlns:a16="http://schemas.microsoft.com/office/drawing/2014/main" id="{AB3C85A4-A15C-4F13-BE7F-8C4D471AD9BE}"/>
                  </a:ext>
                </a:extLst>
              </p:cNvPr>
              <p:cNvSpPr/>
              <p:nvPr/>
            </p:nvSpPr>
            <p:spPr>
              <a:xfrm>
                <a:off x="7936219" y="4057723"/>
                <a:ext cx="1264093" cy="1612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0" name="Rechteck 109">
                <a:extLst>
                  <a:ext uri="{FF2B5EF4-FFF2-40B4-BE49-F238E27FC236}">
                    <a16:creationId xmlns:a16="http://schemas.microsoft.com/office/drawing/2014/main" id="{ED8ED508-9D7B-46B6-805C-2F00D62CAE61}"/>
                  </a:ext>
                </a:extLst>
              </p:cNvPr>
              <p:cNvSpPr/>
              <p:nvPr/>
            </p:nvSpPr>
            <p:spPr>
              <a:xfrm>
                <a:off x="9002184" y="4088891"/>
                <a:ext cx="156754" cy="104503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1" name="Rechteck 110">
                <a:extLst>
                  <a:ext uri="{FF2B5EF4-FFF2-40B4-BE49-F238E27FC236}">
                    <a16:creationId xmlns:a16="http://schemas.microsoft.com/office/drawing/2014/main" id="{95BE97A0-A9E6-42CD-8E63-79381E0094D7}"/>
                  </a:ext>
                </a:extLst>
              </p:cNvPr>
              <p:cNvSpPr/>
              <p:nvPr/>
            </p:nvSpPr>
            <p:spPr>
              <a:xfrm>
                <a:off x="8489112" y="4088891"/>
                <a:ext cx="156754" cy="104503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2" name="Rechteck 111">
                <a:extLst>
                  <a:ext uri="{FF2B5EF4-FFF2-40B4-BE49-F238E27FC236}">
                    <a16:creationId xmlns:a16="http://schemas.microsoft.com/office/drawing/2014/main" id="{7E0F2442-D487-4E3B-9E83-956E3282B867}"/>
                  </a:ext>
                </a:extLst>
              </p:cNvPr>
              <p:cNvSpPr/>
              <p:nvPr/>
            </p:nvSpPr>
            <p:spPr>
              <a:xfrm>
                <a:off x="7976040" y="4088891"/>
                <a:ext cx="156754" cy="104503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13" name="Rechteck: abgerundete Ecken 112">
              <a:extLst>
                <a:ext uri="{FF2B5EF4-FFF2-40B4-BE49-F238E27FC236}">
                  <a16:creationId xmlns:a16="http://schemas.microsoft.com/office/drawing/2014/main" id="{95C20AE2-715A-4E0A-9281-2FEA849B33E6}"/>
                </a:ext>
              </a:extLst>
            </p:cNvPr>
            <p:cNvSpPr/>
            <p:nvPr/>
          </p:nvSpPr>
          <p:spPr>
            <a:xfrm>
              <a:off x="3751699" y="2901824"/>
              <a:ext cx="976111" cy="573526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600" dirty="0"/>
                <a:t>TD1</a:t>
              </a:r>
            </a:p>
          </p:txBody>
        </p:sp>
      </p:grpSp>
      <p:grpSp>
        <p:nvGrpSpPr>
          <p:cNvPr id="150" name="Gruppieren 149">
            <a:extLst>
              <a:ext uri="{FF2B5EF4-FFF2-40B4-BE49-F238E27FC236}">
                <a16:creationId xmlns:a16="http://schemas.microsoft.com/office/drawing/2014/main" id="{665B4F3D-CE01-4AF7-ACE0-ABAB06F81C2F}"/>
              </a:ext>
            </a:extLst>
          </p:cNvPr>
          <p:cNvGrpSpPr/>
          <p:nvPr/>
        </p:nvGrpSpPr>
        <p:grpSpPr>
          <a:xfrm>
            <a:off x="115082" y="3748594"/>
            <a:ext cx="1108712" cy="1752322"/>
            <a:chOff x="978556" y="1655660"/>
            <a:chExt cx="1991876" cy="3148163"/>
          </a:xfrm>
        </p:grpSpPr>
        <p:cxnSp>
          <p:nvCxnSpPr>
            <p:cNvPr id="124" name="Gerader Verbinder 123">
              <a:extLst>
                <a:ext uri="{FF2B5EF4-FFF2-40B4-BE49-F238E27FC236}">
                  <a16:creationId xmlns:a16="http://schemas.microsoft.com/office/drawing/2014/main" id="{223ECBED-A323-4AAB-9FB4-9D0E7A904789}"/>
                </a:ext>
              </a:extLst>
            </p:cNvPr>
            <p:cNvCxnSpPr>
              <a:cxnSpLocks/>
              <a:stCxn id="142" idx="0"/>
              <a:endCxn id="143" idx="2"/>
            </p:cNvCxnSpPr>
            <p:nvPr/>
          </p:nvCxnSpPr>
          <p:spPr>
            <a:xfrm flipH="1" flipV="1">
              <a:off x="1235460" y="3823554"/>
              <a:ext cx="318842" cy="614510"/>
            </a:xfrm>
            <a:prstGeom prst="line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5" name="Textfeld 124">
              <a:extLst>
                <a:ext uri="{FF2B5EF4-FFF2-40B4-BE49-F238E27FC236}">
                  <a16:creationId xmlns:a16="http://schemas.microsoft.com/office/drawing/2014/main" id="{2E0AEC4A-90CF-49A2-8290-08BC68BD5C00}"/>
                </a:ext>
              </a:extLst>
            </p:cNvPr>
            <p:cNvSpPr txBox="1"/>
            <p:nvPr/>
          </p:nvSpPr>
          <p:spPr>
            <a:xfrm>
              <a:off x="1128530" y="2916927"/>
              <a:ext cx="31479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600" dirty="0"/>
                <a:t>0</a:t>
              </a:r>
              <a:endParaRPr lang="de-DE" sz="600" b="0" dirty="0"/>
            </a:p>
          </p:txBody>
        </p:sp>
        <p:sp>
          <p:nvSpPr>
            <p:cNvPr id="126" name="Textfeld 125">
              <a:extLst>
                <a:ext uri="{FF2B5EF4-FFF2-40B4-BE49-F238E27FC236}">
                  <a16:creationId xmlns:a16="http://schemas.microsoft.com/office/drawing/2014/main" id="{C2E48FE6-03FA-4819-9BFA-3F5A90FA3A1C}"/>
                </a:ext>
              </a:extLst>
            </p:cNvPr>
            <p:cNvSpPr txBox="1"/>
            <p:nvPr/>
          </p:nvSpPr>
          <p:spPr>
            <a:xfrm>
              <a:off x="1924944" y="1944464"/>
              <a:ext cx="31479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600" b="0" dirty="0"/>
                <a:t>3</a:t>
              </a:r>
            </a:p>
          </p:txBody>
        </p:sp>
        <p:sp>
          <p:nvSpPr>
            <p:cNvPr id="127" name="Textfeld 126">
              <a:extLst>
                <a:ext uri="{FF2B5EF4-FFF2-40B4-BE49-F238E27FC236}">
                  <a16:creationId xmlns:a16="http://schemas.microsoft.com/office/drawing/2014/main" id="{1D14F33A-8A53-488A-A5E2-F575439F67E5}"/>
                </a:ext>
              </a:extLst>
            </p:cNvPr>
            <p:cNvSpPr txBox="1"/>
            <p:nvPr/>
          </p:nvSpPr>
          <p:spPr>
            <a:xfrm>
              <a:off x="2625392" y="3509438"/>
              <a:ext cx="31479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600" dirty="0"/>
                <a:t>3</a:t>
              </a:r>
              <a:endParaRPr lang="de-DE" sz="600" b="0" dirty="0"/>
            </a:p>
          </p:txBody>
        </p:sp>
        <p:sp>
          <p:nvSpPr>
            <p:cNvPr id="128" name="Textfeld 127">
              <a:extLst>
                <a:ext uri="{FF2B5EF4-FFF2-40B4-BE49-F238E27FC236}">
                  <a16:creationId xmlns:a16="http://schemas.microsoft.com/office/drawing/2014/main" id="{49461FEB-A1AC-4FD7-AD4B-9714D4B9056A}"/>
                </a:ext>
              </a:extLst>
            </p:cNvPr>
            <p:cNvSpPr txBox="1"/>
            <p:nvPr/>
          </p:nvSpPr>
          <p:spPr>
            <a:xfrm>
              <a:off x="1319839" y="2080823"/>
              <a:ext cx="468927" cy="331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600" b="0" dirty="0"/>
                <a:t>-1</a:t>
              </a:r>
            </a:p>
          </p:txBody>
        </p:sp>
        <p:sp>
          <p:nvSpPr>
            <p:cNvPr id="129" name="Textfeld 128">
              <a:extLst>
                <a:ext uri="{FF2B5EF4-FFF2-40B4-BE49-F238E27FC236}">
                  <a16:creationId xmlns:a16="http://schemas.microsoft.com/office/drawing/2014/main" id="{0D1E9B3C-739D-4ED3-B5F3-900198394165}"/>
                </a:ext>
              </a:extLst>
            </p:cNvPr>
            <p:cNvSpPr txBox="1"/>
            <p:nvPr/>
          </p:nvSpPr>
          <p:spPr>
            <a:xfrm>
              <a:off x="1758399" y="2995630"/>
              <a:ext cx="31479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600" dirty="0"/>
                <a:t>0</a:t>
              </a:r>
              <a:endParaRPr lang="de-DE" sz="600" b="0" dirty="0"/>
            </a:p>
          </p:txBody>
        </p:sp>
        <p:cxnSp>
          <p:nvCxnSpPr>
            <p:cNvPr id="130" name="Gerader Verbinder 129">
              <a:extLst>
                <a:ext uri="{FF2B5EF4-FFF2-40B4-BE49-F238E27FC236}">
                  <a16:creationId xmlns:a16="http://schemas.microsoft.com/office/drawing/2014/main" id="{AAF0719D-031A-453D-9C2D-178FA9FF5316}"/>
                </a:ext>
              </a:extLst>
            </p:cNvPr>
            <p:cNvCxnSpPr>
              <a:cxnSpLocks/>
              <a:stCxn id="142" idx="0"/>
              <a:endCxn id="144" idx="2"/>
            </p:cNvCxnSpPr>
            <p:nvPr/>
          </p:nvCxnSpPr>
          <p:spPr>
            <a:xfrm flipV="1">
              <a:off x="1554302" y="3737209"/>
              <a:ext cx="456341" cy="700855"/>
            </a:xfrm>
            <a:prstGeom prst="line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Gerader Verbinder 130">
              <a:extLst>
                <a:ext uri="{FF2B5EF4-FFF2-40B4-BE49-F238E27FC236}">
                  <a16:creationId xmlns:a16="http://schemas.microsoft.com/office/drawing/2014/main" id="{6A12F6FE-D31D-4E5F-A192-A59C6ECB68C9}"/>
                </a:ext>
              </a:extLst>
            </p:cNvPr>
            <p:cNvCxnSpPr>
              <a:cxnSpLocks/>
              <a:stCxn id="143" idx="0"/>
              <a:endCxn id="148" idx="2"/>
            </p:cNvCxnSpPr>
            <p:nvPr/>
          </p:nvCxnSpPr>
          <p:spPr>
            <a:xfrm flipV="1">
              <a:off x="1235460" y="2880728"/>
              <a:ext cx="358866" cy="577066"/>
            </a:xfrm>
            <a:prstGeom prst="line">
              <a:avLst/>
            </a:prstGeom>
            <a:ln w="1905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Gerader Verbinder 131">
              <a:extLst>
                <a:ext uri="{FF2B5EF4-FFF2-40B4-BE49-F238E27FC236}">
                  <a16:creationId xmlns:a16="http://schemas.microsoft.com/office/drawing/2014/main" id="{AE596CDE-FB4B-404D-9FE7-4A8D881D71B5}"/>
                </a:ext>
              </a:extLst>
            </p:cNvPr>
            <p:cNvCxnSpPr>
              <a:cxnSpLocks/>
              <a:stCxn id="145" idx="0"/>
              <a:endCxn id="146" idx="2"/>
            </p:cNvCxnSpPr>
            <p:nvPr/>
          </p:nvCxnSpPr>
          <p:spPr>
            <a:xfrm flipV="1">
              <a:off x="2606577" y="3498785"/>
              <a:ext cx="106953" cy="314532"/>
            </a:xfrm>
            <a:prstGeom prst="line">
              <a:avLst/>
            </a:prstGeom>
            <a:ln w="1905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Gerader Verbinder 132">
              <a:extLst>
                <a:ext uri="{FF2B5EF4-FFF2-40B4-BE49-F238E27FC236}">
                  <a16:creationId xmlns:a16="http://schemas.microsoft.com/office/drawing/2014/main" id="{A51A4022-DCE4-4DAD-851E-8504C3AE186E}"/>
                </a:ext>
              </a:extLst>
            </p:cNvPr>
            <p:cNvCxnSpPr>
              <a:cxnSpLocks/>
              <a:stCxn id="144" idx="0"/>
              <a:endCxn id="148" idx="2"/>
            </p:cNvCxnSpPr>
            <p:nvPr/>
          </p:nvCxnSpPr>
          <p:spPr>
            <a:xfrm flipH="1" flipV="1">
              <a:off x="1594326" y="2880728"/>
              <a:ext cx="416317" cy="490722"/>
            </a:xfrm>
            <a:prstGeom prst="line">
              <a:avLst/>
            </a:prstGeom>
            <a:ln w="1905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Gerader Verbinder 133">
              <a:extLst>
                <a:ext uri="{FF2B5EF4-FFF2-40B4-BE49-F238E27FC236}">
                  <a16:creationId xmlns:a16="http://schemas.microsoft.com/office/drawing/2014/main" id="{55F9473D-4FDF-490B-A38B-973D472DD3FF}"/>
                </a:ext>
              </a:extLst>
            </p:cNvPr>
            <p:cNvCxnSpPr>
              <a:cxnSpLocks/>
              <a:stCxn id="148" idx="0"/>
              <a:endCxn id="149" idx="2"/>
            </p:cNvCxnSpPr>
            <p:nvPr/>
          </p:nvCxnSpPr>
          <p:spPr>
            <a:xfrm flipV="1">
              <a:off x="1594326" y="2021419"/>
              <a:ext cx="123776" cy="493549"/>
            </a:xfrm>
            <a:prstGeom prst="line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Gerader Verbinder 134">
              <a:extLst>
                <a:ext uri="{FF2B5EF4-FFF2-40B4-BE49-F238E27FC236}">
                  <a16:creationId xmlns:a16="http://schemas.microsoft.com/office/drawing/2014/main" id="{48E3F69B-95EB-4A29-9FBD-D273053301CB}"/>
                </a:ext>
              </a:extLst>
            </p:cNvPr>
            <p:cNvCxnSpPr>
              <a:cxnSpLocks/>
              <a:stCxn id="146" idx="0"/>
              <a:endCxn id="147" idx="2"/>
            </p:cNvCxnSpPr>
            <p:nvPr/>
          </p:nvCxnSpPr>
          <p:spPr>
            <a:xfrm flipH="1" flipV="1">
              <a:off x="2302574" y="2670595"/>
              <a:ext cx="410956" cy="462431"/>
            </a:xfrm>
            <a:prstGeom prst="line">
              <a:avLst/>
            </a:prstGeom>
            <a:ln w="1905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Gerader Verbinder 135">
              <a:extLst>
                <a:ext uri="{FF2B5EF4-FFF2-40B4-BE49-F238E27FC236}">
                  <a16:creationId xmlns:a16="http://schemas.microsoft.com/office/drawing/2014/main" id="{8B80F09B-0CE2-4DA3-969A-9A0F9370AADF}"/>
                </a:ext>
              </a:extLst>
            </p:cNvPr>
            <p:cNvCxnSpPr>
              <a:cxnSpLocks/>
              <a:stCxn id="147" idx="0"/>
              <a:endCxn id="149" idx="2"/>
            </p:cNvCxnSpPr>
            <p:nvPr/>
          </p:nvCxnSpPr>
          <p:spPr>
            <a:xfrm flipH="1" flipV="1">
              <a:off x="1718102" y="2021419"/>
              <a:ext cx="584472" cy="283416"/>
            </a:xfrm>
            <a:prstGeom prst="line">
              <a:avLst/>
            </a:prstGeom>
            <a:ln w="1905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7" name="Textfeld 136">
              <a:extLst>
                <a:ext uri="{FF2B5EF4-FFF2-40B4-BE49-F238E27FC236}">
                  <a16:creationId xmlns:a16="http://schemas.microsoft.com/office/drawing/2014/main" id="{87980A06-B1A1-4F03-8B69-1A713255737D}"/>
                </a:ext>
              </a:extLst>
            </p:cNvPr>
            <p:cNvSpPr txBox="1"/>
            <p:nvPr/>
          </p:nvSpPr>
          <p:spPr>
            <a:xfrm>
              <a:off x="2449178" y="2735470"/>
              <a:ext cx="31479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600" b="0" dirty="0"/>
                <a:t>3</a:t>
              </a:r>
            </a:p>
          </p:txBody>
        </p:sp>
        <p:cxnSp>
          <p:nvCxnSpPr>
            <p:cNvPr id="138" name="Gerader Verbinder 137">
              <a:extLst>
                <a:ext uri="{FF2B5EF4-FFF2-40B4-BE49-F238E27FC236}">
                  <a16:creationId xmlns:a16="http://schemas.microsoft.com/office/drawing/2014/main" id="{CF1CCFD1-A89F-463F-BA12-AD7E6A496148}"/>
                </a:ext>
              </a:extLst>
            </p:cNvPr>
            <p:cNvCxnSpPr>
              <a:cxnSpLocks/>
              <a:stCxn id="142" idx="0"/>
              <a:endCxn id="145" idx="2"/>
            </p:cNvCxnSpPr>
            <p:nvPr/>
          </p:nvCxnSpPr>
          <p:spPr>
            <a:xfrm flipV="1">
              <a:off x="1554302" y="4179076"/>
              <a:ext cx="1052275" cy="258988"/>
            </a:xfrm>
            <a:prstGeom prst="line">
              <a:avLst/>
            </a:prstGeom>
            <a:ln w="1905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9" name="Textfeld 138">
              <a:extLst>
                <a:ext uri="{FF2B5EF4-FFF2-40B4-BE49-F238E27FC236}">
                  <a16:creationId xmlns:a16="http://schemas.microsoft.com/office/drawing/2014/main" id="{A4FB49CB-4B77-41E0-9068-13958FE4CC52}"/>
                </a:ext>
              </a:extLst>
            </p:cNvPr>
            <p:cNvSpPr txBox="1"/>
            <p:nvPr/>
          </p:nvSpPr>
          <p:spPr>
            <a:xfrm>
              <a:off x="2032944" y="4206483"/>
              <a:ext cx="31479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600" dirty="0"/>
                <a:t>3</a:t>
              </a:r>
              <a:endParaRPr lang="de-DE" sz="600" b="0" dirty="0"/>
            </a:p>
          </p:txBody>
        </p:sp>
        <p:sp>
          <p:nvSpPr>
            <p:cNvPr id="140" name="Textfeld 139">
              <a:extLst>
                <a:ext uri="{FF2B5EF4-FFF2-40B4-BE49-F238E27FC236}">
                  <a16:creationId xmlns:a16="http://schemas.microsoft.com/office/drawing/2014/main" id="{66CA9DE3-156F-40F5-987A-2480D522448F}"/>
                </a:ext>
              </a:extLst>
            </p:cNvPr>
            <p:cNvSpPr txBox="1"/>
            <p:nvPr/>
          </p:nvSpPr>
          <p:spPr>
            <a:xfrm>
              <a:off x="1102871" y="3925935"/>
              <a:ext cx="31479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600" b="0" dirty="0"/>
                <a:t>1</a:t>
              </a:r>
            </a:p>
          </p:txBody>
        </p:sp>
        <p:sp>
          <p:nvSpPr>
            <p:cNvPr id="141" name="Textfeld 140">
              <a:extLst>
                <a:ext uri="{FF2B5EF4-FFF2-40B4-BE49-F238E27FC236}">
                  <a16:creationId xmlns:a16="http://schemas.microsoft.com/office/drawing/2014/main" id="{4EA94098-E7E1-4F1D-B22C-7AC894E7936E}"/>
                </a:ext>
              </a:extLst>
            </p:cNvPr>
            <p:cNvSpPr txBox="1"/>
            <p:nvPr/>
          </p:nvSpPr>
          <p:spPr>
            <a:xfrm>
              <a:off x="1669852" y="3918303"/>
              <a:ext cx="314798" cy="184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600" b="0" dirty="0"/>
                <a:t>1</a:t>
              </a:r>
            </a:p>
          </p:txBody>
        </p:sp>
        <p:sp>
          <p:nvSpPr>
            <p:cNvPr id="142" name="Rechteck: abgerundete Ecken 141">
              <a:extLst>
                <a:ext uri="{FF2B5EF4-FFF2-40B4-BE49-F238E27FC236}">
                  <a16:creationId xmlns:a16="http://schemas.microsoft.com/office/drawing/2014/main" id="{1D4C1C79-2E4D-4BAA-BEEB-2C0E93B96CEC}"/>
                </a:ext>
              </a:extLst>
            </p:cNvPr>
            <p:cNvSpPr/>
            <p:nvPr/>
          </p:nvSpPr>
          <p:spPr>
            <a:xfrm>
              <a:off x="1297398" y="4438064"/>
              <a:ext cx="513806" cy="36575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600" dirty="0"/>
                <a:t>V1</a:t>
              </a:r>
            </a:p>
          </p:txBody>
        </p:sp>
        <p:sp>
          <p:nvSpPr>
            <p:cNvPr id="143" name="Rechteck: abgerundete Ecken 142">
              <a:extLst>
                <a:ext uri="{FF2B5EF4-FFF2-40B4-BE49-F238E27FC236}">
                  <a16:creationId xmlns:a16="http://schemas.microsoft.com/office/drawing/2014/main" id="{35E75618-677B-468D-91BD-908D0C67B082}"/>
                </a:ext>
              </a:extLst>
            </p:cNvPr>
            <p:cNvSpPr/>
            <p:nvPr/>
          </p:nvSpPr>
          <p:spPr>
            <a:xfrm>
              <a:off x="978556" y="3457795"/>
              <a:ext cx="513806" cy="36575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600" dirty="0"/>
                <a:t>V2</a:t>
              </a:r>
            </a:p>
          </p:txBody>
        </p:sp>
        <p:sp>
          <p:nvSpPr>
            <p:cNvPr id="144" name="Rechteck: abgerundete Ecken 143">
              <a:extLst>
                <a:ext uri="{FF2B5EF4-FFF2-40B4-BE49-F238E27FC236}">
                  <a16:creationId xmlns:a16="http://schemas.microsoft.com/office/drawing/2014/main" id="{20C95F54-04DA-4241-92CE-852D00697EB3}"/>
                </a:ext>
              </a:extLst>
            </p:cNvPr>
            <p:cNvSpPr/>
            <p:nvPr/>
          </p:nvSpPr>
          <p:spPr>
            <a:xfrm>
              <a:off x="1753739" y="3371450"/>
              <a:ext cx="513806" cy="36575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600" dirty="0"/>
                <a:t>V3</a:t>
              </a:r>
            </a:p>
          </p:txBody>
        </p:sp>
        <p:sp>
          <p:nvSpPr>
            <p:cNvPr id="145" name="Rechteck: abgerundete Ecken 144">
              <a:extLst>
                <a:ext uri="{FF2B5EF4-FFF2-40B4-BE49-F238E27FC236}">
                  <a16:creationId xmlns:a16="http://schemas.microsoft.com/office/drawing/2014/main" id="{BCCB6092-6EED-475F-831D-8CBE60D10CAB}"/>
                </a:ext>
              </a:extLst>
            </p:cNvPr>
            <p:cNvSpPr/>
            <p:nvPr/>
          </p:nvSpPr>
          <p:spPr>
            <a:xfrm>
              <a:off x="2349673" y="3813317"/>
              <a:ext cx="513806" cy="36575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600" dirty="0"/>
                <a:t>V4</a:t>
              </a:r>
            </a:p>
          </p:txBody>
        </p:sp>
        <p:sp>
          <p:nvSpPr>
            <p:cNvPr id="146" name="Rechteck: abgerundete Ecken 145">
              <a:extLst>
                <a:ext uri="{FF2B5EF4-FFF2-40B4-BE49-F238E27FC236}">
                  <a16:creationId xmlns:a16="http://schemas.microsoft.com/office/drawing/2014/main" id="{B5611BFC-9CE0-43DD-963E-EDB49C04F909}"/>
                </a:ext>
              </a:extLst>
            </p:cNvPr>
            <p:cNvSpPr/>
            <p:nvPr/>
          </p:nvSpPr>
          <p:spPr>
            <a:xfrm>
              <a:off x="2456626" y="3133026"/>
              <a:ext cx="513806" cy="36575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600" dirty="0"/>
                <a:t>V6</a:t>
              </a:r>
            </a:p>
          </p:txBody>
        </p:sp>
        <p:sp>
          <p:nvSpPr>
            <p:cNvPr id="147" name="Rechteck: abgerundete Ecken 146">
              <a:extLst>
                <a:ext uri="{FF2B5EF4-FFF2-40B4-BE49-F238E27FC236}">
                  <a16:creationId xmlns:a16="http://schemas.microsoft.com/office/drawing/2014/main" id="{206227B1-2226-461E-8021-4A5A34E22507}"/>
                </a:ext>
              </a:extLst>
            </p:cNvPr>
            <p:cNvSpPr/>
            <p:nvPr/>
          </p:nvSpPr>
          <p:spPr>
            <a:xfrm>
              <a:off x="2045670" y="2304835"/>
              <a:ext cx="513806" cy="36575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600" dirty="0"/>
                <a:t>V7</a:t>
              </a:r>
            </a:p>
          </p:txBody>
        </p:sp>
        <p:sp>
          <p:nvSpPr>
            <p:cNvPr id="148" name="Rechteck: abgerundete Ecken 147">
              <a:extLst>
                <a:ext uri="{FF2B5EF4-FFF2-40B4-BE49-F238E27FC236}">
                  <a16:creationId xmlns:a16="http://schemas.microsoft.com/office/drawing/2014/main" id="{93F07DBC-1B96-44D8-995D-0A1B01D6703B}"/>
                </a:ext>
              </a:extLst>
            </p:cNvPr>
            <p:cNvSpPr/>
            <p:nvPr/>
          </p:nvSpPr>
          <p:spPr>
            <a:xfrm>
              <a:off x="1337422" y="2514969"/>
              <a:ext cx="513806" cy="36575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600" dirty="0"/>
                <a:t>V5</a:t>
              </a:r>
            </a:p>
          </p:txBody>
        </p:sp>
        <p:sp>
          <p:nvSpPr>
            <p:cNvPr id="149" name="Rechteck: abgerundete Ecken 148">
              <a:extLst>
                <a:ext uri="{FF2B5EF4-FFF2-40B4-BE49-F238E27FC236}">
                  <a16:creationId xmlns:a16="http://schemas.microsoft.com/office/drawing/2014/main" id="{8904DCA6-F073-47F2-A592-105FFCFE747F}"/>
                </a:ext>
              </a:extLst>
            </p:cNvPr>
            <p:cNvSpPr/>
            <p:nvPr/>
          </p:nvSpPr>
          <p:spPr>
            <a:xfrm>
              <a:off x="1461198" y="1655660"/>
              <a:ext cx="513806" cy="3657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600" dirty="0"/>
                <a:t>V8</a:t>
              </a:r>
            </a:p>
          </p:txBody>
        </p:sp>
      </p:grpSp>
      <p:sp>
        <p:nvSpPr>
          <p:cNvPr id="174" name="Pfeil: nach unten 173">
            <a:extLst>
              <a:ext uri="{FF2B5EF4-FFF2-40B4-BE49-F238E27FC236}">
                <a16:creationId xmlns:a16="http://schemas.microsoft.com/office/drawing/2014/main" id="{02803533-363B-4FB8-A0A8-0E0F75E01606}"/>
              </a:ext>
            </a:extLst>
          </p:cNvPr>
          <p:cNvSpPr/>
          <p:nvPr/>
        </p:nvSpPr>
        <p:spPr>
          <a:xfrm flipV="1">
            <a:off x="5384690" y="3220167"/>
            <a:ext cx="501053" cy="828597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90" name="Gruppieren 189">
            <a:extLst>
              <a:ext uri="{FF2B5EF4-FFF2-40B4-BE49-F238E27FC236}">
                <a16:creationId xmlns:a16="http://schemas.microsoft.com/office/drawing/2014/main" id="{0A51928C-1D3E-4A67-9C8B-FD2A9A57C4CF}"/>
              </a:ext>
            </a:extLst>
          </p:cNvPr>
          <p:cNvGrpSpPr/>
          <p:nvPr/>
        </p:nvGrpSpPr>
        <p:grpSpPr>
          <a:xfrm>
            <a:off x="4011085" y="2882447"/>
            <a:ext cx="1255023" cy="1606742"/>
            <a:chOff x="2598003" y="1638484"/>
            <a:chExt cx="1255023" cy="1606742"/>
          </a:xfrm>
        </p:grpSpPr>
        <p:cxnSp>
          <p:nvCxnSpPr>
            <p:cNvPr id="175" name="Gerader Verbinder 174">
              <a:extLst>
                <a:ext uri="{FF2B5EF4-FFF2-40B4-BE49-F238E27FC236}">
                  <a16:creationId xmlns:a16="http://schemas.microsoft.com/office/drawing/2014/main" id="{F84CC793-D830-460B-A28C-3C1FB9BF4C35}"/>
                </a:ext>
              </a:extLst>
            </p:cNvPr>
            <p:cNvCxnSpPr>
              <a:cxnSpLocks/>
              <a:stCxn id="183" idx="0"/>
              <a:endCxn id="184" idx="2"/>
            </p:cNvCxnSpPr>
            <p:nvPr/>
          </p:nvCxnSpPr>
          <p:spPr>
            <a:xfrm flipH="1" flipV="1">
              <a:off x="2745477" y="2268866"/>
              <a:ext cx="294948" cy="618439"/>
            </a:xfrm>
            <a:prstGeom prst="line">
              <a:avLst/>
            </a:prstGeom>
            <a:ln w="1905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Gerader Verbinder 175">
              <a:extLst>
                <a:ext uri="{FF2B5EF4-FFF2-40B4-BE49-F238E27FC236}">
                  <a16:creationId xmlns:a16="http://schemas.microsoft.com/office/drawing/2014/main" id="{C8F2F9D0-50D2-418A-A2B3-822C9EE9DB93}"/>
                </a:ext>
              </a:extLst>
            </p:cNvPr>
            <p:cNvCxnSpPr>
              <a:cxnSpLocks/>
              <a:stCxn id="183" idx="0"/>
              <a:endCxn id="187" idx="2"/>
            </p:cNvCxnSpPr>
            <p:nvPr/>
          </p:nvCxnSpPr>
          <p:spPr>
            <a:xfrm flipV="1">
              <a:off x="3040425" y="2422310"/>
              <a:ext cx="171129" cy="464995"/>
            </a:xfrm>
            <a:prstGeom prst="line">
              <a:avLst/>
            </a:prstGeom>
            <a:ln w="1905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Gerader Verbinder 176">
              <a:extLst>
                <a:ext uri="{FF2B5EF4-FFF2-40B4-BE49-F238E27FC236}">
                  <a16:creationId xmlns:a16="http://schemas.microsoft.com/office/drawing/2014/main" id="{923E7A33-C729-4AFF-99D1-EA6856FFC106}"/>
                </a:ext>
              </a:extLst>
            </p:cNvPr>
            <p:cNvCxnSpPr>
              <a:cxnSpLocks/>
              <a:stCxn id="183" idx="0"/>
              <a:endCxn id="186" idx="2"/>
            </p:cNvCxnSpPr>
            <p:nvPr/>
          </p:nvCxnSpPr>
          <p:spPr>
            <a:xfrm flipV="1">
              <a:off x="3040425" y="2574340"/>
              <a:ext cx="645550" cy="312965"/>
            </a:xfrm>
            <a:prstGeom prst="line">
              <a:avLst/>
            </a:prstGeom>
            <a:ln w="1905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Gerader Verbinder 177">
              <a:extLst>
                <a:ext uri="{FF2B5EF4-FFF2-40B4-BE49-F238E27FC236}">
                  <a16:creationId xmlns:a16="http://schemas.microsoft.com/office/drawing/2014/main" id="{E6AE9331-4D5B-45F0-AC50-4C31DDCA4D9D}"/>
                </a:ext>
              </a:extLst>
            </p:cNvPr>
            <p:cNvCxnSpPr>
              <a:cxnSpLocks/>
              <a:stCxn id="183" idx="3"/>
              <a:endCxn id="188" idx="1"/>
            </p:cNvCxnSpPr>
            <p:nvPr/>
          </p:nvCxnSpPr>
          <p:spPr>
            <a:xfrm>
              <a:off x="3187899" y="2992287"/>
              <a:ext cx="370179" cy="147958"/>
            </a:xfrm>
            <a:prstGeom prst="line">
              <a:avLst/>
            </a:prstGeom>
            <a:ln w="1905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Gerader Verbinder 178">
              <a:extLst>
                <a:ext uri="{FF2B5EF4-FFF2-40B4-BE49-F238E27FC236}">
                  <a16:creationId xmlns:a16="http://schemas.microsoft.com/office/drawing/2014/main" id="{CCD384BA-55B8-4FDD-993B-8F777A95134E}"/>
                </a:ext>
              </a:extLst>
            </p:cNvPr>
            <p:cNvCxnSpPr>
              <a:cxnSpLocks/>
              <a:stCxn id="184" idx="3"/>
              <a:endCxn id="185" idx="2"/>
            </p:cNvCxnSpPr>
            <p:nvPr/>
          </p:nvCxnSpPr>
          <p:spPr>
            <a:xfrm flipV="1">
              <a:off x="2892951" y="1848447"/>
              <a:ext cx="553774" cy="315438"/>
            </a:xfrm>
            <a:prstGeom prst="line">
              <a:avLst/>
            </a:prstGeom>
            <a:ln w="1905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Gerader Verbinder 179">
              <a:extLst>
                <a:ext uri="{FF2B5EF4-FFF2-40B4-BE49-F238E27FC236}">
                  <a16:creationId xmlns:a16="http://schemas.microsoft.com/office/drawing/2014/main" id="{9020B63E-3032-4C9E-AEAC-815009DE49DF}"/>
                </a:ext>
              </a:extLst>
            </p:cNvPr>
            <p:cNvCxnSpPr>
              <a:cxnSpLocks/>
              <a:stCxn id="187" idx="0"/>
              <a:endCxn id="185" idx="2"/>
            </p:cNvCxnSpPr>
            <p:nvPr/>
          </p:nvCxnSpPr>
          <p:spPr>
            <a:xfrm flipV="1">
              <a:off x="3211554" y="1848447"/>
              <a:ext cx="235171" cy="363900"/>
            </a:xfrm>
            <a:prstGeom prst="line">
              <a:avLst/>
            </a:prstGeom>
            <a:ln w="1905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1" name="Gerader Verbinder 180">
              <a:extLst>
                <a:ext uri="{FF2B5EF4-FFF2-40B4-BE49-F238E27FC236}">
                  <a16:creationId xmlns:a16="http://schemas.microsoft.com/office/drawing/2014/main" id="{E5B1255B-15A2-4100-9EB4-C43DDC2626F1}"/>
                </a:ext>
              </a:extLst>
            </p:cNvPr>
            <p:cNvCxnSpPr>
              <a:cxnSpLocks/>
              <a:stCxn id="186" idx="0"/>
              <a:endCxn id="185" idx="2"/>
            </p:cNvCxnSpPr>
            <p:nvPr/>
          </p:nvCxnSpPr>
          <p:spPr>
            <a:xfrm flipH="1" flipV="1">
              <a:off x="3446725" y="1848447"/>
              <a:ext cx="239250" cy="515930"/>
            </a:xfrm>
            <a:prstGeom prst="line">
              <a:avLst/>
            </a:prstGeom>
            <a:ln w="1905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Gerader Verbinder 181">
              <a:extLst>
                <a:ext uri="{FF2B5EF4-FFF2-40B4-BE49-F238E27FC236}">
                  <a16:creationId xmlns:a16="http://schemas.microsoft.com/office/drawing/2014/main" id="{7BEC44DC-8A02-42D4-A789-E525FEA4646C}"/>
                </a:ext>
              </a:extLst>
            </p:cNvPr>
            <p:cNvCxnSpPr>
              <a:cxnSpLocks/>
              <a:stCxn id="188" idx="0"/>
              <a:endCxn id="186" idx="2"/>
            </p:cNvCxnSpPr>
            <p:nvPr/>
          </p:nvCxnSpPr>
          <p:spPr>
            <a:xfrm flipH="1" flipV="1">
              <a:off x="3685975" y="2574340"/>
              <a:ext cx="19577" cy="460923"/>
            </a:xfrm>
            <a:prstGeom prst="line">
              <a:avLst/>
            </a:prstGeom>
            <a:ln w="1905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3" name="Rechteck: abgerundete Ecken 182">
              <a:extLst>
                <a:ext uri="{FF2B5EF4-FFF2-40B4-BE49-F238E27FC236}">
                  <a16:creationId xmlns:a16="http://schemas.microsoft.com/office/drawing/2014/main" id="{5A213A8F-2858-4471-B6FA-8F685D758E15}"/>
                </a:ext>
              </a:extLst>
            </p:cNvPr>
            <p:cNvSpPr/>
            <p:nvPr/>
          </p:nvSpPr>
          <p:spPr>
            <a:xfrm>
              <a:off x="2892951" y="2887305"/>
              <a:ext cx="294948" cy="20996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600" dirty="0"/>
                <a:t>V1</a:t>
              </a:r>
            </a:p>
          </p:txBody>
        </p:sp>
        <p:sp>
          <p:nvSpPr>
            <p:cNvPr id="184" name="Rechteck: abgerundete Ecken 183">
              <a:extLst>
                <a:ext uri="{FF2B5EF4-FFF2-40B4-BE49-F238E27FC236}">
                  <a16:creationId xmlns:a16="http://schemas.microsoft.com/office/drawing/2014/main" id="{F58475EC-A74B-41C1-81FC-75515ED6A708}"/>
                </a:ext>
              </a:extLst>
            </p:cNvPr>
            <p:cNvSpPr/>
            <p:nvPr/>
          </p:nvSpPr>
          <p:spPr>
            <a:xfrm>
              <a:off x="2598003" y="2058903"/>
              <a:ext cx="294948" cy="20996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600" dirty="0"/>
                <a:t>V2</a:t>
              </a:r>
            </a:p>
          </p:txBody>
        </p:sp>
        <p:sp>
          <p:nvSpPr>
            <p:cNvPr id="185" name="Rechteck: abgerundete Ecken 184">
              <a:extLst>
                <a:ext uri="{FF2B5EF4-FFF2-40B4-BE49-F238E27FC236}">
                  <a16:creationId xmlns:a16="http://schemas.microsoft.com/office/drawing/2014/main" id="{1F070207-6E89-4F5A-8B4E-C12D123A6E33}"/>
                </a:ext>
              </a:extLst>
            </p:cNvPr>
            <p:cNvSpPr/>
            <p:nvPr/>
          </p:nvSpPr>
          <p:spPr>
            <a:xfrm>
              <a:off x="3299251" y="1638484"/>
              <a:ext cx="294948" cy="20996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600" dirty="0"/>
                <a:t>V3</a:t>
              </a:r>
            </a:p>
          </p:txBody>
        </p:sp>
        <p:sp>
          <p:nvSpPr>
            <p:cNvPr id="186" name="Rechteck: abgerundete Ecken 185">
              <a:extLst>
                <a:ext uri="{FF2B5EF4-FFF2-40B4-BE49-F238E27FC236}">
                  <a16:creationId xmlns:a16="http://schemas.microsoft.com/office/drawing/2014/main" id="{6D588D51-7285-4909-B5FC-51119EB45060}"/>
                </a:ext>
              </a:extLst>
            </p:cNvPr>
            <p:cNvSpPr/>
            <p:nvPr/>
          </p:nvSpPr>
          <p:spPr>
            <a:xfrm>
              <a:off x="3538501" y="2364377"/>
              <a:ext cx="294948" cy="20996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600" dirty="0"/>
                <a:t>V4</a:t>
              </a:r>
            </a:p>
          </p:txBody>
        </p:sp>
        <p:sp>
          <p:nvSpPr>
            <p:cNvPr id="187" name="Rechteck: abgerundete Ecken 186">
              <a:extLst>
                <a:ext uri="{FF2B5EF4-FFF2-40B4-BE49-F238E27FC236}">
                  <a16:creationId xmlns:a16="http://schemas.microsoft.com/office/drawing/2014/main" id="{63965D86-34C9-4B20-9F8C-FA0D50E95845}"/>
                </a:ext>
              </a:extLst>
            </p:cNvPr>
            <p:cNvSpPr/>
            <p:nvPr/>
          </p:nvSpPr>
          <p:spPr>
            <a:xfrm>
              <a:off x="3064080" y="2212347"/>
              <a:ext cx="294948" cy="20996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600" dirty="0"/>
                <a:t>V6</a:t>
              </a:r>
            </a:p>
          </p:txBody>
        </p:sp>
        <p:sp>
          <p:nvSpPr>
            <p:cNvPr id="188" name="Rechteck: abgerundete Ecken 187">
              <a:extLst>
                <a:ext uri="{FF2B5EF4-FFF2-40B4-BE49-F238E27FC236}">
                  <a16:creationId xmlns:a16="http://schemas.microsoft.com/office/drawing/2014/main" id="{295A0EB7-E722-4AB9-91F1-12A4C3A8D1F1}"/>
                </a:ext>
              </a:extLst>
            </p:cNvPr>
            <p:cNvSpPr/>
            <p:nvPr/>
          </p:nvSpPr>
          <p:spPr>
            <a:xfrm>
              <a:off x="3558078" y="3035263"/>
              <a:ext cx="294948" cy="20996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600" dirty="0"/>
                <a:t>V7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35415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2E7B429-C0BB-48E1-BE3F-122D8908A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71700" y="204017"/>
            <a:ext cx="14935138" cy="746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18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26B38B28-AB81-4BD2-9576-10E402E9EFD4}"/>
              </a:ext>
            </a:extLst>
          </p:cNvPr>
          <p:cNvCxnSpPr>
            <a:cxnSpLocks/>
          </p:cNvCxnSpPr>
          <p:nvPr/>
        </p:nvCxnSpPr>
        <p:spPr>
          <a:xfrm flipH="1">
            <a:off x="6647977" y="3443500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r Verbinder 65">
            <a:extLst>
              <a:ext uri="{FF2B5EF4-FFF2-40B4-BE49-F238E27FC236}">
                <a16:creationId xmlns:a16="http://schemas.microsoft.com/office/drawing/2014/main" id="{6E8870FD-ABD6-4E1C-A378-D9A7B911D527}"/>
              </a:ext>
            </a:extLst>
          </p:cNvPr>
          <p:cNvCxnSpPr>
            <a:cxnSpLocks/>
          </p:cNvCxnSpPr>
          <p:nvPr/>
        </p:nvCxnSpPr>
        <p:spPr>
          <a:xfrm flipH="1">
            <a:off x="6647977" y="4457066"/>
            <a:ext cx="4944863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r Verbinder 66">
            <a:extLst>
              <a:ext uri="{FF2B5EF4-FFF2-40B4-BE49-F238E27FC236}">
                <a16:creationId xmlns:a16="http://schemas.microsoft.com/office/drawing/2014/main" id="{4FB999FA-5A2F-407A-A6CD-C2206858563D}"/>
              </a:ext>
            </a:extLst>
          </p:cNvPr>
          <p:cNvCxnSpPr>
            <a:cxnSpLocks/>
          </p:cNvCxnSpPr>
          <p:nvPr/>
        </p:nvCxnSpPr>
        <p:spPr>
          <a:xfrm flipH="1">
            <a:off x="6647977" y="1416368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r Verbinder 67">
            <a:extLst>
              <a:ext uri="{FF2B5EF4-FFF2-40B4-BE49-F238E27FC236}">
                <a16:creationId xmlns:a16="http://schemas.microsoft.com/office/drawing/2014/main" id="{AA731620-AC29-4277-B0FC-A05C76C94CE5}"/>
              </a:ext>
            </a:extLst>
          </p:cNvPr>
          <p:cNvCxnSpPr>
            <a:cxnSpLocks/>
          </p:cNvCxnSpPr>
          <p:nvPr/>
        </p:nvCxnSpPr>
        <p:spPr>
          <a:xfrm flipH="1">
            <a:off x="6647977" y="2429934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r Verbinder 68">
            <a:extLst>
              <a:ext uri="{FF2B5EF4-FFF2-40B4-BE49-F238E27FC236}">
                <a16:creationId xmlns:a16="http://schemas.microsoft.com/office/drawing/2014/main" id="{C7FA5700-89A0-480A-8F28-E9A8E58DAA86}"/>
              </a:ext>
            </a:extLst>
          </p:cNvPr>
          <p:cNvCxnSpPr>
            <a:cxnSpLocks/>
          </p:cNvCxnSpPr>
          <p:nvPr/>
        </p:nvCxnSpPr>
        <p:spPr>
          <a:xfrm flipH="1">
            <a:off x="6647977" y="5470631"/>
            <a:ext cx="4944863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Sugiyama</a:t>
            </a:r>
            <a:r>
              <a:rPr lang="de-DE" dirty="0"/>
              <a:t>-Algorithmus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55BCF8-BA60-4EBC-A2EA-95920B5FA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69129" cy="4479381"/>
          </a:xfrm>
        </p:spPr>
        <p:txBody>
          <a:bodyPr>
            <a:normAutofit/>
          </a:bodyPr>
          <a:lstStyle/>
          <a:p>
            <a:r>
              <a:rPr lang="de-DE" dirty="0"/>
              <a:t>1: Vorverarbeitung</a:t>
            </a:r>
          </a:p>
          <a:p>
            <a:pPr marL="457200" lvl="1" indent="0">
              <a:buNone/>
            </a:pPr>
            <a:r>
              <a:rPr lang="de-DE" dirty="0"/>
              <a:t>gerichtete Kreise auflösen</a:t>
            </a:r>
          </a:p>
          <a:p>
            <a:pPr marL="457200" lvl="1" indent="0">
              <a:buNone/>
            </a:pPr>
            <a:r>
              <a:rPr lang="de-DE" dirty="0"/>
              <a:t>Knoten in Lagen einteilen</a:t>
            </a:r>
          </a:p>
          <a:p>
            <a:pPr marL="457200" lvl="1" indent="0">
              <a:buNone/>
            </a:pPr>
            <a:r>
              <a:rPr lang="de-DE" dirty="0" err="1"/>
              <a:t>Dummyknoten</a:t>
            </a:r>
            <a:r>
              <a:rPr lang="de-DE" dirty="0"/>
              <a:t> hinzufügen</a:t>
            </a:r>
          </a:p>
          <a:p>
            <a:r>
              <a:rPr lang="de-DE" dirty="0"/>
              <a:t>2: Kreuzungsreduzierung</a:t>
            </a:r>
          </a:p>
          <a:p>
            <a:pPr marL="457200" lvl="1" indent="0">
              <a:buNone/>
            </a:pPr>
            <a:r>
              <a:rPr lang="de-DE" dirty="0"/>
              <a:t>Layer-Sweep mit </a:t>
            </a:r>
            <a:r>
              <a:rPr lang="de-DE" dirty="0" err="1"/>
              <a:t>Barycenter</a:t>
            </a:r>
            <a:r>
              <a:rPr lang="de-DE" dirty="0"/>
              <a:t>-Heuristik</a:t>
            </a:r>
          </a:p>
        </p:txBody>
      </p:sp>
      <p:sp>
        <p:nvSpPr>
          <p:cNvPr id="34" name="Inhaltsplatzhalter 2">
            <a:extLst>
              <a:ext uri="{FF2B5EF4-FFF2-40B4-BE49-F238E27FC236}">
                <a16:creationId xmlns:a16="http://schemas.microsoft.com/office/drawing/2014/main" id="{B6ABD65B-84C8-45CC-9EA9-6E77E43F352C}"/>
              </a:ext>
            </a:extLst>
          </p:cNvPr>
          <p:cNvSpPr txBox="1">
            <a:spLocks/>
          </p:cNvSpPr>
          <p:nvPr/>
        </p:nvSpPr>
        <p:spPr>
          <a:xfrm>
            <a:off x="2497137" y="4770477"/>
            <a:ext cx="4551532" cy="1360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400" dirty="0" err="1"/>
              <a:t>bc</a:t>
            </a:r>
            <a:r>
              <a:rPr lang="de-DE" sz="2400" dirty="0"/>
              <a:t>(D1) = </a:t>
            </a:r>
            <a:r>
              <a:rPr lang="de-DE" sz="2400" dirty="0" err="1"/>
              <a:t>pos</a:t>
            </a:r>
            <a:r>
              <a:rPr lang="de-DE" sz="2400" dirty="0"/>
              <a:t>(V1)</a:t>
            </a:r>
          </a:p>
          <a:p>
            <a:pPr marL="0" indent="0">
              <a:buNone/>
            </a:pPr>
            <a:r>
              <a:rPr lang="de-DE" sz="2400" dirty="0" err="1"/>
              <a:t>bc</a:t>
            </a:r>
            <a:r>
              <a:rPr lang="de-DE" sz="2400" dirty="0"/>
              <a:t>(V5) = (</a:t>
            </a:r>
            <a:r>
              <a:rPr lang="de-DE" sz="2400" dirty="0" err="1"/>
              <a:t>pos</a:t>
            </a:r>
            <a:r>
              <a:rPr lang="de-DE" sz="2400" dirty="0"/>
              <a:t>(V1) + </a:t>
            </a:r>
            <a:r>
              <a:rPr lang="de-DE" sz="2400" dirty="0" err="1"/>
              <a:t>pos</a:t>
            </a:r>
            <a:r>
              <a:rPr lang="de-DE" sz="2400" dirty="0"/>
              <a:t>(V7)) / 2</a:t>
            </a:r>
          </a:p>
          <a:p>
            <a:pPr marL="0" indent="0">
              <a:buNone/>
            </a:pPr>
            <a:r>
              <a:rPr lang="de-DE" sz="2400" dirty="0" err="1"/>
              <a:t>bc</a:t>
            </a:r>
            <a:r>
              <a:rPr lang="de-DE" sz="2400" dirty="0"/>
              <a:t>(V4) = (</a:t>
            </a:r>
            <a:r>
              <a:rPr lang="de-DE" sz="2400" dirty="0" err="1"/>
              <a:t>pos</a:t>
            </a:r>
            <a:r>
              <a:rPr lang="de-DE" sz="2400" dirty="0"/>
              <a:t>(V1) + </a:t>
            </a:r>
            <a:r>
              <a:rPr lang="de-DE" sz="2400" dirty="0" err="1"/>
              <a:t>pos</a:t>
            </a:r>
            <a:r>
              <a:rPr lang="de-DE" sz="2400" dirty="0"/>
              <a:t>(V7)) / 2</a:t>
            </a:r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CBEB06D-29AE-4CBC-9CFD-01AA998C3145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16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08BFC214-BF67-4575-8852-5DD385F5CFF3}"/>
              </a:ext>
            </a:extLst>
          </p:cNvPr>
          <p:cNvCxnSpPr>
            <a:cxnSpLocks/>
            <a:stCxn id="58" idx="0"/>
            <a:endCxn id="63" idx="2"/>
          </p:cNvCxnSpPr>
          <p:nvPr/>
        </p:nvCxnSpPr>
        <p:spPr>
          <a:xfrm flipV="1">
            <a:off x="7643023" y="4643192"/>
            <a:ext cx="1496014" cy="647805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9ACA4DD4-07FE-401E-903F-5DD226F578CC}"/>
              </a:ext>
            </a:extLst>
          </p:cNvPr>
          <p:cNvCxnSpPr>
            <a:cxnSpLocks/>
            <a:stCxn id="58" idx="0"/>
            <a:endCxn id="62" idx="2"/>
          </p:cNvCxnSpPr>
          <p:nvPr/>
        </p:nvCxnSpPr>
        <p:spPr>
          <a:xfrm flipV="1">
            <a:off x="7643023" y="4643192"/>
            <a:ext cx="2992292" cy="647805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9AB92295-8CDB-4B45-A4D4-9D722587689D}"/>
              </a:ext>
            </a:extLst>
          </p:cNvPr>
          <p:cNvCxnSpPr>
            <a:cxnSpLocks/>
            <a:stCxn id="63" idx="0"/>
            <a:endCxn id="64" idx="2"/>
          </p:cNvCxnSpPr>
          <p:nvPr/>
        </p:nvCxnSpPr>
        <p:spPr>
          <a:xfrm flipV="1">
            <a:off x="9139037" y="3630707"/>
            <a:ext cx="0" cy="646725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5F976C86-3FB3-466C-9B96-E1B28D4248D3}"/>
              </a:ext>
            </a:extLst>
          </p:cNvPr>
          <p:cNvCxnSpPr>
            <a:cxnSpLocks/>
            <a:stCxn id="58" idx="0"/>
            <a:endCxn id="75" idx="2"/>
          </p:cNvCxnSpPr>
          <p:nvPr/>
        </p:nvCxnSpPr>
        <p:spPr>
          <a:xfrm flipV="1">
            <a:off x="7643023" y="4645355"/>
            <a:ext cx="0" cy="645642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A9312ECF-8A23-495F-80AE-C44866B06DEC}"/>
              </a:ext>
            </a:extLst>
          </p:cNvPr>
          <p:cNvCxnSpPr>
            <a:cxnSpLocks/>
            <a:stCxn id="59" idx="0"/>
            <a:endCxn id="79" idx="2"/>
          </p:cNvCxnSpPr>
          <p:nvPr/>
        </p:nvCxnSpPr>
        <p:spPr>
          <a:xfrm flipH="1" flipV="1">
            <a:off x="7643023" y="2613896"/>
            <a:ext cx="2992292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FFCD5F03-CBA1-41FE-B6EE-0DDAF7FBB407}"/>
              </a:ext>
            </a:extLst>
          </p:cNvPr>
          <p:cNvCxnSpPr>
            <a:cxnSpLocks/>
            <a:stCxn id="59" idx="0"/>
            <a:endCxn id="61" idx="2"/>
          </p:cNvCxnSpPr>
          <p:nvPr/>
        </p:nvCxnSpPr>
        <p:spPr>
          <a:xfrm flipH="1" flipV="1">
            <a:off x="9139037" y="2613896"/>
            <a:ext cx="1496278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F630B912-B6D8-499B-A19A-B59160FE5E3D}"/>
              </a:ext>
            </a:extLst>
          </p:cNvPr>
          <p:cNvCxnSpPr>
            <a:cxnSpLocks/>
            <a:stCxn id="72" idx="0"/>
            <a:endCxn id="63" idx="2"/>
          </p:cNvCxnSpPr>
          <p:nvPr/>
        </p:nvCxnSpPr>
        <p:spPr>
          <a:xfrm flipV="1">
            <a:off x="9139037" y="4643192"/>
            <a:ext cx="0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EEB65119-E4C2-449B-A2D3-988ACF13A0DB}"/>
              </a:ext>
            </a:extLst>
          </p:cNvPr>
          <p:cNvCxnSpPr>
            <a:cxnSpLocks/>
            <a:stCxn id="72" idx="0"/>
            <a:endCxn id="62" idx="2"/>
          </p:cNvCxnSpPr>
          <p:nvPr/>
        </p:nvCxnSpPr>
        <p:spPr>
          <a:xfrm flipV="1">
            <a:off x="9139037" y="4643192"/>
            <a:ext cx="1496278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FF908085-D52F-44F5-B73C-D67D5FC905D0}"/>
              </a:ext>
            </a:extLst>
          </p:cNvPr>
          <p:cNvCxnSpPr>
            <a:cxnSpLocks/>
            <a:stCxn id="62" idx="0"/>
            <a:endCxn id="76" idx="2"/>
          </p:cNvCxnSpPr>
          <p:nvPr/>
        </p:nvCxnSpPr>
        <p:spPr>
          <a:xfrm flipH="1" flipV="1">
            <a:off x="7643023" y="3628544"/>
            <a:ext cx="2992292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Gerader Verbinder 52">
            <a:extLst>
              <a:ext uri="{FF2B5EF4-FFF2-40B4-BE49-F238E27FC236}">
                <a16:creationId xmlns:a16="http://schemas.microsoft.com/office/drawing/2014/main" id="{01587428-0AD4-4779-9F4E-222C96B68C97}"/>
              </a:ext>
            </a:extLst>
          </p:cNvPr>
          <p:cNvCxnSpPr>
            <a:cxnSpLocks/>
            <a:stCxn id="61" idx="0"/>
            <a:endCxn id="73" idx="2"/>
          </p:cNvCxnSpPr>
          <p:nvPr/>
        </p:nvCxnSpPr>
        <p:spPr>
          <a:xfrm flipH="1" flipV="1">
            <a:off x="7643023" y="1599248"/>
            <a:ext cx="1496014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Gerader Verbinder 53">
            <a:extLst>
              <a:ext uri="{FF2B5EF4-FFF2-40B4-BE49-F238E27FC236}">
                <a16:creationId xmlns:a16="http://schemas.microsoft.com/office/drawing/2014/main" id="{744BC70B-22E6-41E3-B228-A7871C2504C9}"/>
              </a:ext>
            </a:extLst>
          </p:cNvPr>
          <p:cNvCxnSpPr>
            <a:cxnSpLocks/>
            <a:stCxn id="75" idx="0"/>
            <a:endCxn id="59" idx="2"/>
          </p:cNvCxnSpPr>
          <p:nvPr/>
        </p:nvCxnSpPr>
        <p:spPr>
          <a:xfrm flipV="1">
            <a:off x="7643023" y="3628544"/>
            <a:ext cx="2992292" cy="651051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Gerader Verbinder 54">
            <a:extLst>
              <a:ext uri="{FF2B5EF4-FFF2-40B4-BE49-F238E27FC236}">
                <a16:creationId xmlns:a16="http://schemas.microsoft.com/office/drawing/2014/main" id="{5C794700-9B98-4566-9949-552F96103B95}"/>
              </a:ext>
            </a:extLst>
          </p:cNvPr>
          <p:cNvCxnSpPr>
            <a:cxnSpLocks/>
            <a:stCxn id="76" idx="0"/>
            <a:endCxn id="61" idx="2"/>
          </p:cNvCxnSpPr>
          <p:nvPr/>
        </p:nvCxnSpPr>
        <p:spPr>
          <a:xfrm flipV="1">
            <a:off x="7643023" y="2613896"/>
            <a:ext cx="1496014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Gerader Verbinder 55">
            <a:extLst>
              <a:ext uri="{FF2B5EF4-FFF2-40B4-BE49-F238E27FC236}">
                <a16:creationId xmlns:a16="http://schemas.microsoft.com/office/drawing/2014/main" id="{01D6B0ED-592C-4F3F-9EF2-A3F66A32B086}"/>
              </a:ext>
            </a:extLst>
          </p:cNvPr>
          <p:cNvCxnSpPr>
            <a:cxnSpLocks/>
            <a:stCxn id="79" idx="0"/>
            <a:endCxn id="73" idx="2"/>
          </p:cNvCxnSpPr>
          <p:nvPr/>
        </p:nvCxnSpPr>
        <p:spPr>
          <a:xfrm flipV="1">
            <a:off x="7643023" y="1599248"/>
            <a:ext cx="0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Gerader Verbinder 56">
            <a:extLst>
              <a:ext uri="{FF2B5EF4-FFF2-40B4-BE49-F238E27FC236}">
                <a16:creationId xmlns:a16="http://schemas.microsoft.com/office/drawing/2014/main" id="{DB4AD5EB-5EA9-480E-86C0-01695452F721}"/>
              </a:ext>
            </a:extLst>
          </p:cNvPr>
          <p:cNvCxnSpPr>
            <a:cxnSpLocks/>
            <a:stCxn id="64" idx="0"/>
            <a:endCxn id="61" idx="2"/>
          </p:cNvCxnSpPr>
          <p:nvPr/>
        </p:nvCxnSpPr>
        <p:spPr>
          <a:xfrm flipV="1">
            <a:off x="9139037" y="2613896"/>
            <a:ext cx="0" cy="651051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Rechteck: abgerundete Ecken 57">
            <a:extLst>
              <a:ext uri="{FF2B5EF4-FFF2-40B4-BE49-F238E27FC236}">
                <a16:creationId xmlns:a16="http://schemas.microsoft.com/office/drawing/2014/main" id="{BB71EFAE-2588-450B-BA4E-E4B730512DE2}"/>
              </a:ext>
            </a:extLst>
          </p:cNvPr>
          <p:cNvSpPr/>
          <p:nvPr/>
        </p:nvSpPr>
        <p:spPr>
          <a:xfrm>
            <a:off x="7386120" y="5290997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V1</a:t>
            </a:r>
          </a:p>
        </p:txBody>
      </p:sp>
      <p:sp>
        <p:nvSpPr>
          <p:cNvPr id="59" name="Rechteck: abgerundete Ecken 58">
            <a:extLst>
              <a:ext uri="{FF2B5EF4-FFF2-40B4-BE49-F238E27FC236}">
                <a16:creationId xmlns:a16="http://schemas.microsoft.com/office/drawing/2014/main" id="{238EB878-B427-496F-8C83-CE103914AF57}"/>
              </a:ext>
            </a:extLst>
          </p:cNvPr>
          <p:cNvSpPr/>
          <p:nvPr/>
        </p:nvSpPr>
        <p:spPr>
          <a:xfrm>
            <a:off x="10378412" y="3262784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V6</a:t>
            </a:r>
          </a:p>
        </p:txBody>
      </p:sp>
      <p:sp>
        <p:nvSpPr>
          <p:cNvPr id="61" name="Rechteck: abgerundete Ecken 60">
            <a:extLst>
              <a:ext uri="{FF2B5EF4-FFF2-40B4-BE49-F238E27FC236}">
                <a16:creationId xmlns:a16="http://schemas.microsoft.com/office/drawing/2014/main" id="{D794FF80-A9B8-4812-996D-BAAEA706DCFF}"/>
              </a:ext>
            </a:extLst>
          </p:cNvPr>
          <p:cNvSpPr/>
          <p:nvPr/>
        </p:nvSpPr>
        <p:spPr>
          <a:xfrm>
            <a:off x="8882134" y="2248136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V3</a:t>
            </a:r>
          </a:p>
        </p:txBody>
      </p:sp>
      <p:sp>
        <p:nvSpPr>
          <p:cNvPr id="62" name="Rechteck: abgerundete Ecken 61">
            <a:extLst>
              <a:ext uri="{FF2B5EF4-FFF2-40B4-BE49-F238E27FC236}">
                <a16:creationId xmlns:a16="http://schemas.microsoft.com/office/drawing/2014/main" id="{5EBCF888-C326-4C49-8DA5-D50184943616}"/>
              </a:ext>
            </a:extLst>
          </p:cNvPr>
          <p:cNvSpPr/>
          <p:nvPr/>
        </p:nvSpPr>
        <p:spPr>
          <a:xfrm>
            <a:off x="10378412" y="4277432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V4</a:t>
            </a:r>
          </a:p>
        </p:txBody>
      </p:sp>
      <p:sp>
        <p:nvSpPr>
          <p:cNvPr id="63" name="Rechteck: abgerundete Ecken 62">
            <a:extLst>
              <a:ext uri="{FF2B5EF4-FFF2-40B4-BE49-F238E27FC236}">
                <a16:creationId xmlns:a16="http://schemas.microsoft.com/office/drawing/2014/main" id="{2565DD4A-B6FF-4D35-96EB-87AEDAFE8068}"/>
              </a:ext>
            </a:extLst>
          </p:cNvPr>
          <p:cNvSpPr/>
          <p:nvPr/>
        </p:nvSpPr>
        <p:spPr>
          <a:xfrm>
            <a:off x="8882134" y="4277432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V5</a:t>
            </a:r>
          </a:p>
        </p:txBody>
      </p:sp>
      <p:sp>
        <p:nvSpPr>
          <p:cNvPr id="64" name="Rechteck: abgerundete Ecken 63">
            <a:extLst>
              <a:ext uri="{FF2B5EF4-FFF2-40B4-BE49-F238E27FC236}">
                <a16:creationId xmlns:a16="http://schemas.microsoft.com/office/drawing/2014/main" id="{A8FCCA93-FA6F-416D-8A37-1164D53A38C6}"/>
              </a:ext>
            </a:extLst>
          </p:cNvPr>
          <p:cNvSpPr/>
          <p:nvPr/>
        </p:nvSpPr>
        <p:spPr>
          <a:xfrm>
            <a:off x="8882134" y="3264947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V2</a:t>
            </a:r>
          </a:p>
        </p:txBody>
      </p:sp>
      <p:sp>
        <p:nvSpPr>
          <p:cNvPr id="72" name="Rechteck: abgerundete Ecken 71">
            <a:extLst>
              <a:ext uri="{FF2B5EF4-FFF2-40B4-BE49-F238E27FC236}">
                <a16:creationId xmlns:a16="http://schemas.microsoft.com/office/drawing/2014/main" id="{E09545AB-86D3-44DE-9B66-1890F092AE26}"/>
              </a:ext>
            </a:extLst>
          </p:cNvPr>
          <p:cNvSpPr/>
          <p:nvPr/>
        </p:nvSpPr>
        <p:spPr>
          <a:xfrm>
            <a:off x="8882134" y="5292080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V7</a:t>
            </a:r>
          </a:p>
        </p:txBody>
      </p:sp>
      <p:sp>
        <p:nvSpPr>
          <p:cNvPr id="73" name="Rechteck: abgerundete Ecken 72">
            <a:extLst>
              <a:ext uri="{FF2B5EF4-FFF2-40B4-BE49-F238E27FC236}">
                <a16:creationId xmlns:a16="http://schemas.microsoft.com/office/drawing/2014/main" id="{02F7E44C-1A00-4E47-BDB4-81346BE5157D}"/>
              </a:ext>
            </a:extLst>
          </p:cNvPr>
          <p:cNvSpPr/>
          <p:nvPr/>
        </p:nvSpPr>
        <p:spPr>
          <a:xfrm>
            <a:off x="7386120" y="1233488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V8</a:t>
            </a:r>
          </a:p>
        </p:txBody>
      </p:sp>
      <p:sp>
        <p:nvSpPr>
          <p:cNvPr id="75" name="Rechteck: abgerundete Ecken 74">
            <a:extLst>
              <a:ext uri="{FF2B5EF4-FFF2-40B4-BE49-F238E27FC236}">
                <a16:creationId xmlns:a16="http://schemas.microsoft.com/office/drawing/2014/main" id="{38F0FC3A-52C5-40C6-ADC2-CD5015F807B1}"/>
              </a:ext>
            </a:extLst>
          </p:cNvPr>
          <p:cNvSpPr/>
          <p:nvPr/>
        </p:nvSpPr>
        <p:spPr>
          <a:xfrm>
            <a:off x="7386120" y="4279595"/>
            <a:ext cx="513806" cy="365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D1</a:t>
            </a:r>
          </a:p>
        </p:txBody>
      </p:sp>
      <p:sp>
        <p:nvSpPr>
          <p:cNvPr id="76" name="Rechteck: abgerundete Ecken 75">
            <a:extLst>
              <a:ext uri="{FF2B5EF4-FFF2-40B4-BE49-F238E27FC236}">
                <a16:creationId xmlns:a16="http://schemas.microsoft.com/office/drawing/2014/main" id="{D0B79FA2-CA53-45C8-8605-B61D2CB03588}"/>
              </a:ext>
            </a:extLst>
          </p:cNvPr>
          <p:cNvSpPr/>
          <p:nvPr/>
        </p:nvSpPr>
        <p:spPr>
          <a:xfrm>
            <a:off x="7386120" y="3262784"/>
            <a:ext cx="513806" cy="365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D2</a:t>
            </a:r>
          </a:p>
        </p:txBody>
      </p:sp>
      <p:sp>
        <p:nvSpPr>
          <p:cNvPr id="79" name="Rechteck: abgerundete Ecken 78">
            <a:extLst>
              <a:ext uri="{FF2B5EF4-FFF2-40B4-BE49-F238E27FC236}">
                <a16:creationId xmlns:a16="http://schemas.microsoft.com/office/drawing/2014/main" id="{A1094C42-D0A8-447B-ABCC-AC45087E0AEB}"/>
              </a:ext>
            </a:extLst>
          </p:cNvPr>
          <p:cNvSpPr/>
          <p:nvPr/>
        </p:nvSpPr>
        <p:spPr>
          <a:xfrm>
            <a:off x="7386120" y="2248136"/>
            <a:ext cx="513806" cy="365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D3</a:t>
            </a:r>
          </a:p>
        </p:txBody>
      </p:sp>
    </p:spTree>
    <p:extLst>
      <p:ext uri="{BB962C8B-B14F-4D97-AF65-F5344CB8AC3E}">
        <p14:creationId xmlns:p14="http://schemas.microsoft.com/office/powerpoint/2010/main" val="4275316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26B38B28-AB81-4BD2-9576-10E402E9EFD4}"/>
              </a:ext>
            </a:extLst>
          </p:cNvPr>
          <p:cNvCxnSpPr>
            <a:cxnSpLocks/>
          </p:cNvCxnSpPr>
          <p:nvPr/>
        </p:nvCxnSpPr>
        <p:spPr>
          <a:xfrm flipH="1">
            <a:off x="6647977" y="3443500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r Verbinder 65">
            <a:extLst>
              <a:ext uri="{FF2B5EF4-FFF2-40B4-BE49-F238E27FC236}">
                <a16:creationId xmlns:a16="http://schemas.microsoft.com/office/drawing/2014/main" id="{6E8870FD-ABD6-4E1C-A378-D9A7B911D527}"/>
              </a:ext>
            </a:extLst>
          </p:cNvPr>
          <p:cNvCxnSpPr>
            <a:cxnSpLocks/>
          </p:cNvCxnSpPr>
          <p:nvPr/>
        </p:nvCxnSpPr>
        <p:spPr>
          <a:xfrm flipH="1">
            <a:off x="6647977" y="4457066"/>
            <a:ext cx="4944863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r Verbinder 66">
            <a:extLst>
              <a:ext uri="{FF2B5EF4-FFF2-40B4-BE49-F238E27FC236}">
                <a16:creationId xmlns:a16="http://schemas.microsoft.com/office/drawing/2014/main" id="{4FB999FA-5A2F-407A-A6CD-C2206858563D}"/>
              </a:ext>
            </a:extLst>
          </p:cNvPr>
          <p:cNvCxnSpPr>
            <a:cxnSpLocks/>
          </p:cNvCxnSpPr>
          <p:nvPr/>
        </p:nvCxnSpPr>
        <p:spPr>
          <a:xfrm flipH="1">
            <a:off x="6647977" y="1416368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r Verbinder 67">
            <a:extLst>
              <a:ext uri="{FF2B5EF4-FFF2-40B4-BE49-F238E27FC236}">
                <a16:creationId xmlns:a16="http://schemas.microsoft.com/office/drawing/2014/main" id="{AA731620-AC29-4277-B0FC-A05C76C94CE5}"/>
              </a:ext>
            </a:extLst>
          </p:cNvPr>
          <p:cNvCxnSpPr>
            <a:cxnSpLocks/>
          </p:cNvCxnSpPr>
          <p:nvPr/>
        </p:nvCxnSpPr>
        <p:spPr>
          <a:xfrm flipH="1">
            <a:off x="6647977" y="2429934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r Verbinder 68">
            <a:extLst>
              <a:ext uri="{FF2B5EF4-FFF2-40B4-BE49-F238E27FC236}">
                <a16:creationId xmlns:a16="http://schemas.microsoft.com/office/drawing/2014/main" id="{C7FA5700-89A0-480A-8F28-E9A8E58DAA86}"/>
              </a:ext>
            </a:extLst>
          </p:cNvPr>
          <p:cNvCxnSpPr>
            <a:cxnSpLocks/>
          </p:cNvCxnSpPr>
          <p:nvPr/>
        </p:nvCxnSpPr>
        <p:spPr>
          <a:xfrm flipH="1">
            <a:off x="6647977" y="5470631"/>
            <a:ext cx="4944863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Sugiyama</a:t>
            </a:r>
            <a:r>
              <a:rPr lang="de-DE" dirty="0"/>
              <a:t>-Algorithmus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55BCF8-BA60-4EBC-A2EA-95920B5FA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69129" cy="4479381"/>
          </a:xfrm>
        </p:spPr>
        <p:txBody>
          <a:bodyPr>
            <a:normAutofit/>
          </a:bodyPr>
          <a:lstStyle/>
          <a:p>
            <a:r>
              <a:rPr lang="de-DE" dirty="0"/>
              <a:t>1: Vorverarbeitung</a:t>
            </a:r>
          </a:p>
          <a:p>
            <a:pPr marL="457200" lvl="1" indent="0">
              <a:buNone/>
            </a:pPr>
            <a:r>
              <a:rPr lang="de-DE" dirty="0"/>
              <a:t>gerichtete Kreise auflösen</a:t>
            </a:r>
          </a:p>
          <a:p>
            <a:pPr marL="457200" lvl="1" indent="0">
              <a:buNone/>
            </a:pPr>
            <a:r>
              <a:rPr lang="de-DE" dirty="0"/>
              <a:t>Knoten in Lagen einteilen</a:t>
            </a:r>
          </a:p>
          <a:p>
            <a:pPr marL="457200" lvl="1" indent="0">
              <a:buNone/>
            </a:pPr>
            <a:r>
              <a:rPr lang="de-DE" dirty="0" err="1"/>
              <a:t>Dummyknoten</a:t>
            </a:r>
            <a:r>
              <a:rPr lang="de-DE" dirty="0"/>
              <a:t> hinzufügen</a:t>
            </a:r>
          </a:p>
          <a:p>
            <a:r>
              <a:rPr lang="de-DE" dirty="0"/>
              <a:t>2: Kreuzungsreduzierung</a:t>
            </a:r>
          </a:p>
          <a:p>
            <a:pPr marL="457200" lvl="1" indent="0">
              <a:buNone/>
            </a:pPr>
            <a:r>
              <a:rPr lang="de-DE" dirty="0"/>
              <a:t>Layer-Sweep mit </a:t>
            </a:r>
            <a:r>
              <a:rPr lang="de-DE" dirty="0" err="1"/>
              <a:t>Barycenter</a:t>
            </a:r>
            <a:r>
              <a:rPr lang="de-DE" dirty="0"/>
              <a:t>-Heuristik</a:t>
            </a:r>
          </a:p>
        </p:txBody>
      </p:sp>
      <p:sp>
        <p:nvSpPr>
          <p:cNvPr id="34" name="Inhaltsplatzhalter 2">
            <a:extLst>
              <a:ext uri="{FF2B5EF4-FFF2-40B4-BE49-F238E27FC236}">
                <a16:creationId xmlns:a16="http://schemas.microsoft.com/office/drawing/2014/main" id="{B6ABD65B-84C8-45CC-9EA9-6E77E43F352C}"/>
              </a:ext>
            </a:extLst>
          </p:cNvPr>
          <p:cNvSpPr txBox="1">
            <a:spLocks/>
          </p:cNvSpPr>
          <p:nvPr/>
        </p:nvSpPr>
        <p:spPr>
          <a:xfrm>
            <a:off x="2497137" y="4770477"/>
            <a:ext cx="4551532" cy="1360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400" dirty="0" err="1"/>
              <a:t>bc</a:t>
            </a:r>
            <a:r>
              <a:rPr lang="de-DE" sz="2400" dirty="0"/>
              <a:t>(D1) = 1</a:t>
            </a:r>
          </a:p>
          <a:p>
            <a:pPr marL="0" indent="0">
              <a:buNone/>
            </a:pPr>
            <a:r>
              <a:rPr lang="de-DE" sz="2400" dirty="0" err="1"/>
              <a:t>bc</a:t>
            </a:r>
            <a:r>
              <a:rPr lang="de-DE" sz="2400" dirty="0"/>
              <a:t>(V5) = (1 + 2) / 2</a:t>
            </a:r>
          </a:p>
          <a:p>
            <a:pPr marL="0" indent="0">
              <a:buNone/>
            </a:pPr>
            <a:r>
              <a:rPr lang="de-DE" sz="2400" dirty="0" err="1"/>
              <a:t>bc</a:t>
            </a:r>
            <a:r>
              <a:rPr lang="de-DE" sz="2400" dirty="0"/>
              <a:t>(V4) = (1 + 2) / 2</a:t>
            </a:r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F68C562-B84F-4055-9782-86E5C3EEDCA6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17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E0B16922-CDC8-4B59-A035-F5927F1214B9}"/>
              </a:ext>
            </a:extLst>
          </p:cNvPr>
          <p:cNvCxnSpPr>
            <a:cxnSpLocks/>
            <a:stCxn id="58" idx="0"/>
            <a:endCxn id="63" idx="2"/>
          </p:cNvCxnSpPr>
          <p:nvPr/>
        </p:nvCxnSpPr>
        <p:spPr>
          <a:xfrm flipV="1">
            <a:off x="7643023" y="4643192"/>
            <a:ext cx="1496014" cy="647805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40A4FF83-CD94-4D25-AEC3-9F194CD35ADD}"/>
              </a:ext>
            </a:extLst>
          </p:cNvPr>
          <p:cNvCxnSpPr>
            <a:cxnSpLocks/>
            <a:stCxn id="58" idx="0"/>
            <a:endCxn id="62" idx="2"/>
          </p:cNvCxnSpPr>
          <p:nvPr/>
        </p:nvCxnSpPr>
        <p:spPr>
          <a:xfrm flipV="1">
            <a:off x="7643023" y="4643192"/>
            <a:ext cx="2992292" cy="647805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7D333593-3D85-4E77-A69A-456EBCBE9BAB}"/>
              </a:ext>
            </a:extLst>
          </p:cNvPr>
          <p:cNvCxnSpPr>
            <a:cxnSpLocks/>
            <a:stCxn id="63" idx="0"/>
            <a:endCxn id="64" idx="2"/>
          </p:cNvCxnSpPr>
          <p:nvPr/>
        </p:nvCxnSpPr>
        <p:spPr>
          <a:xfrm flipV="1">
            <a:off x="9139037" y="3630707"/>
            <a:ext cx="0" cy="646725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CA620C4F-824A-4BEF-BF85-715412F9FFEA}"/>
              </a:ext>
            </a:extLst>
          </p:cNvPr>
          <p:cNvCxnSpPr>
            <a:cxnSpLocks/>
            <a:stCxn id="58" idx="0"/>
            <a:endCxn id="75" idx="2"/>
          </p:cNvCxnSpPr>
          <p:nvPr/>
        </p:nvCxnSpPr>
        <p:spPr>
          <a:xfrm flipV="1">
            <a:off x="7643023" y="4645355"/>
            <a:ext cx="0" cy="645642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05B7FF8E-05B2-4E3E-A438-125640AF1F64}"/>
              </a:ext>
            </a:extLst>
          </p:cNvPr>
          <p:cNvCxnSpPr>
            <a:cxnSpLocks/>
            <a:stCxn id="59" idx="0"/>
            <a:endCxn id="79" idx="2"/>
          </p:cNvCxnSpPr>
          <p:nvPr/>
        </p:nvCxnSpPr>
        <p:spPr>
          <a:xfrm flipH="1" flipV="1">
            <a:off x="7643023" y="2613896"/>
            <a:ext cx="2992292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B4AEF6E2-642A-48E3-B58F-B39CF3A40173}"/>
              </a:ext>
            </a:extLst>
          </p:cNvPr>
          <p:cNvCxnSpPr>
            <a:cxnSpLocks/>
            <a:stCxn id="59" idx="0"/>
            <a:endCxn id="61" idx="2"/>
          </p:cNvCxnSpPr>
          <p:nvPr/>
        </p:nvCxnSpPr>
        <p:spPr>
          <a:xfrm flipH="1" flipV="1">
            <a:off x="9139037" y="2613896"/>
            <a:ext cx="1496278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C5861717-98F5-4C24-AA6D-AAD69A90DFAF}"/>
              </a:ext>
            </a:extLst>
          </p:cNvPr>
          <p:cNvCxnSpPr>
            <a:cxnSpLocks/>
            <a:stCxn id="72" idx="0"/>
            <a:endCxn id="63" idx="2"/>
          </p:cNvCxnSpPr>
          <p:nvPr/>
        </p:nvCxnSpPr>
        <p:spPr>
          <a:xfrm flipV="1">
            <a:off x="9139037" y="4643192"/>
            <a:ext cx="0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0953762A-14A9-46DA-B671-971DFD6B56DF}"/>
              </a:ext>
            </a:extLst>
          </p:cNvPr>
          <p:cNvCxnSpPr>
            <a:cxnSpLocks/>
            <a:stCxn id="72" idx="0"/>
            <a:endCxn id="62" idx="2"/>
          </p:cNvCxnSpPr>
          <p:nvPr/>
        </p:nvCxnSpPr>
        <p:spPr>
          <a:xfrm flipV="1">
            <a:off x="9139037" y="4643192"/>
            <a:ext cx="1496278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62A59DA5-B0BC-4403-A6D7-746DBD825BE7}"/>
              </a:ext>
            </a:extLst>
          </p:cNvPr>
          <p:cNvCxnSpPr>
            <a:cxnSpLocks/>
            <a:stCxn id="62" idx="0"/>
            <a:endCxn id="76" idx="2"/>
          </p:cNvCxnSpPr>
          <p:nvPr/>
        </p:nvCxnSpPr>
        <p:spPr>
          <a:xfrm flipH="1" flipV="1">
            <a:off x="7643023" y="3628544"/>
            <a:ext cx="2992292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Gerader Verbinder 52">
            <a:extLst>
              <a:ext uri="{FF2B5EF4-FFF2-40B4-BE49-F238E27FC236}">
                <a16:creationId xmlns:a16="http://schemas.microsoft.com/office/drawing/2014/main" id="{47033D92-E8C8-4A84-A852-B66070A685BA}"/>
              </a:ext>
            </a:extLst>
          </p:cNvPr>
          <p:cNvCxnSpPr>
            <a:cxnSpLocks/>
            <a:stCxn id="61" idx="0"/>
            <a:endCxn id="73" idx="2"/>
          </p:cNvCxnSpPr>
          <p:nvPr/>
        </p:nvCxnSpPr>
        <p:spPr>
          <a:xfrm flipH="1" flipV="1">
            <a:off x="7643023" y="1599248"/>
            <a:ext cx="1496014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Gerader Verbinder 53">
            <a:extLst>
              <a:ext uri="{FF2B5EF4-FFF2-40B4-BE49-F238E27FC236}">
                <a16:creationId xmlns:a16="http://schemas.microsoft.com/office/drawing/2014/main" id="{2F8ECFF5-6110-4215-87A2-FEF43E6E79A7}"/>
              </a:ext>
            </a:extLst>
          </p:cNvPr>
          <p:cNvCxnSpPr>
            <a:cxnSpLocks/>
            <a:stCxn id="75" idx="0"/>
            <a:endCxn id="59" idx="2"/>
          </p:cNvCxnSpPr>
          <p:nvPr/>
        </p:nvCxnSpPr>
        <p:spPr>
          <a:xfrm flipV="1">
            <a:off x="7643023" y="3628544"/>
            <a:ext cx="2992292" cy="651051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Gerader Verbinder 54">
            <a:extLst>
              <a:ext uri="{FF2B5EF4-FFF2-40B4-BE49-F238E27FC236}">
                <a16:creationId xmlns:a16="http://schemas.microsoft.com/office/drawing/2014/main" id="{247996AE-2FC6-4891-BCCA-2F9471B08269}"/>
              </a:ext>
            </a:extLst>
          </p:cNvPr>
          <p:cNvCxnSpPr>
            <a:cxnSpLocks/>
            <a:stCxn id="76" idx="0"/>
            <a:endCxn id="61" idx="2"/>
          </p:cNvCxnSpPr>
          <p:nvPr/>
        </p:nvCxnSpPr>
        <p:spPr>
          <a:xfrm flipV="1">
            <a:off x="7643023" y="2613896"/>
            <a:ext cx="1496014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Gerader Verbinder 55">
            <a:extLst>
              <a:ext uri="{FF2B5EF4-FFF2-40B4-BE49-F238E27FC236}">
                <a16:creationId xmlns:a16="http://schemas.microsoft.com/office/drawing/2014/main" id="{58493C03-FC0A-4B9A-9A75-4C1A2D908B35}"/>
              </a:ext>
            </a:extLst>
          </p:cNvPr>
          <p:cNvCxnSpPr>
            <a:cxnSpLocks/>
            <a:stCxn id="79" idx="0"/>
            <a:endCxn id="73" idx="2"/>
          </p:cNvCxnSpPr>
          <p:nvPr/>
        </p:nvCxnSpPr>
        <p:spPr>
          <a:xfrm flipV="1">
            <a:off x="7643023" y="1599248"/>
            <a:ext cx="0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Gerader Verbinder 56">
            <a:extLst>
              <a:ext uri="{FF2B5EF4-FFF2-40B4-BE49-F238E27FC236}">
                <a16:creationId xmlns:a16="http://schemas.microsoft.com/office/drawing/2014/main" id="{39CAF52B-3788-4BE6-BE75-252913193838}"/>
              </a:ext>
            </a:extLst>
          </p:cNvPr>
          <p:cNvCxnSpPr>
            <a:cxnSpLocks/>
            <a:stCxn id="64" idx="0"/>
            <a:endCxn id="61" idx="2"/>
          </p:cNvCxnSpPr>
          <p:nvPr/>
        </p:nvCxnSpPr>
        <p:spPr>
          <a:xfrm flipV="1">
            <a:off x="9139037" y="2613896"/>
            <a:ext cx="0" cy="651051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Rechteck: abgerundete Ecken 57">
            <a:extLst>
              <a:ext uri="{FF2B5EF4-FFF2-40B4-BE49-F238E27FC236}">
                <a16:creationId xmlns:a16="http://schemas.microsoft.com/office/drawing/2014/main" id="{A216769F-198C-42B2-A433-6582CB2D5E39}"/>
              </a:ext>
            </a:extLst>
          </p:cNvPr>
          <p:cNvSpPr/>
          <p:nvPr/>
        </p:nvSpPr>
        <p:spPr>
          <a:xfrm>
            <a:off x="7386120" y="5290997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V1</a:t>
            </a:r>
          </a:p>
        </p:txBody>
      </p:sp>
      <p:sp>
        <p:nvSpPr>
          <p:cNvPr id="59" name="Rechteck: abgerundete Ecken 58">
            <a:extLst>
              <a:ext uri="{FF2B5EF4-FFF2-40B4-BE49-F238E27FC236}">
                <a16:creationId xmlns:a16="http://schemas.microsoft.com/office/drawing/2014/main" id="{EEBFA314-8305-49FE-B4BB-5E352B1063B3}"/>
              </a:ext>
            </a:extLst>
          </p:cNvPr>
          <p:cNvSpPr/>
          <p:nvPr/>
        </p:nvSpPr>
        <p:spPr>
          <a:xfrm>
            <a:off x="10378412" y="3262784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V6</a:t>
            </a:r>
          </a:p>
        </p:txBody>
      </p:sp>
      <p:sp>
        <p:nvSpPr>
          <p:cNvPr id="61" name="Rechteck: abgerundete Ecken 60">
            <a:extLst>
              <a:ext uri="{FF2B5EF4-FFF2-40B4-BE49-F238E27FC236}">
                <a16:creationId xmlns:a16="http://schemas.microsoft.com/office/drawing/2014/main" id="{1E4A3CE4-973C-4C12-BC74-A9CDE1A499D8}"/>
              </a:ext>
            </a:extLst>
          </p:cNvPr>
          <p:cNvSpPr/>
          <p:nvPr/>
        </p:nvSpPr>
        <p:spPr>
          <a:xfrm>
            <a:off x="8882134" y="2248136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V3</a:t>
            </a:r>
          </a:p>
        </p:txBody>
      </p:sp>
      <p:sp>
        <p:nvSpPr>
          <p:cNvPr id="62" name="Rechteck: abgerundete Ecken 61">
            <a:extLst>
              <a:ext uri="{FF2B5EF4-FFF2-40B4-BE49-F238E27FC236}">
                <a16:creationId xmlns:a16="http://schemas.microsoft.com/office/drawing/2014/main" id="{EA730159-1D1C-40EE-BB40-7F060543FFE0}"/>
              </a:ext>
            </a:extLst>
          </p:cNvPr>
          <p:cNvSpPr/>
          <p:nvPr/>
        </p:nvSpPr>
        <p:spPr>
          <a:xfrm>
            <a:off x="10378412" y="4277432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V4</a:t>
            </a:r>
          </a:p>
        </p:txBody>
      </p:sp>
      <p:sp>
        <p:nvSpPr>
          <p:cNvPr id="63" name="Rechteck: abgerundete Ecken 62">
            <a:extLst>
              <a:ext uri="{FF2B5EF4-FFF2-40B4-BE49-F238E27FC236}">
                <a16:creationId xmlns:a16="http://schemas.microsoft.com/office/drawing/2014/main" id="{7A6A05DA-0092-4D5B-8FC8-8A362BD4161F}"/>
              </a:ext>
            </a:extLst>
          </p:cNvPr>
          <p:cNvSpPr/>
          <p:nvPr/>
        </p:nvSpPr>
        <p:spPr>
          <a:xfrm>
            <a:off x="8882134" y="4277432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V5</a:t>
            </a:r>
          </a:p>
        </p:txBody>
      </p:sp>
      <p:sp>
        <p:nvSpPr>
          <p:cNvPr id="64" name="Rechteck: abgerundete Ecken 63">
            <a:extLst>
              <a:ext uri="{FF2B5EF4-FFF2-40B4-BE49-F238E27FC236}">
                <a16:creationId xmlns:a16="http://schemas.microsoft.com/office/drawing/2014/main" id="{B29C3579-1821-41A0-88BA-0CDA0AFD7CF0}"/>
              </a:ext>
            </a:extLst>
          </p:cNvPr>
          <p:cNvSpPr/>
          <p:nvPr/>
        </p:nvSpPr>
        <p:spPr>
          <a:xfrm>
            <a:off x="8882134" y="3264947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V2</a:t>
            </a:r>
          </a:p>
        </p:txBody>
      </p:sp>
      <p:sp>
        <p:nvSpPr>
          <p:cNvPr id="72" name="Rechteck: abgerundete Ecken 71">
            <a:extLst>
              <a:ext uri="{FF2B5EF4-FFF2-40B4-BE49-F238E27FC236}">
                <a16:creationId xmlns:a16="http://schemas.microsoft.com/office/drawing/2014/main" id="{ED9547A9-65A8-4419-96CF-0D055032070F}"/>
              </a:ext>
            </a:extLst>
          </p:cNvPr>
          <p:cNvSpPr/>
          <p:nvPr/>
        </p:nvSpPr>
        <p:spPr>
          <a:xfrm>
            <a:off x="8882134" y="5292080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V7</a:t>
            </a:r>
          </a:p>
        </p:txBody>
      </p:sp>
      <p:sp>
        <p:nvSpPr>
          <p:cNvPr id="73" name="Rechteck: abgerundete Ecken 72">
            <a:extLst>
              <a:ext uri="{FF2B5EF4-FFF2-40B4-BE49-F238E27FC236}">
                <a16:creationId xmlns:a16="http://schemas.microsoft.com/office/drawing/2014/main" id="{9F9E4C40-B708-470C-BD60-A3ADF9D8B509}"/>
              </a:ext>
            </a:extLst>
          </p:cNvPr>
          <p:cNvSpPr/>
          <p:nvPr/>
        </p:nvSpPr>
        <p:spPr>
          <a:xfrm>
            <a:off x="7386120" y="1233488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V8</a:t>
            </a:r>
          </a:p>
        </p:txBody>
      </p:sp>
      <p:sp>
        <p:nvSpPr>
          <p:cNvPr id="75" name="Rechteck: abgerundete Ecken 74">
            <a:extLst>
              <a:ext uri="{FF2B5EF4-FFF2-40B4-BE49-F238E27FC236}">
                <a16:creationId xmlns:a16="http://schemas.microsoft.com/office/drawing/2014/main" id="{15D87E8B-D371-4E5E-A2A7-119E7DE6D21E}"/>
              </a:ext>
            </a:extLst>
          </p:cNvPr>
          <p:cNvSpPr/>
          <p:nvPr/>
        </p:nvSpPr>
        <p:spPr>
          <a:xfrm>
            <a:off x="7386120" y="4279595"/>
            <a:ext cx="513806" cy="365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D1</a:t>
            </a:r>
          </a:p>
        </p:txBody>
      </p:sp>
      <p:sp>
        <p:nvSpPr>
          <p:cNvPr id="76" name="Rechteck: abgerundete Ecken 75">
            <a:extLst>
              <a:ext uri="{FF2B5EF4-FFF2-40B4-BE49-F238E27FC236}">
                <a16:creationId xmlns:a16="http://schemas.microsoft.com/office/drawing/2014/main" id="{3EDE5EC3-CCAD-4D35-B2C6-DEBC179F6749}"/>
              </a:ext>
            </a:extLst>
          </p:cNvPr>
          <p:cNvSpPr/>
          <p:nvPr/>
        </p:nvSpPr>
        <p:spPr>
          <a:xfrm>
            <a:off x="7386120" y="3262784"/>
            <a:ext cx="513806" cy="365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D2</a:t>
            </a:r>
          </a:p>
        </p:txBody>
      </p:sp>
      <p:sp>
        <p:nvSpPr>
          <p:cNvPr id="79" name="Rechteck: abgerundete Ecken 78">
            <a:extLst>
              <a:ext uri="{FF2B5EF4-FFF2-40B4-BE49-F238E27FC236}">
                <a16:creationId xmlns:a16="http://schemas.microsoft.com/office/drawing/2014/main" id="{03E6482C-F63B-4650-A865-D27E43C10AB3}"/>
              </a:ext>
            </a:extLst>
          </p:cNvPr>
          <p:cNvSpPr/>
          <p:nvPr/>
        </p:nvSpPr>
        <p:spPr>
          <a:xfrm>
            <a:off x="7386120" y="2248136"/>
            <a:ext cx="513806" cy="365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D3</a:t>
            </a:r>
          </a:p>
        </p:txBody>
      </p:sp>
    </p:spTree>
    <p:extLst>
      <p:ext uri="{BB962C8B-B14F-4D97-AF65-F5344CB8AC3E}">
        <p14:creationId xmlns:p14="http://schemas.microsoft.com/office/powerpoint/2010/main" val="3737230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26B38B28-AB81-4BD2-9576-10E402E9EFD4}"/>
              </a:ext>
            </a:extLst>
          </p:cNvPr>
          <p:cNvCxnSpPr>
            <a:cxnSpLocks/>
          </p:cNvCxnSpPr>
          <p:nvPr/>
        </p:nvCxnSpPr>
        <p:spPr>
          <a:xfrm flipH="1">
            <a:off x="6647977" y="3443500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r Verbinder 65">
            <a:extLst>
              <a:ext uri="{FF2B5EF4-FFF2-40B4-BE49-F238E27FC236}">
                <a16:creationId xmlns:a16="http://schemas.microsoft.com/office/drawing/2014/main" id="{6E8870FD-ABD6-4E1C-A378-D9A7B911D527}"/>
              </a:ext>
            </a:extLst>
          </p:cNvPr>
          <p:cNvCxnSpPr>
            <a:cxnSpLocks/>
          </p:cNvCxnSpPr>
          <p:nvPr/>
        </p:nvCxnSpPr>
        <p:spPr>
          <a:xfrm flipH="1">
            <a:off x="6647977" y="4457066"/>
            <a:ext cx="4944863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r Verbinder 66">
            <a:extLst>
              <a:ext uri="{FF2B5EF4-FFF2-40B4-BE49-F238E27FC236}">
                <a16:creationId xmlns:a16="http://schemas.microsoft.com/office/drawing/2014/main" id="{4FB999FA-5A2F-407A-A6CD-C2206858563D}"/>
              </a:ext>
            </a:extLst>
          </p:cNvPr>
          <p:cNvCxnSpPr>
            <a:cxnSpLocks/>
          </p:cNvCxnSpPr>
          <p:nvPr/>
        </p:nvCxnSpPr>
        <p:spPr>
          <a:xfrm flipH="1">
            <a:off x="6647977" y="1416368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r Verbinder 67">
            <a:extLst>
              <a:ext uri="{FF2B5EF4-FFF2-40B4-BE49-F238E27FC236}">
                <a16:creationId xmlns:a16="http://schemas.microsoft.com/office/drawing/2014/main" id="{AA731620-AC29-4277-B0FC-A05C76C94CE5}"/>
              </a:ext>
            </a:extLst>
          </p:cNvPr>
          <p:cNvCxnSpPr>
            <a:cxnSpLocks/>
          </p:cNvCxnSpPr>
          <p:nvPr/>
        </p:nvCxnSpPr>
        <p:spPr>
          <a:xfrm flipH="1">
            <a:off x="6647977" y="2429934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r Verbinder 68">
            <a:extLst>
              <a:ext uri="{FF2B5EF4-FFF2-40B4-BE49-F238E27FC236}">
                <a16:creationId xmlns:a16="http://schemas.microsoft.com/office/drawing/2014/main" id="{C7FA5700-89A0-480A-8F28-E9A8E58DAA86}"/>
              </a:ext>
            </a:extLst>
          </p:cNvPr>
          <p:cNvCxnSpPr>
            <a:cxnSpLocks/>
          </p:cNvCxnSpPr>
          <p:nvPr/>
        </p:nvCxnSpPr>
        <p:spPr>
          <a:xfrm flipH="1">
            <a:off x="6647977" y="5470631"/>
            <a:ext cx="4944863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Sugiyama</a:t>
            </a:r>
            <a:r>
              <a:rPr lang="de-DE" dirty="0"/>
              <a:t>-Algorithmus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55BCF8-BA60-4EBC-A2EA-95920B5FA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69129" cy="4479381"/>
          </a:xfrm>
        </p:spPr>
        <p:txBody>
          <a:bodyPr>
            <a:normAutofit/>
          </a:bodyPr>
          <a:lstStyle/>
          <a:p>
            <a:r>
              <a:rPr lang="de-DE" dirty="0"/>
              <a:t>1: Vorverarbeitung</a:t>
            </a:r>
          </a:p>
          <a:p>
            <a:pPr marL="457200" lvl="1" indent="0">
              <a:buNone/>
            </a:pPr>
            <a:r>
              <a:rPr lang="de-DE" dirty="0"/>
              <a:t>gerichtete Kreise auflösen</a:t>
            </a:r>
          </a:p>
          <a:p>
            <a:pPr marL="457200" lvl="1" indent="0">
              <a:buNone/>
            </a:pPr>
            <a:r>
              <a:rPr lang="de-DE" dirty="0"/>
              <a:t>Knoten in Lagen einteilen</a:t>
            </a:r>
          </a:p>
          <a:p>
            <a:pPr marL="457200" lvl="1" indent="0">
              <a:buNone/>
            </a:pPr>
            <a:r>
              <a:rPr lang="de-DE" dirty="0" err="1"/>
              <a:t>Dummyknoten</a:t>
            </a:r>
            <a:r>
              <a:rPr lang="de-DE" dirty="0"/>
              <a:t> hinzufügen</a:t>
            </a:r>
          </a:p>
          <a:p>
            <a:r>
              <a:rPr lang="de-DE" dirty="0"/>
              <a:t>2: Kreuzungsreduzierung</a:t>
            </a:r>
          </a:p>
          <a:p>
            <a:pPr marL="457200" lvl="1" indent="0">
              <a:buNone/>
            </a:pPr>
            <a:r>
              <a:rPr lang="de-DE" dirty="0"/>
              <a:t>Layer-Sweep mit </a:t>
            </a:r>
            <a:r>
              <a:rPr lang="de-DE" dirty="0" err="1"/>
              <a:t>Barycenter</a:t>
            </a:r>
            <a:r>
              <a:rPr lang="de-DE" dirty="0"/>
              <a:t>-Heuristik</a:t>
            </a:r>
          </a:p>
        </p:txBody>
      </p:sp>
      <p:sp>
        <p:nvSpPr>
          <p:cNvPr id="34" name="Inhaltsplatzhalter 2">
            <a:extLst>
              <a:ext uri="{FF2B5EF4-FFF2-40B4-BE49-F238E27FC236}">
                <a16:creationId xmlns:a16="http://schemas.microsoft.com/office/drawing/2014/main" id="{B6ABD65B-84C8-45CC-9EA9-6E77E43F352C}"/>
              </a:ext>
            </a:extLst>
          </p:cNvPr>
          <p:cNvSpPr txBox="1">
            <a:spLocks/>
          </p:cNvSpPr>
          <p:nvPr/>
        </p:nvSpPr>
        <p:spPr>
          <a:xfrm>
            <a:off x="2497137" y="4770477"/>
            <a:ext cx="4551532" cy="1360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400" dirty="0" err="1"/>
              <a:t>bc</a:t>
            </a:r>
            <a:r>
              <a:rPr lang="de-DE" sz="2400" dirty="0"/>
              <a:t>(D1) = 1</a:t>
            </a:r>
          </a:p>
          <a:p>
            <a:pPr marL="0" indent="0">
              <a:buNone/>
            </a:pPr>
            <a:r>
              <a:rPr lang="de-DE" sz="2400" dirty="0" err="1"/>
              <a:t>bc</a:t>
            </a:r>
            <a:r>
              <a:rPr lang="de-DE" sz="2400" dirty="0"/>
              <a:t>(V5) = 1,5</a:t>
            </a:r>
          </a:p>
          <a:p>
            <a:pPr marL="0" indent="0">
              <a:buNone/>
            </a:pPr>
            <a:r>
              <a:rPr lang="de-DE" sz="2400" dirty="0" err="1"/>
              <a:t>bc</a:t>
            </a:r>
            <a:r>
              <a:rPr lang="de-DE" sz="2400" dirty="0"/>
              <a:t>(V4) = 1,5</a:t>
            </a:r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471EF28-C860-4E44-9A3B-FCD57C7FAA7A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18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EECC06C5-EEC2-4DBE-A41E-083E4ECE3B6C}"/>
              </a:ext>
            </a:extLst>
          </p:cNvPr>
          <p:cNvCxnSpPr>
            <a:cxnSpLocks/>
            <a:stCxn id="62" idx="0"/>
            <a:endCxn id="73" idx="2"/>
          </p:cNvCxnSpPr>
          <p:nvPr/>
        </p:nvCxnSpPr>
        <p:spPr>
          <a:xfrm flipV="1">
            <a:off x="7643023" y="4643192"/>
            <a:ext cx="1496014" cy="647805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0F74C192-38AF-4EAB-9221-8104547604E0}"/>
              </a:ext>
            </a:extLst>
          </p:cNvPr>
          <p:cNvCxnSpPr>
            <a:cxnSpLocks/>
            <a:stCxn id="62" idx="0"/>
            <a:endCxn id="72" idx="2"/>
          </p:cNvCxnSpPr>
          <p:nvPr/>
        </p:nvCxnSpPr>
        <p:spPr>
          <a:xfrm flipV="1">
            <a:off x="7643023" y="4643192"/>
            <a:ext cx="2992292" cy="647805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6E71A472-4AA1-4EFA-A04E-06A7D11DC5BB}"/>
              </a:ext>
            </a:extLst>
          </p:cNvPr>
          <p:cNvCxnSpPr>
            <a:cxnSpLocks/>
            <a:stCxn id="73" idx="0"/>
            <a:endCxn id="75" idx="2"/>
          </p:cNvCxnSpPr>
          <p:nvPr/>
        </p:nvCxnSpPr>
        <p:spPr>
          <a:xfrm flipV="1">
            <a:off x="9139037" y="3630707"/>
            <a:ext cx="0" cy="646725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37B9BAF7-A5E6-4FD9-A2B5-79244DBD2595}"/>
              </a:ext>
            </a:extLst>
          </p:cNvPr>
          <p:cNvCxnSpPr>
            <a:cxnSpLocks/>
            <a:stCxn id="62" idx="0"/>
            <a:endCxn id="81" idx="2"/>
          </p:cNvCxnSpPr>
          <p:nvPr/>
        </p:nvCxnSpPr>
        <p:spPr>
          <a:xfrm flipV="1">
            <a:off x="7643023" y="4645355"/>
            <a:ext cx="0" cy="645642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8F68C6C2-DC5F-45A8-B193-2603833F9B5E}"/>
              </a:ext>
            </a:extLst>
          </p:cNvPr>
          <p:cNvCxnSpPr>
            <a:cxnSpLocks/>
            <a:stCxn id="63" idx="0"/>
            <a:endCxn id="84" idx="2"/>
          </p:cNvCxnSpPr>
          <p:nvPr/>
        </p:nvCxnSpPr>
        <p:spPr>
          <a:xfrm flipH="1" flipV="1">
            <a:off x="7643023" y="2613896"/>
            <a:ext cx="2992292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2E3BC911-24E1-4C67-BE7E-782BE634877E}"/>
              </a:ext>
            </a:extLst>
          </p:cNvPr>
          <p:cNvCxnSpPr>
            <a:cxnSpLocks/>
            <a:stCxn id="63" idx="0"/>
            <a:endCxn id="64" idx="2"/>
          </p:cNvCxnSpPr>
          <p:nvPr/>
        </p:nvCxnSpPr>
        <p:spPr>
          <a:xfrm flipH="1" flipV="1">
            <a:off x="9139037" y="2613896"/>
            <a:ext cx="1496278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Gerader Verbinder 52">
            <a:extLst>
              <a:ext uri="{FF2B5EF4-FFF2-40B4-BE49-F238E27FC236}">
                <a16:creationId xmlns:a16="http://schemas.microsoft.com/office/drawing/2014/main" id="{5138649E-6ED6-4C9E-B37A-50FBF1A851A6}"/>
              </a:ext>
            </a:extLst>
          </p:cNvPr>
          <p:cNvCxnSpPr>
            <a:cxnSpLocks/>
            <a:stCxn id="76" idx="0"/>
            <a:endCxn id="73" idx="2"/>
          </p:cNvCxnSpPr>
          <p:nvPr/>
        </p:nvCxnSpPr>
        <p:spPr>
          <a:xfrm flipV="1">
            <a:off x="9139037" y="4643192"/>
            <a:ext cx="0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Gerader Verbinder 53">
            <a:extLst>
              <a:ext uri="{FF2B5EF4-FFF2-40B4-BE49-F238E27FC236}">
                <a16:creationId xmlns:a16="http://schemas.microsoft.com/office/drawing/2014/main" id="{F703D779-8ED7-4C24-8766-B5B821BEF863}"/>
              </a:ext>
            </a:extLst>
          </p:cNvPr>
          <p:cNvCxnSpPr>
            <a:cxnSpLocks/>
            <a:stCxn id="76" idx="0"/>
            <a:endCxn id="72" idx="2"/>
          </p:cNvCxnSpPr>
          <p:nvPr/>
        </p:nvCxnSpPr>
        <p:spPr>
          <a:xfrm flipV="1">
            <a:off x="9139037" y="4643192"/>
            <a:ext cx="1496278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Gerader Verbinder 54">
            <a:extLst>
              <a:ext uri="{FF2B5EF4-FFF2-40B4-BE49-F238E27FC236}">
                <a16:creationId xmlns:a16="http://schemas.microsoft.com/office/drawing/2014/main" id="{02A047BE-67DB-4114-8EF0-A3CEEFE5BB22}"/>
              </a:ext>
            </a:extLst>
          </p:cNvPr>
          <p:cNvCxnSpPr>
            <a:cxnSpLocks/>
            <a:stCxn id="72" idx="0"/>
            <a:endCxn id="82" idx="2"/>
          </p:cNvCxnSpPr>
          <p:nvPr/>
        </p:nvCxnSpPr>
        <p:spPr>
          <a:xfrm flipH="1" flipV="1">
            <a:off x="7643023" y="3628544"/>
            <a:ext cx="2992292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Gerader Verbinder 55">
            <a:extLst>
              <a:ext uri="{FF2B5EF4-FFF2-40B4-BE49-F238E27FC236}">
                <a16:creationId xmlns:a16="http://schemas.microsoft.com/office/drawing/2014/main" id="{DFB25669-B103-4E34-A18C-E896E77F3469}"/>
              </a:ext>
            </a:extLst>
          </p:cNvPr>
          <p:cNvCxnSpPr>
            <a:cxnSpLocks/>
            <a:stCxn id="64" idx="0"/>
            <a:endCxn id="79" idx="2"/>
          </p:cNvCxnSpPr>
          <p:nvPr/>
        </p:nvCxnSpPr>
        <p:spPr>
          <a:xfrm flipH="1" flipV="1">
            <a:off x="7643023" y="1599248"/>
            <a:ext cx="1496014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Gerader Verbinder 56">
            <a:extLst>
              <a:ext uri="{FF2B5EF4-FFF2-40B4-BE49-F238E27FC236}">
                <a16:creationId xmlns:a16="http://schemas.microsoft.com/office/drawing/2014/main" id="{70686318-459E-4B76-9518-93320E751FB7}"/>
              </a:ext>
            </a:extLst>
          </p:cNvPr>
          <p:cNvCxnSpPr>
            <a:cxnSpLocks/>
            <a:stCxn id="81" idx="0"/>
            <a:endCxn id="63" idx="2"/>
          </p:cNvCxnSpPr>
          <p:nvPr/>
        </p:nvCxnSpPr>
        <p:spPr>
          <a:xfrm flipV="1">
            <a:off x="7643023" y="3628544"/>
            <a:ext cx="2992292" cy="651051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Gerader Verbinder 57">
            <a:extLst>
              <a:ext uri="{FF2B5EF4-FFF2-40B4-BE49-F238E27FC236}">
                <a16:creationId xmlns:a16="http://schemas.microsoft.com/office/drawing/2014/main" id="{95887F0A-26A7-4B86-B84B-B87D717C7A5A}"/>
              </a:ext>
            </a:extLst>
          </p:cNvPr>
          <p:cNvCxnSpPr>
            <a:cxnSpLocks/>
            <a:stCxn id="82" idx="0"/>
            <a:endCxn id="64" idx="2"/>
          </p:cNvCxnSpPr>
          <p:nvPr/>
        </p:nvCxnSpPr>
        <p:spPr>
          <a:xfrm flipV="1">
            <a:off x="7643023" y="2613896"/>
            <a:ext cx="1496014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Gerader Verbinder 58">
            <a:extLst>
              <a:ext uri="{FF2B5EF4-FFF2-40B4-BE49-F238E27FC236}">
                <a16:creationId xmlns:a16="http://schemas.microsoft.com/office/drawing/2014/main" id="{571C7D4B-CF35-40C2-AC7C-9CF3B6489850}"/>
              </a:ext>
            </a:extLst>
          </p:cNvPr>
          <p:cNvCxnSpPr>
            <a:cxnSpLocks/>
            <a:stCxn id="84" idx="0"/>
            <a:endCxn id="79" idx="2"/>
          </p:cNvCxnSpPr>
          <p:nvPr/>
        </p:nvCxnSpPr>
        <p:spPr>
          <a:xfrm flipV="1">
            <a:off x="7643023" y="1599248"/>
            <a:ext cx="0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Gerader Verbinder 60">
            <a:extLst>
              <a:ext uri="{FF2B5EF4-FFF2-40B4-BE49-F238E27FC236}">
                <a16:creationId xmlns:a16="http://schemas.microsoft.com/office/drawing/2014/main" id="{82DB5413-3EB9-41F2-9C7E-81E0F42CCA3D}"/>
              </a:ext>
            </a:extLst>
          </p:cNvPr>
          <p:cNvCxnSpPr>
            <a:cxnSpLocks/>
            <a:stCxn id="75" idx="0"/>
            <a:endCxn id="64" idx="2"/>
          </p:cNvCxnSpPr>
          <p:nvPr/>
        </p:nvCxnSpPr>
        <p:spPr>
          <a:xfrm flipV="1">
            <a:off x="9139037" y="2613896"/>
            <a:ext cx="0" cy="651051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Rechteck: abgerundete Ecken 61">
            <a:extLst>
              <a:ext uri="{FF2B5EF4-FFF2-40B4-BE49-F238E27FC236}">
                <a16:creationId xmlns:a16="http://schemas.microsoft.com/office/drawing/2014/main" id="{5D2A29AC-F5B9-4117-827C-DA5D83808096}"/>
              </a:ext>
            </a:extLst>
          </p:cNvPr>
          <p:cNvSpPr/>
          <p:nvPr/>
        </p:nvSpPr>
        <p:spPr>
          <a:xfrm>
            <a:off x="7386120" y="5290997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V1</a:t>
            </a:r>
          </a:p>
        </p:txBody>
      </p:sp>
      <p:sp>
        <p:nvSpPr>
          <p:cNvPr id="63" name="Rechteck: abgerundete Ecken 62">
            <a:extLst>
              <a:ext uri="{FF2B5EF4-FFF2-40B4-BE49-F238E27FC236}">
                <a16:creationId xmlns:a16="http://schemas.microsoft.com/office/drawing/2014/main" id="{8CDB78AB-D6EA-4AD5-9057-9C5046562FA5}"/>
              </a:ext>
            </a:extLst>
          </p:cNvPr>
          <p:cNvSpPr/>
          <p:nvPr/>
        </p:nvSpPr>
        <p:spPr>
          <a:xfrm>
            <a:off x="10378412" y="3262784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V6</a:t>
            </a:r>
          </a:p>
        </p:txBody>
      </p:sp>
      <p:sp>
        <p:nvSpPr>
          <p:cNvPr id="64" name="Rechteck: abgerundete Ecken 63">
            <a:extLst>
              <a:ext uri="{FF2B5EF4-FFF2-40B4-BE49-F238E27FC236}">
                <a16:creationId xmlns:a16="http://schemas.microsoft.com/office/drawing/2014/main" id="{57C931DC-D67B-4D01-ACD7-50C5C02B46EF}"/>
              </a:ext>
            </a:extLst>
          </p:cNvPr>
          <p:cNvSpPr/>
          <p:nvPr/>
        </p:nvSpPr>
        <p:spPr>
          <a:xfrm>
            <a:off x="8882134" y="2248136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V3</a:t>
            </a:r>
          </a:p>
        </p:txBody>
      </p:sp>
      <p:sp>
        <p:nvSpPr>
          <p:cNvPr id="72" name="Rechteck: abgerundete Ecken 71">
            <a:extLst>
              <a:ext uri="{FF2B5EF4-FFF2-40B4-BE49-F238E27FC236}">
                <a16:creationId xmlns:a16="http://schemas.microsoft.com/office/drawing/2014/main" id="{84FBBF07-BB2E-4612-A0A2-9C5F1377255A}"/>
              </a:ext>
            </a:extLst>
          </p:cNvPr>
          <p:cNvSpPr/>
          <p:nvPr/>
        </p:nvSpPr>
        <p:spPr>
          <a:xfrm>
            <a:off x="10378412" y="4277432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V4</a:t>
            </a:r>
          </a:p>
        </p:txBody>
      </p:sp>
      <p:sp>
        <p:nvSpPr>
          <p:cNvPr id="73" name="Rechteck: abgerundete Ecken 72">
            <a:extLst>
              <a:ext uri="{FF2B5EF4-FFF2-40B4-BE49-F238E27FC236}">
                <a16:creationId xmlns:a16="http://schemas.microsoft.com/office/drawing/2014/main" id="{20BEC533-6BC8-4EBF-A1C9-335ACC7CBE05}"/>
              </a:ext>
            </a:extLst>
          </p:cNvPr>
          <p:cNvSpPr/>
          <p:nvPr/>
        </p:nvSpPr>
        <p:spPr>
          <a:xfrm>
            <a:off x="8882134" y="4277432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V5</a:t>
            </a:r>
          </a:p>
        </p:txBody>
      </p:sp>
      <p:sp>
        <p:nvSpPr>
          <p:cNvPr id="75" name="Rechteck: abgerundete Ecken 74">
            <a:extLst>
              <a:ext uri="{FF2B5EF4-FFF2-40B4-BE49-F238E27FC236}">
                <a16:creationId xmlns:a16="http://schemas.microsoft.com/office/drawing/2014/main" id="{78B1FF07-04F7-48F3-B311-2360996F10B0}"/>
              </a:ext>
            </a:extLst>
          </p:cNvPr>
          <p:cNvSpPr/>
          <p:nvPr/>
        </p:nvSpPr>
        <p:spPr>
          <a:xfrm>
            <a:off x="8882134" y="3264947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V2</a:t>
            </a:r>
          </a:p>
        </p:txBody>
      </p:sp>
      <p:sp>
        <p:nvSpPr>
          <p:cNvPr id="76" name="Rechteck: abgerundete Ecken 75">
            <a:extLst>
              <a:ext uri="{FF2B5EF4-FFF2-40B4-BE49-F238E27FC236}">
                <a16:creationId xmlns:a16="http://schemas.microsoft.com/office/drawing/2014/main" id="{9B66F907-68D4-4681-94CD-2754BCD2A75C}"/>
              </a:ext>
            </a:extLst>
          </p:cNvPr>
          <p:cNvSpPr/>
          <p:nvPr/>
        </p:nvSpPr>
        <p:spPr>
          <a:xfrm>
            <a:off x="8882134" y="5292080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V7</a:t>
            </a:r>
          </a:p>
        </p:txBody>
      </p:sp>
      <p:sp>
        <p:nvSpPr>
          <p:cNvPr id="79" name="Rechteck: abgerundete Ecken 78">
            <a:extLst>
              <a:ext uri="{FF2B5EF4-FFF2-40B4-BE49-F238E27FC236}">
                <a16:creationId xmlns:a16="http://schemas.microsoft.com/office/drawing/2014/main" id="{5F7AABF1-E18E-4700-A2A3-3F18859F5F99}"/>
              </a:ext>
            </a:extLst>
          </p:cNvPr>
          <p:cNvSpPr/>
          <p:nvPr/>
        </p:nvSpPr>
        <p:spPr>
          <a:xfrm>
            <a:off x="7386120" y="1233488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V8</a:t>
            </a:r>
          </a:p>
        </p:txBody>
      </p:sp>
      <p:sp>
        <p:nvSpPr>
          <p:cNvPr id="81" name="Rechteck: abgerundete Ecken 80">
            <a:extLst>
              <a:ext uri="{FF2B5EF4-FFF2-40B4-BE49-F238E27FC236}">
                <a16:creationId xmlns:a16="http://schemas.microsoft.com/office/drawing/2014/main" id="{C5018110-A8B5-4281-B6C2-AEE3686D13A6}"/>
              </a:ext>
            </a:extLst>
          </p:cNvPr>
          <p:cNvSpPr/>
          <p:nvPr/>
        </p:nvSpPr>
        <p:spPr>
          <a:xfrm>
            <a:off x="7386120" y="4279595"/>
            <a:ext cx="513806" cy="365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D1</a:t>
            </a:r>
          </a:p>
        </p:txBody>
      </p:sp>
      <p:sp>
        <p:nvSpPr>
          <p:cNvPr id="82" name="Rechteck: abgerundete Ecken 81">
            <a:extLst>
              <a:ext uri="{FF2B5EF4-FFF2-40B4-BE49-F238E27FC236}">
                <a16:creationId xmlns:a16="http://schemas.microsoft.com/office/drawing/2014/main" id="{459BA258-6915-4C1F-AC53-ED0FF53D47F6}"/>
              </a:ext>
            </a:extLst>
          </p:cNvPr>
          <p:cNvSpPr/>
          <p:nvPr/>
        </p:nvSpPr>
        <p:spPr>
          <a:xfrm>
            <a:off x="7386120" y="3262784"/>
            <a:ext cx="513806" cy="365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D2</a:t>
            </a:r>
          </a:p>
        </p:txBody>
      </p:sp>
      <p:sp>
        <p:nvSpPr>
          <p:cNvPr id="84" name="Rechteck: abgerundete Ecken 83">
            <a:extLst>
              <a:ext uri="{FF2B5EF4-FFF2-40B4-BE49-F238E27FC236}">
                <a16:creationId xmlns:a16="http://schemas.microsoft.com/office/drawing/2014/main" id="{A489ECFE-2BB1-4DEF-A159-6768DC814566}"/>
              </a:ext>
            </a:extLst>
          </p:cNvPr>
          <p:cNvSpPr/>
          <p:nvPr/>
        </p:nvSpPr>
        <p:spPr>
          <a:xfrm>
            <a:off x="7386120" y="2248136"/>
            <a:ext cx="513806" cy="365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D3</a:t>
            </a:r>
          </a:p>
        </p:txBody>
      </p:sp>
    </p:spTree>
    <p:extLst>
      <p:ext uri="{BB962C8B-B14F-4D97-AF65-F5344CB8AC3E}">
        <p14:creationId xmlns:p14="http://schemas.microsoft.com/office/powerpoint/2010/main" val="19981560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26B38B28-AB81-4BD2-9576-10E402E9EFD4}"/>
              </a:ext>
            </a:extLst>
          </p:cNvPr>
          <p:cNvCxnSpPr>
            <a:cxnSpLocks/>
          </p:cNvCxnSpPr>
          <p:nvPr/>
        </p:nvCxnSpPr>
        <p:spPr>
          <a:xfrm flipH="1">
            <a:off x="6647977" y="3443500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r Verbinder 65">
            <a:extLst>
              <a:ext uri="{FF2B5EF4-FFF2-40B4-BE49-F238E27FC236}">
                <a16:creationId xmlns:a16="http://schemas.microsoft.com/office/drawing/2014/main" id="{6E8870FD-ABD6-4E1C-A378-D9A7B911D527}"/>
              </a:ext>
            </a:extLst>
          </p:cNvPr>
          <p:cNvCxnSpPr>
            <a:cxnSpLocks/>
          </p:cNvCxnSpPr>
          <p:nvPr/>
        </p:nvCxnSpPr>
        <p:spPr>
          <a:xfrm flipH="1">
            <a:off x="6647977" y="4457066"/>
            <a:ext cx="4944863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r Verbinder 66">
            <a:extLst>
              <a:ext uri="{FF2B5EF4-FFF2-40B4-BE49-F238E27FC236}">
                <a16:creationId xmlns:a16="http://schemas.microsoft.com/office/drawing/2014/main" id="{4FB999FA-5A2F-407A-A6CD-C2206858563D}"/>
              </a:ext>
            </a:extLst>
          </p:cNvPr>
          <p:cNvCxnSpPr>
            <a:cxnSpLocks/>
          </p:cNvCxnSpPr>
          <p:nvPr/>
        </p:nvCxnSpPr>
        <p:spPr>
          <a:xfrm flipH="1">
            <a:off x="6647977" y="1416368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r Verbinder 67">
            <a:extLst>
              <a:ext uri="{FF2B5EF4-FFF2-40B4-BE49-F238E27FC236}">
                <a16:creationId xmlns:a16="http://schemas.microsoft.com/office/drawing/2014/main" id="{AA731620-AC29-4277-B0FC-A05C76C94CE5}"/>
              </a:ext>
            </a:extLst>
          </p:cNvPr>
          <p:cNvCxnSpPr>
            <a:cxnSpLocks/>
          </p:cNvCxnSpPr>
          <p:nvPr/>
        </p:nvCxnSpPr>
        <p:spPr>
          <a:xfrm flipH="1">
            <a:off x="6647977" y="2429934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r Verbinder 68">
            <a:extLst>
              <a:ext uri="{FF2B5EF4-FFF2-40B4-BE49-F238E27FC236}">
                <a16:creationId xmlns:a16="http://schemas.microsoft.com/office/drawing/2014/main" id="{C7FA5700-89A0-480A-8F28-E9A8E58DAA86}"/>
              </a:ext>
            </a:extLst>
          </p:cNvPr>
          <p:cNvCxnSpPr>
            <a:cxnSpLocks/>
          </p:cNvCxnSpPr>
          <p:nvPr/>
        </p:nvCxnSpPr>
        <p:spPr>
          <a:xfrm flipH="1">
            <a:off x="6647977" y="5470631"/>
            <a:ext cx="4944863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Sugiyama</a:t>
            </a:r>
            <a:r>
              <a:rPr lang="de-DE" dirty="0"/>
              <a:t>-Algorithmus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55BCF8-BA60-4EBC-A2EA-95920B5FA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69129" cy="4479381"/>
          </a:xfrm>
        </p:spPr>
        <p:txBody>
          <a:bodyPr>
            <a:normAutofit/>
          </a:bodyPr>
          <a:lstStyle/>
          <a:p>
            <a:r>
              <a:rPr lang="de-DE" dirty="0"/>
              <a:t>1: Vorverarbeitung</a:t>
            </a:r>
          </a:p>
          <a:p>
            <a:pPr marL="457200" lvl="1" indent="0">
              <a:buNone/>
            </a:pPr>
            <a:r>
              <a:rPr lang="de-DE" dirty="0"/>
              <a:t>gerichtete Kreise auflösen</a:t>
            </a:r>
          </a:p>
          <a:p>
            <a:pPr marL="457200" lvl="1" indent="0">
              <a:buNone/>
            </a:pPr>
            <a:r>
              <a:rPr lang="de-DE" dirty="0"/>
              <a:t>Knoten in Lagen einteilen</a:t>
            </a:r>
          </a:p>
          <a:p>
            <a:pPr marL="457200" lvl="1" indent="0">
              <a:buNone/>
            </a:pPr>
            <a:r>
              <a:rPr lang="de-DE" dirty="0" err="1"/>
              <a:t>Dummyknoten</a:t>
            </a:r>
            <a:r>
              <a:rPr lang="de-DE" dirty="0"/>
              <a:t> hinzufügen</a:t>
            </a:r>
          </a:p>
          <a:p>
            <a:r>
              <a:rPr lang="de-DE" dirty="0"/>
              <a:t>2: Kreuzungsreduzierung</a:t>
            </a:r>
          </a:p>
          <a:p>
            <a:pPr marL="457200" lvl="1" indent="0">
              <a:buNone/>
            </a:pPr>
            <a:r>
              <a:rPr lang="de-DE" dirty="0"/>
              <a:t>Layer-Sweep mit </a:t>
            </a:r>
            <a:r>
              <a:rPr lang="de-DE" dirty="0" err="1"/>
              <a:t>Barycenter</a:t>
            </a:r>
            <a:r>
              <a:rPr lang="de-DE" dirty="0"/>
              <a:t>-Heuristik</a:t>
            </a:r>
          </a:p>
        </p:txBody>
      </p:sp>
      <p:sp>
        <p:nvSpPr>
          <p:cNvPr id="34" name="Inhaltsplatzhalter 2">
            <a:extLst>
              <a:ext uri="{FF2B5EF4-FFF2-40B4-BE49-F238E27FC236}">
                <a16:creationId xmlns:a16="http://schemas.microsoft.com/office/drawing/2014/main" id="{B6ABD65B-84C8-45CC-9EA9-6E77E43F352C}"/>
              </a:ext>
            </a:extLst>
          </p:cNvPr>
          <p:cNvSpPr txBox="1">
            <a:spLocks/>
          </p:cNvSpPr>
          <p:nvPr/>
        </p:nvSpPr>
        <p:spPr>
          <a:xfrm>
            <a:off x="2497137" y="4770477"/>
            <a:ext cx="4551532" cy="1360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400" dirty="0" err="1"/>
              <a:t>bc</a:t>
            </a:r>
            <a:r>
              <a:rPr lang="de-DE" sz="2400" dirty="0"/>
              <a:t>(D1) = 1</a:t>
            </a:r>
          </a:p>
          <a:p>
            <a:pPr marL="0" indent="0">
              <a:buNone/>
            </a:pPr>
            <a:r>
              <a:rPr lang="de-DE" sz="2400" dirty="0" err="1"/>
              <a:t>bc</a:t>
            </a:r>
            <a:r>
              <a:rPr lang="de-DE" sz="2400" dirty="0"/>
              <a:t>(V5) = 1,5</a:t>
            </a:r>
          </a:p>
          <a:p>
            <a:pPr marL="0" indent="0">
              <a:buNone/>
            </a:pPr>
            <a:r>
              <a:rPr lang="de-DE" sz="2400" dirty="0" err="1"/>
              <a:t>bc</a:t>
            </a:r>
            <a:r>
              <a:rPr lang="de-DE" sz="2400" dirty="0"/>
              <a:t>(V4) = 1,5</a:t>
            </a:r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471EF28-C860-4E44-9A3B-FCD57C7FAA7A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19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EECC06C5-EEC2-4DBE-A41E-083E4ECE3B6C}"/>
              </a:ext>
            </a:extLst>
          </p:cNvPr>
          <p:cNvCxnSpPr>
            <a:cxnSpLocks/>
            <a:stCxn id="62" idx="0"/>
            <a:endCxn id="73" idx="2"/>
          </p:cNvCxnSpPr>
          <p:nvPr/>
        </p:nvCxnSpPr>
        <p:spPr>
          <a:xfrm flipV="1">
            <a:off x="7643023" y="4832033"/>
            <a:ext cx="748007" cy="458964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0F74C192-38AF-4EAB-9221-8104547604E0}"/>
              </a:ext>
            </a:extLst>
          </p:cNvPr>
          <p:cNvCxnSpPr>
            <a:cxnSpLocks/>
            <a:stCxn id="62" idx="0"/>
            <a:endCxn id="72" idx="2"/>
          </p:cNvCxnSpPr>
          <p:nvPr/>
        </p:nvCxnSpPr>
        <p:spPr>
          <a:xfrm flipV="1">
            <a:off x="7643023" y="4434473"/>
            <a:ext cx="748007" cy="856524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6E71A472-4AA1-4EFA-A04E-06A7D11DC5BB}"/>
              </a:ext>
            </a:extLst>
          </p:cNvPr>
          <p:cNvCxnSpPr>
            <a:cxnSpLocks/>
            <a:stCxn id="73" idx="0"/>
            <a:endCxn id="75" idx="2"/>
          </p:cNvCxnSpPr>
          <p:nvPr/>
        </p:nvCxnSpPr>
        <p:spPr>
          <a:xfrm flipV="1">
            <a:off x="8391030" y="3630707"/>
            <a:ext cx="748007" cy="835566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37B9BAF7-A5E6-4FD9-A2B5-79244DBD2595}"/>
              </a:ext>
            </a:extLst>
          </p:cNvPr>
          <p:cNvCxnSpPr>
            <a:cxnSpLocks/>
            <a:stCxn id="62" idx="0"/>
            <a:endCxn id="81" idx="2"/>
          </p:cNvCxnSpPr>
          <p:nvPr/>
        </p:nvCxnSpPr>
        <p:spPr>
          <a:xfrm flipV="1">
            <a:off x="7643023" y="4645355"/>
            <a:ext cx="0" cy="645642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8F68C6C2-DC5F-45A8-B193-2603833F9B5E}"/>
              </a:ext>
            </a:extLst>
          </p:cNvPr>
          <p:cNvCxnSpPr>
            <a:cxnSpLocks/>
            <a:stCxn id="63" idx="0"/>
            <a:endCxn id="84" idx="2"/>
          </p:cNvCxnSpPr>
          <p:nvPr/>
        </p:nvCxnSpPr>
        <p:spPr>
          <a:xfrm flipH="1" flipV="1">
            <a:off x="7643023" y="2613896"/>
            <a:ext cx="2992292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2E3BC911-24E1-4C67-BE7E-782BE634877E}"/>
              </a:ext>
            </a:extLst>
          </p:cNvPr>
          <p:cNvCxnSpPr>
            <a:cxnSpLocks/>
            <a:stCxn id="63" idx="0"/>
            <a:endCxn id="64" idx="2"/>
          </p:cNvCxnSpPr>
          <p:nvPr/>
        </p:nvCxnSpPr>
        <p:spPr>
          <a:xfrm flipH="1" flipV="1">
            <a:off x="9139037" y="2613896"/>
            <a:ext cx="1496278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Gerader Verbinder 52">
            <a:extLst>
              <a:ext uri="{FF2B5EF4-FFF2-40B4-BE49-F238E27FC236}">
                <a16:creationId xmlns:a16="http://schemas.microsoft.com/office/drawing/2014/main" id="{5138649E-6ED6-4C9E-B37A-50FBF1A851A6}"/>
              </a:ext>
            </a:extLst>
          </p:cNvPr>
          <p:cNvCxnSpPr>
            <a:cxnSpLocks/>
            <a:stCxn id="76" idx="0"/>
            <a:endCxn id="73" idx="2"/>
          </p:cNvCxnSpPr>
          <p:nvPr/>
        </p:nvCxnSpPr>
        <p:spPr>
          <a:xfrm flipH="1" flipV="1">
            <a:off x="8391030" y="4832033"/>
            <a:ext cx="748007" cy="460047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Gerader Verbinder 53">
            <a:extLst>
              <a:ext uri="{FF2B5EF4-FFF2-40B4-BE49-F238E27FC236}">
                <a16:creationId xmlns:a16="http://schemas.microsoft.com/office/drawing/2014/main" id="{F703D779-8ED7-4C24-8766-B5B821BEF863}"/>
              </a:ext>
            </a:extLst>
          </p:cNvPr>
          <p:cNvCxnSpPr>
            <a:cxnSpLocks/>
            <a:stCxn id="76" idx="0"/>
            <a:endCxn id="72" idx="2"/>
          </p:cNvCxnSpPr>
          <p:nvPr/>
        </p:nvCxnSpPr>
        <p:spPr>
          <a:xfrm flipH="1" flipV="1">
            <a:off x="8391030" y="4434473"/>
            <a:ext cx="748007" cy="857607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Gerader Verbinder 54">
            <a:extLst>
              <a:ext uri="{FF2B5EF4-FFF2-40B4-BE49-F238E27FC236}">
                <a16:creationId xmlns:a16="http://schemas.microsoft.com/office/drawing/2014/main" id="{02A047BE-67DB-4114-8EF0-A3CEEFE5BB22}"/>
              </a:ext>
            </a:extLst>
          </p:cNvPr>
          <p:cNvCxnSpPr>
            <a:cxnSpLocks/>
            <a:stCxn id="72" idx="0"/>
            <a:endCxn id="82" idx="2"/>
          </p:cNvCxnSpPr>
          <p:nvPr/>
        </p:nvCxnSpPr>
        <p:spPr>
          <a:xfrm flipH="1" flipV="1">
            <a:off x="7643023" y="3628544"/>
            <a:ext cx="748007" cy="440169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Gerader Verbinder 55">
            <a:extLst>
              <a:ext uri="{FF2B5EF4-FFF2-40B4-BE49-F238E27FC236}">
                <a16:creationId xmlns:a16="http://schemas.microsoft.com/office/drawing/2014/main" id="{DFB25669-B103-4E34-A18C-E896E77F3469}"/>
              </a:ext>
            </a:extLst>
          </p:cNvPr>
          <p:cNvCxnSpPr>
            <a:cxnSpLocks/>
            <a:stCxn id="64" idx="0"/>
            <a:endCxn id="79" idx="2"/>
          </p:cNvCxnSpPr>
          <p:nvPr/>
        </p:nvCxnSpPr>
        <p:spPr>
          <a:xfrm flipH="1" flipV="1">
            <a:off x="7643023" y="1599248"/>
            <a:ext cx="1496014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Gerader Verbinder 56">
            <a:extLst>
              <a:ext uri="{FF2B5EF4-FFF2-40B4-BE49-F238E27FC236}">
                <a16:creationId xmlns:a16="http://schemas.microsoft.com/office/drawing/2014/main" id="{70686318-459E-4B76-9518-93320E751FB7}"/>
              </a:ext>
            </a:extLst>
          </p:cNvPr>
          <p:cNvCxnSpPr>
            <a:cxnSpLocks/>
            <a:stCxn id="81" idx="0"/>
            <a:endCxn id="63" idx="2"/>
          </p:cNvCxnSpPr>
          <p:nvPr/>
        </p:nvCxnSpPr>
        <p:spPr>
          <a:xfrm flipV="1">
            <a:off x="7643023" y="3628544"/>
            <a:ext cx="2992292" cy="651051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Gerader Verbinder 57">
            <a:extLst>
              <a:ext uri="{FF2B5EF4-FFF2-40B4-BE49-F238E27FC236}">
                <a16:creationId xmlns:a16="http://schemas.microsoft.com/office/drawing/2014/main" id="{95887F0A-26A7-4B86-B84B-B87D717C7A5A}"/>
              </a:ext>
            </a:extLst>
          </p:cNvPr>
          <p:cNvCxnSpPr>
            <a:cxnSpLocks/>
            <a:stCxn id="82" idx="0"/>
            <a:endCxn id="64" idx="2"/>
          </p:cNvCxnSpPr>
          <p:nvPr/>
        </p:nvCxnSpPr>
        <p:spPr>
          <a:xfrm flipV="1">
            <a:off x="7643023" y="2613896"/>
            <a:ext cx="1496014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Gerader Verbinder 58">
            <a:extLst>
              <a:ext uri="{FF2B5EF4-FFF2-40B4-BE49-F238E27FC236}">
                <a16:creationId xmlns:a16="http://schemas.microsoft.com/office/drawing/2014/main" id="{571C7D4B-CF35-40C2-AC7C-9CF3B6489850}"/>
              </a:ext>
            </a:extLst>
          </p:cNvPr>
          <p:cNvCxnSpPr>
            <a:cxnSpLocks/>
            <a:stCxn id="84" idx="0"/>
            <a:endCxn id="79" idx="2"/>
          </p:cNvCxnSpPr>
          <p:nvPr/>
        </p:nvCxnSpPr>
        <p:spPr>
          <a:xfrm flipV="1">
            <a:off x="7643023" y="1599248"/>
            <a:ext cx="0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Gerader Verbinder 60">
            <a:extLst>
              <a:ext uri="{FF2B5EF4-FFF2-40B4-BE49-F238E27FC236}">
                <a16:creationId xmlns:a16="http://schemas.microsoft.com/office/drawing/2014/main" id="{82DB5413-3EB9-41F2-9C7E-81E0F42CCA3D}"/>
              </a:ext>
            </a:extLst>
          </p:cNvPr>
          <p:cNvCxnSpPr>
            <a:cxnSpLocks/>
            <a:stCxn id="75" idx="0"/>
            <a:endCxn id="64" idx="2"/>
          </p:cNvCxnSpPr>
          <p:nvPr/>
        </p:nvCxnSpPr>
        <p:spPr>
          <a:xfrm flipV="1">
            <a:off x="9139037" y="2613896"/>
            <a:ext cx="0" cy="651051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Rechteck: abgerundete Ecken 61">
            <a:extLst>
              <a:ext uri="{FF2B5EF4-FFF2-40B4-BE49-F238E27FC236}">
                <a16:creationId xmlns:a16="http://schemas.microsoft.com/office/drawing/2014/main" id="{5D2A29AC-F5B9-4117-827C-DA5D83808096}"/>
              </a:ext>
            </a:extLst>
          </p:cNvPr>
          <p:cNvSpPr/>
          <p:nvPr/>
        </p:nvSpPr>
        <p:spPr>
          <a:xfrm>
            <a:off x="7386120" y="5290997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V1</a:t>
            </a:r>
          </a:p>
        </p:txBody>
      </p:sp>
      <p:sp>
        <p:nvSpPr>
          <p:cNvPr id="63" name="Rechteck: abgerundete Ecken 62">
            <a:extLst>
              <a:ext uri="{FF2B5EF4-FFF2-40B4-BE49-F238E27FC236}">
                <a16:creationId xmlns:a16="http://schemas.microsoft.com/office/drawing/2014/main" id="{8CDB78AB-D6EA-4AD5-9057-9C5046562FA5}"/>
              </a:ext>
            </a:extLst>
          </p:cNvPr>
          <p:cNvSpPr/>
          <p:nvPr/>
        </p:nvSpPr>
        <p:spPr>
          <a:xfrm>
            <a:off x="10378412" y="3262784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V6</a:t>
            </a:r>
          </a:p>
        </p:txBody>
      </p:sp>
      <p:sp>
        <p:nvSpPr>
          <p:cNvPr id="64" name="Rechteck: abgerundete Ecken 63">
            <a:extLst>
              <a:ext uri="{FF2B5EF4-FFF2-40B4-BE49-F238E27FC236}">
                <a16:creationId xmlns:a16="http://schemas.microsoft.com/office/drawing/2014/main" id="{57C931DC-D67B-4D01-ACD7-50C5C02B46EF}"/>
              </a:ext>
            </a:extLst>
          </p:cNvPr>
          <p:cNvSpPr/>
          <p:nvPr/>
        </p:nvSpPr>
        <p:spPr>
          <a:xfrm>
            <a:off x="8882134" y="2248136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V3</a:t>
            </a:r>
          </a:p>
        </p:txBody>
      </p:sp>
      <p:sp>
        <p:nvSpPr>
          <p:cNvPr id="72" name="Rechteck: abgerundete Ecken 71">
            <a:extLst>
              <a:ext uri="{FF2B5EF4-FFF2-40B4-BE49-F238E27FC236}">
                <a16:creationId xmlns:a16="http://schemas.microsoft.com/office/drawing/2014/main" id="{84FBBF07-BB2E-4612-A0A2-9C5F1377255A}"/>
              </a:ext>
            </a:extLst>
          </p:cNvPr>
          <p:cNvSpPr/>
          <p:nvPr/>
        </p:nvSpPr>
        <p:spPr>
          <a:xfrm>
            <a:off x="8134127" y="4068713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V4</a:t>
            </a:r>
          </a:p>
        </p:txBody>
      </p:sp>
      <p:sp>
        <p:nvSpPr>
          <p:cNvPr id="73" name="Rechteck: abgerundete Ecken 72">
            <a:extLst>
              <a:ext uri="{FF2B5EF4-FFF2-40B4-BE49-F238E27FC236}">
                <a16:creationId xmlns:a16="http://schemas.microsoft.com/office/drawing/2014/main" id="{20BEC533-6BC8-4EBF-A1C9-335ACC7CBE05}"/>
              </a:ext>
            </a:extLst>
          </p:cNvPr>
          <p:cNvSpPr/>
          <p:nvPr/>
        </p:nvSpPr>
        <p:spPr>
          <a:xfrm>
            <a:off x="8134127" y="4466273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V5</a:t>
            </a:r>
          </a:p>
        </p:txBody>
      </p:sp>
      <p:sp>
        <p:nvSpPr>
          <p:cNvPr id="75" name="Rechteck: abgerundete Ecken 74">
            <a:extLst>
              <a:ext uri="{FF2B5EF4-FFF2-40B4-BE49-F238E27FC236}">
                <a16:creationId xmlns:a16="http://schemas.microsoft.com/office/drawing/2014/main" id="{78B1FF07-04F7-48F3-B311-2360996F10B0}"/>
              </a:ext>
            </a:extLst>
          </p:cNvPr>
          <p:cNvSpPr/>
          <p:nvPr/>
        </p:nvSpPr>
        <p:spPr>
          <a:xfrm>
            <a:off x="8882134" y="3264947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V2</a:t>
            </a:r>
          </a:p>
        </p:txBody>
      </p:sp>
      <p:sp>
        <p:nvSpPr>
          <p:cNvPr id="76" name="Rechteck: abgerundete Ecken 75">
            <a:extLst>
              <a:ext uri="{FF2B5EF4-FFF2-40B4-BE49-F238E27FC236}">
                <a16:creationId xmlns:a16="http://schemas.microsoft.com/office/drawing/2014/main" id="{9B66F907-68D4-4681-94CD-2754BCD2A75C}"/>
              </a:ext>
            </a:extLst>
          </p:cNvPr>
          <p:cNvSpPr/>
          <p:nvPr/>
        </p:nvSpPr>
        <p:spPr>
          <a:xfrm>
            <a:off x="8882134" y="5292080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V7</a:t>
            </a:r>
          </a:p>
        </p:txBody>
      </p:sp>
      <p:sp>
        <p:nvSpPr>
          <p:cNvPr id="79" name="Rechteck: abgerundete Ecken 78">
            <a:extLst>
              <a:ext uri="{FF2B5EF4-FFF2-40B4-BE49-F238E27FC236}">
                <a16:creationId xmlns:a16="http://schemas.microsoft.com/office/drawing/2014/main" id="{5F7AABF1-E18E-4700-A2A3-3F18859F5F99}"/>
              </a:ext>
            </a:extLst>
          </p:cNvPr>
          <p:cNvSpPr/>
          <p:nvPr/>
        </p:nvSpPr>
        <p:spPr>
          <a:xfrm>
            <a:off x="7386120" y="1233488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V8</a:t>
            </a:r>
          </a:p>
        </p:txBody>
      </p:sp>
      <p:sp>
        <p:nvSpPr>
          <p:cNvPr id="81" name="Rechteck: abgerundete Ecken 80">
            <a:extLst>
              <a:ext uri="{FF2B5EF4-FFF2-40B4-BE49-F238E27FC236}">
                <a16:creationId xmlns:a16="http://schemas.microsoft.com/office/drawing/2014/main" id="{C5018110-A8B5-4281-B6C2-AEE3686D13A6}"/>
              </a:ext>
            </a:extLst>
          </p:cNvPr>
          <p:cNvSpPr/>
          <p:nvPr/>
        </p:nvSpPr>
        <p:spPr>
          <a:xfrm>
            <a:off x="7386120" y="4279595"/>
            <a:ext cx="513806" cy="365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D1</a:t>
            </a:r>
          </a:p>
        </p:txBody>
      </p:sp>
      <p:sp>
        <p:nvSpPr>
          <p:cNvPr id="82" name="Rechteck: abgerundete Ecken 81">
            <a:extLst>
              <a:ext uri="{FF2B5EF4-FFF2-40B4-BE49-F238E27FC236}">
                <a16:creationId xmlns:a16="http://schemas.microsoft.com/office/drawing/2014/main" id="{459BA258-6915-4C1F-AC53-ED0FF53D47F6}"/>
              </a:ext>
            </a:extLst>
          </p:cNvPr>
          <p:cNvSpPr/>
          <p:nvPr/>
        </p:nvSpPr>
        <p:spPr>
          <a:xfrm>
            <a:off x="7386120" y="3262784"/>
            <a:ext cx="513806" cy="365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D2</a:t>
            </a:r>
          </a:p>
        </p:txBody>
      </p:sp>
      <p:sp>
        <p:nvSpPr>
          <p:cNvPr id="84" name="Rechteck: abgerundete Ecken 83">
            <a:extLst>
              <a:ext uri="{FF2B5EF4-FFF2-40B4-BE49-F238E27FC236}">
                <a16:creationId xmlns:a16="http://schemas.microsoft.com/office/drawing/2014/main" id="{A489ECFE-2BB1-4DEF-A159-6768DC814566}"/>
              </a:ext>
            </a:extLst>
          </p:cNvPr>
          <p:cNvSpPr/>
          <p:nvPr/>
        </p:nvSpPr>
        <p:spPr>
          <a:xfrm>
            <a:off x="7386120" y="2248136"/>
            <a:ext cx="513806" cy="365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D3</a:t>
            </a:r>
          </a:p>
        </p:txBody>
      </p:sp>
    </p:spTree>
    <p:extLst>
      <p:ext uri="{BB962C8B-B14F-4D97-AF65-F5344CB8AC3E}">
        <p14:creationId xmlns:p14="http://schemas.microsoft.com/office/powerpoint/2010/main" val="15600967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55BCF8-BA60-4EBC-A2EA-95920B5FA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526982" cy="4549775"/>
          </a:xfrm>
        </p:spPr>
        <p:txBody>
          <a:bodyPr numCol="2">
            <a:normAutofit/>
          </a:bodyPr>
          <a:lstStyle/>
          <a:p>
            <a:r>
              <a:rPr lang="de-DE" dirty="0"/>
              <a:t>Visualisierung von elektrischen Schaltplänen</a:t>
            </a:r>
          </a:p>
          <a:p>
            <a:r>
              <a:rPr lang="de-DE" dirty="0"/>
              <a:t>Bisherige Methode:</a:t>
            </a:r>
            <a:br>
              <a:rPr lang="de-DE" dirty="0"/>
            </a:br>
            <a:r>
              <a:rPr lang="de-DE" dirty="0" err="1"/>
              <a:t>KLayLayered</a:t>
            </a:r>
            <a:r>
              <a:rPr lang="de-DE" dirty="0"/>
              <a:t>-Algorithmus</a:t>
            </a:r>
            <a:br>
              <a:rPr lang="de-DE" dirty="0"/>
            </a:br>
            <a:r>
              <a:rPr lang="de-DE" dirty="0"/>
              <a:t>KIELER von Schulze et al.</a:t>
            </a:r>
          </a:p>
          <a:p>
            <a:r>
              <a:rPr lang="de-DE" dirty="0"/>
              <a:t>Verringerung Anzahl von</a:t>
            </a:r>
          </a:p>
          <a:p>
            <a:pPr marL="457200" lvl="1" indent="0">
              <a:buNone/>
            </a:pPr>
            <a:r>
              <a:rPr lang="de-DE" sz="2800" dirty="0"/>
              <a:t>Kreuzungen</a:t>
            </a:r>
            <a:br>
              <a:rPr lang="de-DE" sz="2800" dirty="0"/>
            </a:br>
            <a:r>
              <a:rPr lang="de-DE" sz="2800" dirty="0"/>
              <a:t>Knicken</a:t>
            </a:r>
          </a:p>
          <a:p>
            <a:r>
              <a:rPr lang="de-DE" dirty="0"/>
              <a:t>Durch Nutzung zusätzlicher Freiheiten</a:t>
            </a:r>
          </a:p>
          <a:p>
            <a:pPr marL="0" indent="0">
              <a:buNone/>
            </a:pPr>
            <a:r>
              <a:rPr lang="de-DE" dirty="0"/>
              <a:t>Bisherige Zeichnung: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FD4F279-5415-40D3-8951-D23A24B2D25A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2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5D4097E-6D73-42C0-989C-5CA64FD5C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6348" y="2384837"/>
            <a:ext cx="5956300" cy="369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5947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26B38B28-AB81-4BD2-9576-10E402E9EFD4}"/>
              </a:ext>
            </a:extLst>
          </p:cNvPr>
          <p:cNvCxnSpPr>
            <a:cxnSpLocks/>
          </p:cNvCxnSpPr>
          <p:nvPr/>
        </p:nvCxnSpPr>
        <p:spPr>
          <a:xfrm flipH="1">
            <a:off x="6647977" y="3443500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r Verbinder 65">
            <a:extLst>
              <a:ext uri="{FF2B5EF4-FFF2-40B4-BE49-F238E27FC236}">
                <a16:creationId xmlns:a16="http://schemas.microsoft.com/office/drawing/2014/main" id="{6E8870FD-ABD6-4E1C-A378-D9A7B911D527}"/>
              </a:ext>
            </a:extLst>
          </p:cNvPr>
          <p:cNvCxnSpPr>
            <a:cxnSpLocks/>
          </p:cNvCxnSpPr>
          <p:nvPr/>
        </p:nvCxnSpPr>
        <p:spPr>
          <a:xfrm flipH="1">
            <a:off x="6647977" y="4457066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r Verbinder 66">
            <a:extLst>
              <a:ext uri="{FF2B5EF4-FFF2-40B4-BE49-F238E27FC236}">
                <a16:creationId xmlns:a16="http://schemas.microsoft.com/office/drawing/2014/main" id="{4FB999FA-5A2F-407A-A6CD-C2206858563D}"/>
              </a:ext>
            </a:extLst>
          </p:cNvPr>
          <p:cNvCxnSpPr>
            <a:cxnSpLocks/>
          </p:cNvCxnSpPr>
          <p:nvPr/>
        </p:nvCxnSpPr>
        <p:spPr>
          <a:xfrm flipH="1">
            <a:off x="6647977" y="1416368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r Verbinder 67">
            <a:extLst>
              <a:ext uri="{FF2B5EF4-FFF2-40B4-BE49-F238E27FC236}">
                <a16:creationId xmlns:a16="http://schemas.microsoft.com/office/drawing/2014/main" id="{AA731620-AC29-4277-B0FC-A05C76C94CE5}"/>
              </a:ext>
            </a:extLst>
          </p:cNvPr>
          <p:cNvCxnSpPr>
            <a:cxnSpLocks/>
          </p:cNvCxnSpPr>
          <p:nvPr/>
        </p:nvCxnSpPr>
        <p:spPr>
          <a:xfrm flipH="1">
            <a:off x="6647977" y="2429934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r Verbinder 68">
            <a:extLst>
              <a:ext uri="{FF2B5EF4-FFF2-40B4-BE49-F238E27FC236}">
                <a16:creationId xmlns:a16="http://schemas.microsoft.com/office/drawing/2014/main" id="{C7FA5700-89A0-480A-8F28-E9A8E58DAA86}"/>
              </a:ext>
            </a:extLst>
          </p:cNvPr>
          <p:cNvCxnSpPr>
            <a:cxnSpLocks/>
          </p:cNvCxnSpPr>
          <p:nvPr/>
        </p:nvCxnSpPr>
        <p:spPr>
          <a:xfrm flipH="1">
            <a:off x="6647977" y="5470631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Sugiyama</a:t>
            </a:r>
            <a:r>
              <a:rPr lang="de-DE" dirty="0"/>
              <a:t>-Algorithmus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55BCF8-BA60-4EBC-A2EA-95920B5FA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69129" cy="4479381"/>
          </a:xfrm>
        </p:spPr>
        <p:txBody>
          <a:bodyPr>
            <a:normAutofit/>
          </a:bodyPr>
          <a:lstStyle/>
          <a:p>
            <a:r>
              <a:rPr lang="de-DE" dirty="0"/>
              <a:t>1: Vorverarbeitung</a:t>
            </a:r>
          </a:p>
          <a:p>
            <a:pPr marL="457200" lvl="1" indent="0">
              <a:buNone/>
            </a:pPr>
            <a:r>
              <a:rPr lang="de-DE" dirty="0"/>
              <a:t>gerichtete Kreise auflösen</a:t>
            </a:r>
          </a:p>
          <a:p>
            <a:pPr marL="457200" lvl="1" indent="0">
              <a:buNone/>
            </a:pPr>
            <a:r>
              <a:rPr lang="de-DE" dirty="0"/>
              <a:t>Knoten in Lagen einteilen</a:t>
            </a:r>
          </a:p>
          <a:p>
            <a:pPr marL="457200" lvl="1" indent="0">
              <a:buNone/>
            </a:pPr>
            <a:r>
              <a:rPr lang="de-DE" dirty="0" err="1"/>
              <a:t>Dummyknoten</a:t>
            </a:r>
            <a:r>
              <a:rPr lang="de-DE" dirty="0"/>
              <a:t> hinzufügen</a:t>
            </a:r>
          </a:p>
          <a:p>
            <a:r>
              <a:rPr lang="de-DE" dirty="0"/>
              <a:t>2: Kreuzungsreduzierung</a:t>
            </a:r>
          </a:p>
          <a:p>
            <a:pPr marL="457200" lvl="1" indent="0">
              <a:buNone/>
            </a:pPr>
            <a:r>
              <a:rPr lang="de-DE" dirty="0"/>
              <a:t>Layer-Sweep mit </a:t>
            </a:r>
            <a:r>
              <a:rPr lang="de-DE" dirty="0" err="1"/>
              <a:t>Barycenter</a:t>
            </a:r>
            <a:r>
              <a:rPr lang="de-DE" dirty="0"/>
              <a:t>-Heuristik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4EBB61-06B3-498C-A689-011E64B0990B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20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26A9791D-AA2A-446B-9F0B-7F58E8D0A8B4}"/>
              </a:ext>
            </a:extLst>
          </p:cNvPr>
          <p:cNvCxnSpPr>
            <a:cxnSpLocks/>
            <a:stCxn id="58" idx="0"/>
            <a:endCxn id="63" idx="2"/>
          </p:cNvCxnSpPr>
          <p:nvPr/>
        </p:nvCxnSpPr>
        <p:spPr>
          <a:xfrm flipV="1">
            <a:off x="7643023" y="4643192"/>
            <a:ext cx="1496014" cy="647805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B259DD69-99F2-4FEB-8216-3AB1165E000A}"/>
              </a:ext>
            </a:extLst>
          </p:cNvPr>
          <p:cNvCxnSpPr>
            <a:cxnSpLocks/>
            <a:stCxn id="58" idx="0"/>
            <a:endCxn id="62" idx="2"/>
          </p:cNvCxnSpPr>
          <p:nvPr/>
        </p:nvCxnSpPr>
        <p:spPr>
          <a:xfrm flipV="1">
            <a:off x="7643023" y="4643192"/>
            <a:ext cx="2992292" cy="647805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71FE883B-C6EA-4298-8275-91B71581FC33}"/>
              </a:ext>
            </a:extLst>
          </p:cNvPr>
          <p:cNvCxnSpPr>
            <a:cxnSpLocks/>
            <a:stCxn id="63" idx="0"/>
            <a:endCxn id="64" idx="2"/>
          </p:cNvCxnSpPr>
          <p:nvPr/>
        </p:nvCxnSpPr>
        <p:spPr>
          <a:xfrm flipV="1">
            <a:off x="9139037" y="3630707"/>
            <a:ext cx="0" cy="646725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525E6CAB-0F07-4B8D-8322-DB9004E1B642}"/>
              </a:ext>
            </a:extLst>
          </p:cNvPr>
          <p:cNvCxnSpPr>
            <a:cxnSpLocks/>
            <a:stCxn id="58" idx="0"/>
            <a:endCxn id="75" idx="2"/>
          </p:cNvCxnSpPr>
          <p:nvPr/>
        </p:nvCxnSpPr>
        <p:spPr>
          <a:xfrm flipV="1">
            <a:off x="7643023" y="4645355"/>
            <a:ext cx="0" cy="645642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67BDA17D-52BA-418D-A1E3-F33329A4AFAD}"/>
              </a:ext>
            </a:extLst>
          </p:cNvPr>
          <p:cNvCxnSpPr>
            <a:cxnSpLocks/>
            <a:stCxn id="59" idx="0"/>
            <a:endCxn id="79" idx="2"/>
          </p:cNvCxnSpPr>
          <p:nvPr/>
        </p:nvCxnSpPr>
        <p:spPr>
          <a:xfrm flipH="1" flipV="1">
            <a:off x="7643023" y="2613896"/>
            <a:ext cx="2992292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65EA2514-9DA8-4A8A-9D87-A78A13C38AD8}"/>
              </a:ext>
            </a:extLst>
          </p:cNvPr>
          <p:cNvCxnSpPr>
            <a:cxnSpLocks/>
            <a:stCxn id="59" idx="0"/>
            <a:endCxn id="61" idx="2"/>
          </p:cNvCxnSpPr>
          <p:nvPr/>
        </p:nvCxnSpPr>
        <p:spPr>
          <a:xfrm flipH="1" flipV="1">
            <a:off x="9139037" y="2613896"/>
            <a:ext cx="1496278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612649DC-5AE6-431B-9BE4-457968D617A6}"/>
              </a:ext>
            </a:extLst>
          </p:cNvPr>
          <p:cNvCxnSpPr>
            <a:cxnSpLocks/>
            <a:stCxn id="72" idx="0"/>
            <a:endCxn id="63" idx="2"/>
          </p:cNvCxnSpPr>
          <p:nvPr/>
        </p:nvCxnSpPr>
        <p:spPr>
          <a:xfrm flipV="1">
            <a:off x="9139037" y="4643192"/>
            <a:ext cx="0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5F9A3CFD-8F83-4B78-BCC9-2E7A67823DD1}"/>
              </a:ext>
            </a:extLst>
          </p:cNvPr>
          <p:cNvCxnSpPr>
            <a:cxnSpLocks/>
            <a:stCxn id="72" idx="0"/>
            <a:endCxn id="62" idx="2"/>
          </p:cNvCxnSpPr>
          <p:nvPr/>
        </p:nvCxnSpPr>
        <p:spPr>
          <a:xfrm flipV="1">
            <a:off x="9139037" y="4643192"/>
            <a:ext cx="1496278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4C45E8AE-D6D5-49B4-AD10-C35B8DD42BD3}"/>
              </a:ext>
            </a:extLst>
          </p:cNvPr>
          <p:cNvCxnSpPr>
            <a:cxnSpLocks/>
            <a:stCxn id="62" idx="0"/>
            <a:endCxn id="76" idx="2"/>
          </p:cNvCxnSpPr>
          <p:nvPr/>
        </p:nvCxnSpPr>
        <p:spPr>
          <a:xfrm flipH="1" flipV="1">
            <a:off x="7643023" y="3628544"/>
            <a:ext cx="2992292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Gerader Verbinder 52">
            <a:extLst>
              <a:ext uri="{FF2B5EF4-FFF2-40B4-BE49-F238E27FC236}">
                <a16:creationId xmlns:a16="http://schemas.microsoft.com/office/drawing/2014/main" id="{73E078ED-FB6D-42AA-B9BD-3EE9FD402012}"/>
              </a:ext>
            </a:extLst>
          </p:cNvPr>
          <p:cNvCxnSpPr>
            <a:cxnSpLocks/>
            <a:stCxn id="61" idx="0"/>
            <a:endCxn id="73" idx="2"/>
          </p:cNvCxnSpPr>
          <p:nvPr/>
        </p:nvCxnSpPr>
        <p:spPr>
          <a:xfrm flipH="1" flipV="1">
            <a:off x="7643023" y="1599248"/>
            <a:ext cx="1496014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Gerader Verbinder 53">
            <a:extLst>
              <a:ext uri="{FF2B5EF4-FFF2-40B4-BE49-F238E27FC236}">
                <a16:creationId xmlns:a16="http://schemas.microsoft.com/office/drawing/2014/main" id="{7ABE6B06-7CEE-49FF-A7EB-B54AD14CBE00}"/>
              </a:ext>
            </a:extLst>
          </p:cNvPr>
          <p:cNvCxnSpPr>
            <a:cxnSpLocks/>
            <a:stCxn id="75" idx="0"/>
            <a:endCxn id="59" idx="2"/>
          </p:cNvCxnSpPr>
          <p:nvPr/>
        </p:nvCxnSpPr>
        <p:spPr>
          <a:xfrm flipV="1">
            <a:off x="7643023" y="3628544"/>
            <a:ext cx="2992292" cy="651051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Gerader Verbinder 54">
            <a:extLst>
              <a:ext uri="{FF2B5EF4-FFF2-40B4-BE49-F238E27FC236}">
                <a16:creationId xmlns:a16="http://schemas.microsoft.com/office/drawing/2014/main" id="{D39170F0-01AE-4FBF-A5AF-5CC62590EB9E}"/>
              </a:ext>
            </a:extLst>
          </p:cNvPr>
          <p:cNvCxnSpPr>
            <a:cxnSpLocks/>
            <a:stCxn id="76" idx="0"/>
            <a:endCxn id="61" idx="2"/>
          </p:cNvCxnSpPr>
          <p:nvPr/>
        </p:nvCxnSpPr>
        <p:spPr>
          <a:xfrm flipV="1">
            <a:off x="7643023" y="2613896"/>
            <a:ext cx="1496014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Gerader Verbinder 55">
            <a:extLst>
              <a:ext uri="{FF2B5EF4-FFF2-40B4-BE49-F238E27FC236}">
                <a16:creationId xmlns:a16="http://schemas.microsoft.com/office/drawing/2014/main" id="{21E69A33-9FE0-40F9-A294-0DE6033313FE}"/>
              </a:ext>
            </a:extLst>
          </p:cNvPr>
          <p:cNvCxnSpPr>
            <a:cxnSpLocks/>
            <a:stCxn id="79" idx="0"/>
            <a:endCxn id="73" idx="2"/>
          </p:cNvCxnSpPr>
          <p:nvPr/>
        </p:nvCxnSpPr>
        <p:spPr>
          <a:xfrm flipV="1">
            <a:off x="7643023" y="1599248"/>
            <a:ext cx="0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Gerader Verbinder 56">
            <a:extLst>
              <a:ext uri="{FF2B5EF4-FFF2-40B4-BE49-F238E27FC236}">
                <a16:creationId xmlns:a16="http://schemas.microsoft.com/office/drawing/2014/main" id="{1D933C67-33FC-4640-983A-C13919E58D31}"/>
              </a:ext>
            </a:extLst>
          </p:cNvPr>
          <p:cNvCxnSpPr>
            <a:cxnSpLocks/>
            <a:stCxn id="64" idx="0"/>
            <a:endCxn id="61" idx="2"/>
          </p:cNvCxnSpPr>
          <p:nvPr/>
        </p:nvCxnSpPr>
        <p:spPr>
          <a:xfrm flipV="1">
            <a:off x="9139037" y="2613896"/>
            <a:ext cx="0" cy="651051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Rechteck: abgerundete Ecken 57">
            <a:extLst>
              <a:ext uri="{FF2B5EF4-FFF2-40B4-BE49-F238E27FC236}">
                <a16:creationId xmlns:a16="http://schemas.microsoft.com/office/drawing/2014/main" id="{B7E94580-E041-4318-97D6-CB4B74B06CBD}"/>
              </a:ext>
            </a:extLst>
          </p:cNvPr>
          <p:cNvSpPr/>
          <p:nvPr/>
        </p:nvSpPr>
        <p:spPr>
          <a:xfrm>
            <a:off x="7386120" y="5290997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V1</a:t>
            </a:r>
          </a:p>
        </p:txBody>
      </p:sp>
      <p:sp>
        <p:nvSpPr>
          <p:cNvPr id="59" name="Rechteck: abgerundete Ecken 58">
            <a:extLst>
              <a:ext uri="{FF2B5EF4-FFF2-40B4-BE49-F238E27FC236}">
                <a16:creationId xmlns:a16="http://schemas.microsoft.com/office/drawing/2014/main" id="{42429D79-FE8A-4331-A120-3D155DC3482D}"/>
              </a:ext>
            </a:extLst>
          </p:cNvPr>
          <p:cNvSpPr/>
          <p:nvPr/>
        </p:nvSpPr>
        <p:spPr>
          <a:xfrm>
            <a:off x="10378412" y="3262784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V6</a:t>
            </a:r>
          </a:p>
        </p:txBody>
      </p:sp>
      <p:sp>
        <p:nvSpPr>
          <p:cNvPr id="61" name="Rechteck: abgerundete Ecken 60">
            <a:extLst>
              <a:ext uri="{FF2B5EF4-FFF2-40B4-BE49-F238E27FC236}">
                <a16:creationId xmlns:a16="http://schemas.microsoft.com/office/drawing/2014/main" id="{7342D503-337C-43E5-99E0-FC0426207157}"/>
              </a:ext>
            </a:extLst>
          </p:cNvPr>
          <p:cNvSpPr/>
          <p:nvPr/>
        </p:nvSpPr>
        <p:spPr>
          <a:xfrm>
            <a:off x="8882134" y="2248136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V3</a:t>
            </a:r>
          </a:p>
        </p:txBody>
      </p:sp>
      <p:sp>
        <p:nvSpPr>
          <p:cNvPr id="62" name="Rechteck: abgerundete Ecken 61">
            <a:extLst>
              <a:ext uri="{FF2B5EF4-FFF2-40B4-BE49-F238E27FC236}">
                <a16:creationId xmlns:a16="http://schemas.microsoft.com/office/drawing/2014/main" id="{FFAC33C6-E7E3-4706-BEA4-F3774F4CF3F5}"/>
              </a:ext>
            </a:extLst>
          </p:cNvPr>
          <p:cNvSpPr/>
          <p:nvPr/>
        </p:nvSpPr>
        <p:spPr>
          <a:xfrm>
            <a:off x="10378412" y="4277432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V4</a:t>
            </a:r>
          </a:p>
        </p:txBody>
      </p:sp>
      <p:sp>
        <p:nvSpPr>
          <p:cNvPr id="63" name="Rechteck: abgerundete Ecken 62">
            <a:extLst>
              <a:ext uri="{FF2B5EF4-FFF2-40B4-BE49-F238E27FC236}">
                <a16:creationId xmlns:a16="http://schemas.microsoft.com/office/drawing/2014/main" id="{DE8E94BF-7DC7-462A-86B7-27F82757FB23}"/>
              </a:ext>
            </a:extLst>
          </p:cNvPr>
          <p:cNvSpPr/>
          <p:nvPr/>
        </p:nvSpPr>
        <p:spPr>
          <a:xfrm>
            <a:off x="8882134" y="4277432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V5</a:t>
            </a:r>
          </a:p>
        </p:txBody>
      </p:sp>
      <p:sp>
        <p:nvSpPr>
          <p:cNvPr id="64" name="Rechteck: abgerundete Ecken 63">
            <a:extLst>
              <a:ext uri="{FF2B5EF4-FFF2-40B4-BE49-F238E27FC236}">
                <a16:creationId xmlns:a16="http://schemas.microsoft.com/office/drawing/2014/main" id="{69163E6C-DA5F-4BF3-ADDA-D12A55C32229}"/>
              </a:ext>
            </a:extLst>
          </p:cNvPr>
          <p:cNvSpPr/>
          <p:nvPr/>
        </p:nvSpPr>
        <p:spPr>
          <a:xfrm>
            <a:off x="8882134" y="3264947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V2</a:t>
            </a:r>
          </a:p>
        </p:txBody>
      </p:sp>
      <p:sp>
        <p:nvSpPr>
          <p:cNvPr id="72" name="Rechteck: abgerundete Ecken 71">
            <a:extLst>
              <a:ext uri="{FF2B5EF4-FFF2-40B4-BE49-F238E27FC236}">
                <a16:creationId xmlns:a16="http://schemas.microsoft.com/office/drawing/2014/main" id="{3E51EDA4-DB47-4397-ADEE-7A106BC5D367}"/>
              </a:ext>
            </a:extLst>
          </p:cNvPr>
          <p:cNvSpPr/>
          <p:nvPr/>
        </p:nvSpPr>
        <p:spPr>
          <a:xfrm>
            <a:off x="8882134" y="5292080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V7</a:t>
            </a:r>
          </a:p>
        </p:txBody>
      </p:sp>
      <p:sp>
        <p:nvSpPr>
          <p:cNvPr id="73" name="Rechteck: abgerundete Ecken 72">
            <a:extLst>
              <a:ext uri="{FF2B5EF4-FFF2-40B4-BE49-F238E27FC236}">
                <a16:creationId xmlns:a16="http://schemas.microsoft.com/office/drawing/2014/main" id="{7F211745-F29D-440F-AD90-D020E76B29A9}"/>
              </a:ext>
            </a:extLst>
          </p:cNvPr>
          <p:cNvSpPr/>
          <p:nvPr/>
        </p:nvSpPr>
        <p:spPr>
          <a:xfrm>
            <a:off x="7386120" y="1233488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V8</a:t>
            </a:r>
          </a:p>
        </p:txBody>
      </p:sp>
      <p:sp>
        <p:nvSpPr>
          <p:cNvPr id="75" name="Rechteck: abgerundete Ecken 74">
            <a:extLst>
              <a:ext uri="{FF2B5EF4-FFF2-40B4-BE49-F238E27FC236}">
                <a16:creationId xmlns:a16="http://schemas.microsoft.com/office/drawing/2014/main" id="{1E67C143-3985-4FA7-B1F0-45EF91ECD0D1}"/>
              </a:ext>
            </a:extLst>
          </p:cNvPr>
          <p:cNvSpPr/>
          <p:nvPr/>
        </p:nvSpPr>
        <p:spPr>
          <a:xfrm>
            <a:off x="7386120" y="4279595"/>
            <a:ext cx="513806" cy="365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D1</a:t>
            </a:r>
          </a:p>
        </p:txBody>
      </p:sp>
      <p:sp>
        <p:nvSpPr>
          <p:cNvPr id="76" name="Rechteck: abgerundete Ecken 75">
            <a:extLst>
              <a:ext uri="{FF2B5EF4-FFF2-40B4-BE49-F238E27FC236}">
                <a16:creationId xmlns:a16="http://schemas.microsoft.com/office/drawing/2014/main" id="{0899B7E7-4ABA-4624-9395-21A89F07A176}"/>
              </a:ext>
            </a:extLst>
          </p:cNvPr>
          <p:cNvSpPr/>
          <p:nvPr/>
        </p:nvSpPr>
        <p:spPr>
          <a:xfrm>
            <a:off x="7386120" y="3262784"/>
            <a:ext cx="513806" cy="365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D2</a:t>
            </a:r>
          </a:p>
        </p:txBody>
      </p:sp>
      <p:sp>
        <p:nvSpPr>
          <p:cNvPr id="79" name="Rechteck: abgerundete Ecken 78">
            <a:extLst>
              <a:ext uri="{FF2B5EF4-FFF2-40B4-BE49-F238E27FC236}">
                <a16:creationId xmlns:a16="http://schemas.microsoft.com/office/drawing/2014/main" id="{24D83DC5-1173-4262-A896-6362474F0EF5}"/>
              </a:ext>
            </a:extLst>
          </p:cNvPr>
          <p:cNvSpPr/>
          <p:nvPr/>
        </p:nvSpPr>
        <p:spPr>
          <a:xfrm>
            <a:off x="7386120" y="2248136"/>
            <a:ext cx="513806" cy="365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D3</a:t>
            </a:r>
          </a:p>
        </p:txBody>
      </p:sp>
    </p:spTree>
    <p:extLst>
      <p:ext uri="{BB962C8B-B14F-4D97-AF65-F5344CB8AC3E}">
        <p14:creationId xmlns:p14="http://schemas.microsoft.com/office/powerpoint/2010/main" val="28175102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26B38B28-AB81-4BD2-9576-10E402E9EFD4}"/>
              </a:ext>
            </a:extLst>
          </p:cNvPr>
          <p:cNvCxnSpPr>
            <a:cxnSpLocks/>
          </p:cNvCxnSpPr>
          <p:nvPr/>
        </p:nvCxnSpPr>
        <p:spPr>
          <a:xfrm flipH="1">
            <a:off x="6647977" y="3443500"/>
            <a:ext cx="4944863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r Verbinder 65">
            <a:extLst>
              <a:ext uri="{FF2B5EF4-FFF2-40B4-BE49-F238E27FC236}">
                <a16:creationId xmlns:a16="http://schemas.microsoft.com/office/drawing/2014/main" id="{6E8870FD-ABD6-4E1C-A378-D9A7B911D527}"/>
              </a:ext>
            </a:extLst>
          </p:cNvPr>
          <p:cNvCxnSpPr>
            <a:cxnSpLocks/>
          </p:cNvCxnSpPr>
          <p:nvPr/>
        </p:nvCxnSpPr>
        <p:spPr>
          <a:xfrm flipH="1">
            <a:off x="6647977" y="4457066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r Verbinder 66">
            <a:extLst>
              <a:ext uri="{FF2B5EF4-FFF2-40B4-BE49-F238E27FC236}">
                <a16:creationId xmlns:a16="http://schemas.microsoft.com/office/drawing/2014/main" id="{4FB999FA-5A2F-407A-A6CD-C2206858563D}"/>
              </a:ext>
            </a:extLst>
          </p:cNvPr>
          <p:cNvCxnSpPr>
            <a:cxnSpLocks/>
          </p:cNvCxnSpPr>
          <p:nvPr/>
        </p:nvCxnSpPr>
        <p:spPr>
          <a:xfrm flipH="1">
            <a:off x="6647977" y="1416368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r Verbinder 67">
            <a:extLst>
              <a:ext uri="{FF2B5EF4-FFF2-40B4-BE49-F238E27FC236}">
                <a16:creationId xmlns:a16="http://schemas.microsoft.com/office/drawing/2014/main" id="{AA731620-AC29-4277-B0FC-A05C76C94CE5}"/>
              </a:ext>
            </a:extLst>
          </p:cNvPr>
          <p:cNvCxnSpPr>
            <a:cxnSpLocks/>
          </p:cNvCxnSpPr>
          <p:nvPr/>
        </p:nvCxnSpPr>
        <p:spPr>
          <a:xfrm flipH="1">
            <a:off x="6647977" y="2429934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r Verbinder 68">
            <a:extLst>
              <a:ext uri="{FF2B5EF4-FFF2-40B4-BE49-F238E27FC236}">
                <a16:creationId xmlns:a16="http://schemas.microsoft.com/office/drawing/2014/main" id="{C7FA5700-89A0-480A-8F28-E9A8E58DAA86}"/>
              </a:ext>
            </a:extLst>
          </p:cNvPr>
          <p:cNvCxnSpPr>
            <a:cxnSpLocks/>
          </p:cNvCxnSpPr>
          <p:nvPr/>
        </p:nvCxnSpPr>
        <p:spPr>
          <a:xfrm flipH="1">
            <a:off x="6647977" y="5470631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Sugiyama</a:t>
            </a:r>
            <a:r>
              <a:rPr lang="de-DE" dirty="0"/>
              <a:t>-Algorithmus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55BCF8-BA60-4EBC-A2EA-95920B5FA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69129" cy="4479381"/>
          </a:xfrm>
        </p:spPr>
        <p:txBody>
          <a:bodyPr>
            <a:normAutofit/>
          </a:bodyPr>
          <a:lstStyle/>
          <a:p>
            <a:r>
              <a:rPr lang="de-DE" dirty="0"/>
              <a:t>1: Vorverarbeitung</a:t>
            </a:r>
          </a:p>
          <a:p>
            <a:pPr marL="457200" lvl="1" indent="0">
              <a:buNone/>
            </a:pPr>
            <a:r>
              <a:rPr lang="de-DE" dirty="0"/>
              <a:t>gerichtete Kreise auflösen</a:t>
            </a:r>
          </a:p>
          <a:p>
            <a:pPr marL="457200" lvl="1" indent="0">
              <a:buNone/>
            </a:pPr>
            <a:r>
              <a:rPr lang="de-DE" dirty="0"/>
              <a:t>Knoten in Lagen einteilen</a:t>
            </a:r>
          </a:p>
          <a:p>
            <a:pPr marL="457200" lvl="1" indent="0">
              <a:buNone/>
            </a:pPr>
            <a:r>
              <a:rPr lang="de-DE" dirty="0" err="1"/>
              <a:t>Dummyknoten</a:t>
            </a:r>
            <a:r>
              <a:rPr lang="de-DE" dirty="0"/>
              <a:t> hinzufügen</a:t>
            </a:r>
          </a:p>
          <a:p>
            <a:r>
              <a:rPr lang="de-DE" dirty="0"/>
              <a:t>2: Kreuzungsreduzierung</a:t>
            </a:r>
          </a:p>
          <a:p>
            <a:pPr marL="457200" lvl="1" indent="0">
              <a:buNone/>
            </a:pPr>
            <a:r>
              <a:rPr lang="de-DE" dirty="0"/>
              <a:t>Layer-Sweep mit </a:t>
            </a:r>
            <a:r>
              <a:rPr lang="de-DE" dirty="0" err="1"/>
              <a:t>Barycenter</a:t>
            </a:r>
            <a:r>
              <a:rPr lang="de-DE" dirty="0"/>
              <a:t>-Heuristik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5F15631-97E8-447D-B28E-45267544BF3F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21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9EB8DB42-56D8-4471-BE25-4CFAFEDCAC44}"/>
              </a:ext>
            </a:extLst>
          </p:cNvPr>
          <p:cNvCxnSpPr>
            <a:cxnSpLocks/>
            <a:stCxn id="58" idx="0"/>
            <a:endCxn id="63" idx="2"/>
          </p:cNvCxnSpPr>
          <p:nvPr/>
        </p:nvCxnSpPr>
        <p:spPr>
          <a:xfrm flipV="1">
            <a:off x="7643023" y="4643192"/>
            <a:ext cx="1496014" cy="647805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B0B6B84A-952E-46F3-84EA-CE4DFC27961C}"/>
              </a:ext>
            </a:extLst>
          </p:cNvPr>
          <p:cNvCxnSpPr>
            <a:cxnSpLocks/>
            <a:stCxn id="58" idx="0"/>
            <a:endCxn id="62" idx="2"/>
          </p:cNvCxnSpPr>
          <p:nvPr/>
        </p:nvCxnSpPr>
        <p:spPr>
          <a:xfrm flipV="1">
            <a:off x="7643023" y="4643192"/>
            <a:ext cx="2992292" cy="647805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720099F3-630B-4A97-BC1E-C83AABEC75F3}"/>
              </a:ext>
            </a:extLst>
          </p:cNvPr>
          <p:cNvCxnSpPr>
            <a:cxnSpLocks/>
            <a:stCxn id="63" idx="0"/>
            <a:endCxn id="64" idx="2"/>
          </p:cNvCxnSpPr>
          <p:nvPr/>
        </p:nvCxnSpPr>
        <p:spPr>
          <a:xfrm flipV="1">
            <a:off x="9139037" y="3630707"/>
            <a:ext cx="0" cy="646725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513B6A28-4C68-4D0C-B923-99B37D431FC8}"/>
              </a:ext>
            </a:extLst>
          </p:cNvPr>
          <p:cNvCxnSpPr>
            <a:cxnSpLocks/>
            <a:stCxn id="58" idx="0"/>
            <a:endCxn id="75" idx="2"/>
          </p:cNvCxnSpPr>
          <p:nvPr/>
        </p:nvCxnSpPr>
        <p:spPr>
          <a:xfrm flipV="1">
            <a:off x="7643023" y="4645355"/>
            <a:ext cx="0" cy="645642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AA08CE21-277C-4EFC-99BF-5A3859430E71}"/>
              </a:ext>
            </a:extLst>
          </p:cNvPr>
          <p:cNvCxnSpPr>
            <a:cxnSpLocks/>
            <a:stCxn id="59" idx="0"/>
            <a:endCxn id="79" idx="2"/>
          </p:cNvCxnSpPr>
          <p:nvPr/>
        </p:nvCxnSpPr>
        <p:spPr>
          <a:xfrm flipH="1" flipV="1">
            <a:off x="7643023" y="2613896"/>
            <a:ext cx="2992292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F3DA7166-3ECA-4F3D-A2DA-1C03BA0712C1}"/>
              </a:ext>
            </a:extLst>
          </p:cNvPr>
          <p:cNvCxnSpPr>
            <a:cxnSpLocks/>
            <a:stCxn id="59" idx="0"/>
            <a:endCxn id="61" idx="2"/>
          </p:cNvCxnSpPr>
          <p:nvPr/>
        </p:nvCxnSpPr>
        <p:spPr>
          <a:xfrm flipH="1" flipV="1">
            <a:off x="9139037" y="2613896"/>
            <a:ext cx="1496278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E48DE4B8-E207-426A-9AD3-0484C9368E25}"/>
              </a:ext>
            </a:extLst>
          </p:cNvPr>
          <p:cNvCxnSpPr>
            <a:cxnSpLocks/>
            <a:stCxn id="72" idx="0"/>
            <a:endCxn id="63" idx="2"/>
          </p:cNvCxnSpPr>
          <p:nvPr/>
        </p:nvCxnSpPr>
        <p:spPr>
          <a:xfrm flipV="1">
            <a:off x="9139037" y="4643192"/>
            <a:ext cx="0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E6D9BEE4-0072-4251-8C0A-374DF06F24DD}"/>
              </a:ext>
            </a:extLst>
          </p:cNvPr>
          <p:cNvCxnSpPr>
            <a:cxnSpLocks/>
            <a:stCxn id="72" idx="0"/>
            <a:endCxn id="62" idx="2"/>
          </p:cNvCxnSpPr>
          <p:nvPr/>
        </p:nvCxnSpPr>
        <p:spPr>
          <a:xfrm flipV="1">
            <a:off x="9139037" y="4643192"/>
            <a:ext cx="1496278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AF946882-6ADB-4855-86F6-316294C3BB71}"/>
              </a:ext>
            </a:extLst>
          </p:cNvPr>
          <p:cNvCxnSpPr>
            <a:cxnSpLocks/>
            <a:stCxn id="62" idx="0"/>
            <a:endCxn id="76" idx="2"/>
          </p:cNvCxnSpPr>
          <p:nvPr/>
        </p:nvCxnSpPr>
        <p:spPr>
          <a:xfrm flipH="1" flipV="1">
            <a:off x="7643023" y="3628544"/>
            <a:ext cx="2992292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Gerader Verbinder 52">
            <a:extLst>
              <a:ext uri="{FF2B5EF4-FFF2-40B4-BE49-F238E27FC236}">
                <a16:creationId xmlns:a16="http://schemas.microsoft.com/office/drawing/2014/main" id="{E7E56C88-A057-44FB-8C72-69C43297C15E}"/>
              </a:ext>
            </a:extLst>
          </p:cNvPr>
          <p:cNvCxnSpPr>
            <a:cxnSpLocks/>
            <a:stCxn id="61" idx="0"/>
            <a:endCxn id="73" idx="2"/>
          </p:cNvCxnSpPr>
          <p:nvPr/>
        </p:nvCxnSpPr>
        <p:spPr>
          <a:xfrm flipH="1" flipV="1">
            <a:off x="7643023" y="1599248"/>
            <a:ext cx="1496014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Gerader Verbinder 53">
            <a:extLst>
              <a:ext uri="{FF2B5EF4-FFF2-40B4-BE49-F238E27FC236}">
                <a16:creationId xmlns:a16="http://schemas.microsoft.com/office/drawing/2014/main" id="{DD7E2EC8-C2C2-4050-9580-D73DBE5621E5}"/>
              </a:ext>
            </a:extLst>
          </p:cNvPr>
          <p:cNvCxnSpPr>
            <a:cxnSpLocks/>
            <a:stCxn id="75" idx="0"/>
            <a:endCxn id="59" idx="2"/>
          </p:cNvCxnSpPr>
          <p:nvPr/>
        </p:nvCxnSpPr>
        <p:spPr>
          <a:xfrm flipV="1">
            <a:off x="7643023" y="3628544"/>
            <a:ext cx="2992292" cy="651051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Gerader Verbinder 54">
            <a:extLst>
              <a:ext uri="{FF2B5EF4-FFF2-40B4-BE49-F238E27FC236}">
                <a16:creationId xmlns:a16="http://schemas.microsoft.com/office/drawing/2014/main" id="{21F6C30A-DA3E-4C26-A484-2FB04E62F74A}"/>
              </a:ext>
            </a:extLst>
          </p:cNvPr>
          <p:cNvCxnSpPr>
            <a:cxnSpLocks/>
            <a:stCxn id="76" idx="0"/>
            <a:endCxn id="61" idx="2"/>
          </p:cNvCxnSpPr>
          <p:nvPr/>
        </p:nvCxnSpPr>
        <p:spPr>
          <a:xfrm flipV="1">
            <a:off x="7643023" y="2613896"/>
            <a:ext cx="1496014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Gerader Verbinder 55">
            <a:extLst>
              <a:ext uri="{FF2B5EF4-FFF2-40B4-BE49-F238E27FC236}">
                <a16:creationId xmlns:a16="http://schemas.microsoft.com/office/drawing/2014/main" id="{2F706349-40FE-4BD3-9989-CBDA2B37D3F9}"/>
              </a:ext>
            </a:extLst>
          </p:cNvPr>
          <p:cNvCxnSpPr>
            <a:cxnSpLocks/>
            <a:stCxn id="79" idx="0"/>
            <a:endCxn id="73" idx="2"/>
          </p:cNvCxnSpPr>
          <p:nvPr/>
        </p:nvCxnSpPr>
        <p:spPr>
          <a:xfrm flipV="1">
            <a:off x="7643023" y="1599248"/>
            <a:ext cx="0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Gerader Verbinder 56">
            <a:extLst>
              <a:ext uri="{FF2B5EF4-FFF2-40B4-BE49-F238E27FC236}">
                <a16:creationId xmlns:a16="http://schemas.microsoft.com/office/drawing/2014/main" id="{6ACB0956-849B-4006-91F0-DCA4404E15A8}"/>
              </a:ext>
            </a:extLst>
          </p:cNvPr>
          <p:cNvCxnSpPr>
            <a:cxnSpLocks/>
            <a:stCxn id="64" idx="0"/>
            <a:endCxn id="61" idx="2"/>
          </p:cNvCxnSpPr>
          <p:nvPr/>
        </p:nvCxnSpPr>
        <p:spPr>
          <a:xfrm flipV="1">
            <a:off x="9139037" y="2613896"/>
            <a:ext cx="0" cy="651051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Rechteck: abgerundete Ecken 57">
            <a:extLst>
              <a:ext uri="{FF2B5EF4-FFF2-40B4-BE49-F238E27FC236}">
                <a16:creationId xmlns:a16="http://schemas.microsoft.com/office/drawing/2014/main" id="{752E56C5-96B3-48E4-A19F-6CD2CB324231}"/>
              </a:ext>
            </a:extLst>
          </p:cNvPr>
          <p:cNvSpPr/>
          <p:nvPr/>
        </p:nvSpPr>
        <p:spPr>
          <a:xfrm>
            <a:off x="7386120" y="5290997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V1</a:t>
            </a:r>
          </a:p>
        </p:txBody>
      </p:sp>
      <p:sp>
        <p:nvSpPr>
          <p:cNvPr id="59" name="Rechteck: abgerundete Ecken 58">
            <a:extLst>
              <a:ext uri="{FF2B5EF4-FFF2-40B4-BE49-F238E27FC236}">
                <a16:creationId xmlns:a16="http://schemas.microsoft.com/office/drawing/2014/main" id="{EB428DB9-4A96-488F-9D8E-13AD7A23EF94}"/>
              </a:ext>
            </a:extLst>
          </p:cNvPr>
          <p:cNvSpPr/>
          <p:nvPr/>
        </p:nvSpPr>
        <p:spPr>
          <a:xfrm>
            <a:off x="10378412" y="3262784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V6</a:t>
            </a:r>
          </a:p>
        </p:txBody>
      </p:sp>
      <p:sp>
        <p:nvSpPr>
          <p:cNvPr id="61" name="Rechteck: abgerundete Ecken 60">
            <a:extLst>
              <a:ext uri="{FF2B5EF4-FFF2-40B4-BE49-F238E27FC236}">
                <a16:creationId xmlns:a16="http://schemas.microsoft.com/office/drawing/2014/main" id="{19670AE0-4CA1-4B90-AD5B-CD9439C3230E}"/>
              </a:ext>
            </a:extLst>
          </p:cNvPr>
          <p:cNvSpPr/>
          <p:nvPr/>
        </p:nvSpPr>
        <p:spPr>
          <a:xfrm>
            <a:off x="8882134" y="2248136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V3</a:t>
            </a:r>
          </a:p>
        </p:txBody>
      </p:sp>
      <p:sp>
        <p:nvSpPr>
          <p:cNvPr id="62" name="Rechteck: abgerundete Ecken 61">
            <a:extLst>
              <a:ext uri="{FF2B5EF4-FFF2-40B4-BE49-F238E27FC236}">
                <a16:creationId xmlns:a16="http://schemas.microsoft.com/office/drawing/2014/main" id="{BE851BB7-7EEB-47DF-B4E1-B12487B9228F}"/>
              </a:ext>
            </a:extLst>
          </p:cNvPr>
          <p:cNvSpPr/>
          <p:nvPr/>
        </p:nvSpPr>
        <p:spPr>
          <a:xfrm>
            <a:off x="10378412" y="4277432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V4</a:t>
            </a:r>
          </a:p>
        </p:txBody>
      </p:sp>
      <p:sp>
        <p:nvSpPr>
          <p:cNvPr id="63" name="Rechteck: abgerundete Ecken 62">
            <a:extLst>
              <a:ext uri="{FF2B5EF4-FFF2-40B4-BE49-F238E27FC236}">
                <a16:creationId xmlns:a16="http://schemas.microsoft.com/office/drawing/2014/main" id="{448E25DF-6E2C-4195-AE07-19FE79CE6E5E}"/>
              </a:ext>
            </a:extLst>
          </p:cNvPr>
          <p:cNvSpPr/>
          <p:nvPr/>
        </p:nvSpPr>
        <p:spPr>
          <a:xfrm>
            <a:off x="8882134" y="4277432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V5</a:t>
            </a:r>
          </a:p>
        </p:txBody>
      </p:sp>
      <p:sp>
        <p:nvSpPr>
          <p:cNvPr id="64" name="Rechteck: abgerundete Ecken 63">
            <a:extLst>
              <a:ext uri="{FF2B5EF4-FFF2-40B4-BE49-F238E27FC236}">
                <a16:creationId xmlns:a16="http://schemas.microsoft.com/office/drawing/2014/main" id="{F1E927A0-2FEF-434F-8D7B-A75263F033D1}"/>
              </a:ext>
            </a:extLst>
          </p:cNvPr>
          <p:cNvSpPr/>
          <p:nvPr/>
        </p:nvSpPr>
        <p:spPr>
          <a:xfrm>
            <a:off x="8882134" y="3264947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V2</a:t>
            </a:r>
          </a:p>
        </p:txBody>
      </p:sp>
      <p:sp>
        <p:nvSpPr>
          <p:cNvPr id="72" name="Rechteck: abgerundete Ecken 71">
            <a:extLst>
              <a:ext uri="{FF2B5EF4-FFF2-40B4-BE49-F238E27FC236}">
                <a16:creationId xmlns:a16="http://schemas.microsoft.com/office/drawing/2014/main" id="{138C5C97-4659-4991-A60E-DE93126EB46E}"/>
              </a:ext>
            </a:extLst>
          </p:cNvPr>
          <p:cNvSpPr/>
          <p:nvPr/>
        </p:nvSpPr>
        <p:spPr>
          <a:xfrm>
            <a:off x="8882134" y="5292080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V7</a:t>
            </a:r>
          </a:p>
        </p:txBody>
      </p:sp>
      <p:sp>
        <p:nvSpPr>
          <p:cNvPr id="73" name="Rechteck: abgerundete Ecken 72">
            <a:extLst>
              <a:ext uri="{FF2B5EF4-FFF2-40B4-BE49-F238E27FC236}">
                <a16:creationId xmlns:a16="http://schemas.microsoft.com/office/drawing/2014/main" id="{AFC0ECA2-E70F-44FB-8F51-5542D27CE604}"/>
              </a:ext>
            </a:extLst>
          </p:cNvPr>
          <p:cNvSpPr/>
          <p:nvPr/>
        </p:nvSpPr>
        <p:spPr>
          <a:xfrm>
            <a:off x="7386120" y="1233488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V8</a:t>
            </a:r>
          </a:p>
        </p:txBody>
      </p:sp>
      <p:sp>
        <p:nvSpPr>
          <p:cNvPr id="75" name="Rechteck: abgerundete Ecken 74">
            <a:extLst>
              <a:ext uri="{FF2B5EF4-FFF2-40B4-BE49-F238E27FC236}">
                <a16:creationId xmlns:a16="http://schemas.microsoft.com/office/drawing/2014/main" id="{8E8A5F51-C3DD-4C8F-A51F-D92EA699A452}"/>
              </a:ext>
            </a:extLst>
          </p:cNvPr>
          <p:cNvSpPr/>
          <p:nvPr/>
        </p:nvSpPr>
        <p:spPr>
          <a:xfrm>
            <a:off x="7386120" y="4279595"/>
            <a:ext cx="513806" cy="365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D1</a:t>
            </a:r>
          </a:p>
        </p:txBody>
      </p:sp>
      <p:sp>
        <p:nvSpPr>
          <p:cNvPr id="76" name="Rechteck: abgerundete Ecken 75">
            <a:extLst>
              <a:ext uri="{FF2B5EF4-FFF2-40B4-BE49-F238E27FC236}">
                <a16:creationId xmlns:a16="http://schemas.microsoft.com/office/drawing/2014/main" id="{439FC2A7-A939-44A9-B6BE-33C0F20BB1BB}"/>
              </a:ext>
            </a:extLst>
          </p:cNvPr>
          <p:cNvSpPr/>
          <p:nvPr/>
        </p:nvSpPr>
        <p:spPr>
          <a:xfrm>
            <a:off x="7386120" y="3262784"/>
            <a:ext cx="513806" cy="365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D2</a:t>
            </a:r>
          </a:p>
        </p:txBody>
      </p:sp>
      <p:sp>
        <p:nvSpPr>
          <p:cNvPr id="79" name="Rechteck: abgerundete Ecken 78">
            <a:extLst>
              <a:ext uri="{FF2B5EF4-FFF2-40B4-BE49-F238E27FC236}">
                <a16:creationId xmlns:a16="http://schemas.microsoft.com/office/drawing/2014/main" id="{16585370-D085-481D-A024-57FB3F796B0B}"/>
              </a:ext>
            </a:extLst>
          </p:cNvPr>
          <p:cNvSpPr/>
          <p:nvPr/>
        </p:nvSpPr>
        <p:spPr>
          <a:xfrm>
            <a:off x="7386120" y="2248136"/>
            <a:ext cx="513806" cy="365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D3</a:t>
            </a:r>
          </a:p>
        </p:txBody>
      </p:sp>
    </p:spTree>
    <p:extLst>
      <p:ext uri="{BB962C8B-B14F-4D97-AF65-F5344CB8AC3E}">
        <p14:creationId xmlns:p14="http://schemas.microsoft.com/office/powerpoint/2010/main" val="2884169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26B38B28-AB81-4BD2-9576-10E402E9EFD4}"/>
              </a:ext>
            </a:extLst>
          </p:cNvPr>
          <p:cNvCxnSpPr>
            <a:cxnSpLocks/>
          </p:cNvCxnSpPr>
          <p:nvPr/>
        </p:nvCxnSpPr>
        <p:spPr>
          <a:xfrm flipH="1">
            <a:off x="6647977" y="3443500"/>
            <a:ext cx="4944863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r Verbinder 65">
            <a:extLst>
              <a:ext uri="{FF2B5EF4-FFF2-40B4-BE49-F238E27FC236}">
                <a16:creationId xmlns:a16="http://schemas.microsoft.com/office/drawing/2014/main" id="{6E8870FD-ABD6-4E1C-A378-D9A7B911D527}"/>
              </a:ext>
            </a:extLst>
          </p:cNvPr>
          <p:cNvCxnSpPr>
            <a:cxnSpLocks/>
          </p:cNvCxnSpPr>
          <p:nvPr/>
        </p:nvCxnSpPr>
        <p:spPr>
          <a:xfrm flipH="1">
            <a:off x="6647977" y="4457066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r Verbinder 66">
            <a:extLst>
              <a:ext uri="{FF2B5EF4-FFF2-40B4-BE49-F238E27FC236}">
                <a16:creationId xmlns:a16="http://schemas.microsoft.com/office/drawing/2014/main" id="{4FB999FA-5A2F-407A-A6CD-C2206858563D}"/>
              </a:ext>
            </a:extLst>
          </p:cNvPr>
          <p:cNvCxnSpPr>
            <a:cxnSpLocks/>
          </p:cNvCxnSpPr>
          <p:nvPr/>
        </p:nvCxnSpPr>
        <p:spPr>
          <a:xfrm flipH="1">
            <a:off x="6647977" y="1416368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r Verbinder 67">
            <a:extLst>
              <a:ext uri="{FF2B5EF4-FFF2-40B4-BE49-F238E27FC236}">
                <a16:creationId xmlns:a16="http://schemas.microsoft.com/office/drawing/2014/main" id="{AA731620-AC29-4277-B0FC-A05C76C94CE5}"/>
              </a:ext>
            </a:extLst>
          </p:cNvPr>
          <p:cNvCxnSpPr>
            <a:cxnSpLocks/>
          </p:cNvCxnSpPr>
          <p:nvPr/>
        </p:nvCxnSpPr>
        <p:spPr>
          <a:xfrm flipH="1">
            <a:off x="6647977" y="2429934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r Verbinder 68">
            <a:extLst>
              <a:ext uri="{FF2B5EF4-FFF2-40B4-BE49-F238E27FC236}">
                <a16:creationId xmlns:a16="http://schemas.microsoft.com/office/drawing/2014/main" id="{C7FA5700-89A0-480A-8F28-E9A8E58DAA86}"/>
              </a:ext>
            </a:extLst>
          </p:cNvPr>
          <p:cNvCxnSpPr>
            <a:cxnSpLocks/>
          </p:cNvCxnSpPr>
          <p:nvPr/>
        </p:nvCxnSpPr>
        <p:spPr>
          <a:xfrm flipH="1">
            <a:off x="6647977" y="5470631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Sugiyama</a:t>
            </a:r>
            <a:r>
              <a:rPr lang="de-DE" dirty="0"/>
              <a:t>-Algorithmus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55BCF8-BA60-4EBC-A2EA-95920B5FA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69129" cy="4479381"/>
          </a:xfrm>
        </p:spPr>
        <p:txBody>
          <a:bodyPr>
            <a:normAutofit/>
          </a:bodyPr>
          <a:lstStyle/>
          <a:p>
            <a:r>
              <a:rPr lang="de-DE" dirty="0"/>
              <a:t>1: Vorverarbeitung</a:t>
            </a:r>
          </a:p>
          <a:p>
            <a:pPr marL="457200" lvl="1" indent="0">
              <a:buNone/>
            </a:pPr>
            <a:r>
              <a:rPr lang="de-DE" dirty="0"/>
              <a:t>gerichtete Kreise auflösen</a:t>
            </a:r>
          </a:p>
          <a:p>
            <a:pPr marL="457200" lvl="1" indent="0">
              <a:buNone/>
            </a:pPr>
            <a:r>
              <a:rPr lang="de-DE" dirty="0"/>
              <a:t>Knoten in Lagen einteilen</a:t>
            </a:r>
          </a:p>
          <a:p>
            <a:pPr marL="457200" lvl="1" indent="0">
              <a:buNone/>
            </a:pPr>
            <a:r>
              <a:rPr lang="de-DE" dirty="0" err="1"/>
              <a:t>Dummyknoten</a:t>
            </a:r>
            <a:r>
              <a:rPr lang="de-DE" dirty="0"/>
              <a:t> hinzufügen</a:t>
            </a:r>
          </a:p>
          <a:p>
            <a:r>
              <a:rPr lang="de-DE" dirty="0"/>
              <a:t>2: Kreuzungsreduzierung</a:t>
            </a:r>
          </a:p>
          <a:p>
            <a:pPr marL="457200" lvl="1" indent="0">
              <a:buNone/>
            </a:pPr>
            <a:r>
              <a:rPr lang="de-DE" dirty="0"/>
              <a:t>Layer-Sweep mit </a:t>
            </a:r>
            <a:r>
              <a:rPr lang="de-DE" dirty="0" err="1"/>
              <a:t>Barycenter</a:t>
            </a:r>
            <a:r>
              <a:rPr lang="de-DE" dirty="0"/>
              <a:t>-Heuristik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474DD5F-4160-471D-82EC-79FC42E80D3D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22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AF37AE1E-A32C-460D-88C2-19DF97933180}"/>
              </a:ext>
            </a:extLst>
          </p:cNvPr>
          <p:cNvCxnSpPr>
            <a:cxnSpLocks/>
            <a:stCxn id="58" idx="0"/>
            <a:endCxn id="63" idx="2"/>
          </p:cNvCxnSpPr>
          <p:nvPr/>
        </p:nvCxnSpPr>
        <p:spPr>
          <a:xfrm flipV="1">
            <a:off x="7643023" y="4643192"/>
            <a:ext cx="1496014" cy="647805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4FB7BEBE-2320-413D-9576-837308E641C7}"/>
              </a:ext>
            </a:extLst>
          </p:cNvPr>
          <p:cNvCxnSpPr>
            <a:cxnSpLocks/>
            <a:stCxn id="58" idx="0"/>
            <a:endCxn id="62" idx="2"/>
          </p:cNvCxnSpPr>
          <p:nvPr/>
        </p:nvCxnSpPr>
        <p:spPr>
          <a:xfrm flipV="1">
            <a:off x="7643023" y="4643192"/>
            <a:ext cx="2992292" cy="647805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48264EB6-0833-4A65-B93D-1518F41BAD3E}"/>
              </a:ext>
            </a:extLst>
          </p:cNvPr>
          <p:cNvCxnSpPr>
            <a:cxnSpLocks/>
            <a:stCxn id="63" idx="0"/>
            <a:endCxn id="64" idx="2"/>
          </p:cNvCxnSpPr>
          <p:nvPr/>
        </p:nvCxnSpPr>
        <p:spPr>
          <a:xfrm flipV="1">
            <a:off x="9139037" y="3630707"/>
            <a:ext cx="0" cy="646725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138AFC86-A119-4B9E-A7E5-63043E98A158}"/>
              </a:ext>
            </a:extLst>
          </p:cNvPr>
          <p:cNvCxnSpPr>
            <a:cxnSpLocks/>
            <a:stCxn id="58" idx="0"/>
            <a:endCxn id="75" idx="2"/>
          </p:cNvCxnSpPr>
          <p:nvPr/>
        </p:nvCxnSpPr>
        <p:spPr>
          <a:xfrm flipV="1">
            <a:off x="7643023" y="4645355"/>
            <a:ext cx="0" cy="645642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07A0E3EA-5C69-4C07-84B4-33A1AEE5C998}"/>
              </a:ext>
            </a:extLst>
          </p:cNvPr>
          <p:cNvCxnSpPr>
            <a:cxnSpLocks/>
            <a:stCxn id="59" idx="0"/>
            <a:endCxn id="79" idx="2"/>
          </p:cNvCxnSpPr>
          <p:nvPr/>
        </p:nvCxnSpPr>
        <p:spPr>
          <a:xfrm flipV="1">
            <a:off x="7643023" y="2613896"/>
            <a:ext cx="0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F889B5F4-B2EF-48A2-BBFA-184340C225AD}"/>
              </a:ext>
            </a:extLst>
          </p:cNvPr>
          <p:cNvCxnSpPr>
            <a:cxnSpLocks/>
            <a:stCxn id="59" idx="0"/>
            <a:endCxn id="61" idx="2"/>
          </p:cNvCxnSpPr>
          <p:nvPr/>
        </p:nvCxnSpPr>
        <p:spPr>
          <a:xfrm flipV="1">
            <a:off x="7643023" y="2613896"/>
            <a:ext cx="1496014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381B869E-7A5B-405E-BB20-F4613C9F6665}"/>
              </a:ext>
            </a:extLst>
          </p:cNvPr>
          <p:cNvCxnSpPr>
            <a:cxnSpLocks/>
            <a:stCxn id="72" idx="0"/>
            <a:endCxn id="63" idx="2"/>
          </p:cNvCxnSpPr>
          <p:nvPr/>
        </p:nvCxnSpPr>
        <p:spPr>
          <a:xfrm flipV="1">
            <a:off x="9139037" y="4643192"/>
            <a:ext cx="0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9B8E5AD4-0026-4C42-ADB8-87C3E4F004C0}"/>
              </a:ext>
            </a:extLst>
          </p:cNvPr>
          <p:cNvCxnSpPr>
            <a:cxnSpLocks/>
            <a:stCxn id="72" idx="0"/>
            <a:endCxn id="62" idx="2"/>
          </p:cNvCxnSpPr>
          <p:nvPr/>
        </p:nvCxnSpPr>
        <p:spPr>
          <a:xfrm flipV="1">
            <a:off x="9139037" y="4643192"/>
            <a:ext cx="1496278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4FCEF159-517C-4EFC-9688-6903B2855923}"/>
              </a:ext>
            </a:extLst>
          </p:cNvPr>
          <p:cNvCxnSpPr>
            <a:cxnSpLocks/>
            <a:stCxn id="62" idx="0"/>
            <a:endCxn id="76" idx="2"/>
          </p:cNvCxnSpPr>
          <p:nvPr/>
        </p:nvCxnSpPr>
        <p:spPr>
          <a:xfrm flipV="1">
            <a:off x="10635315" y="3628544"/>
            <a:ext cx="0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Gerader Verbinder 52">
            <a:extLst>
              <a:ext uri="{FF2B5EF4-FFF2-40B4-BE49-F238E27FC236}">
                <a16:creationId xmlns:a16="http://schemas.microsoft.com/office/drawing/2014/main" id="{30BEC4C8-6F55-4DAF-88CE-A7D4C59DB91C}"/>
              </a:ext>
            </a:extLst>
          </p:cNvPr>
          <p:cNvCxnSpPr>
            <a:cxnSpLocks/>
            <a:stCxn id="61" idx="0"/>
            <a:endCxn id="73" idx="2"/>
          </p:cNvCxnSpPr>
          <p:nvPr/>
        </p:nvCxnSpPr>
        <p:spPr>
          <a:xfrm flipH="1" flipV="1">
            <a:off x="7643023" y="1599248"/>
            <a:ext cx="1496014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Gerader Verbinder 53">
            <a:extLst>
              <a:ext uri="{FF2B5EF4-FFF2-40B4-BE49-F238E27FC236}">
                <a16:creationId xmlns:a16="http://schemas.microsoft.com/office/drawing/2014/main" id="{5DE4C40C-FB77-4E47-A06B-7137E6204957}"/>
              </a:ext>
            </a:extLst>
          </p:cNvPr>
          <p:cNvCxnSpPr>
            <a:cxnSpLocks/>
            <a:stCxn id="75" idx="0"/>
            <a:endCxn id="59" idx="2"/>
          </p:cNvCxnSpPr>
          <p:nvPr/>
        </p:nvCxnSpPr>
        <p:spPr>
          <a:xfrm flipV="1">
            <a:off x="7643023" y="3628544"/>
            <a:ext cx="0" cy="651051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Gerader Verbinder 54">
            <a:extLst>
              <a:ext uri="{FF2B5EF4-FFF2-40B4-BE49-F238E27FC236}">
                <a16:creationId xmlns:a16="http://schemas.microsoft.com/office/drawing/2014/main" id="{E69A2B82-A07B-408E-9B01-CDC8CEB2CDAA}"/>
              </a:ext>
            </a:extLst>
          </p:cNvPr>
          <p:cNvCxnSpPr>
            <a:cxnSpLocks/>
            <a:stCxn id="76" idx="0"/>
            <a:endCxn id="61" idx="2"/>
          </p:cNvCxnSpPr>
          <p:nvPr/>
        </p:nvCxnSpPr>
        <p:spPr>
          <a:xfrm flipH="1" flipV="1">
            <a:off x="9139037" y="2613896"/>
            <a:ext cx="1496278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Gerader Verbinder 55">
            <a:extLst>
              <a:ext uri="{FF2B5EF4-FFF2-40B4-BE49-F238E27FC236}">
                <a16:creationId xmlns:a16="http://schemas.microsoft.com/office/drawing/2014/main" id="{991E2BD9-6972-465B-81C1-434878450BE8}"/>
              </a:ext>
            </a:extLst>
          </p:cNvPr>
          <p:cNvCxnSpPr>
            <a:cxnSpLocks/>
            <a:stCxn id="79" idx="0"/>
            <a:endCxn id="73" idx="2"/>
          </p:cNvCxnSpPr>
          <p:nvPr/>
        </p:nvCxnSpPr>
        <p:spPr>
          <a:xfrm flipV="1">
            <a:off x="7643023" y="1599248"/>
            <a:ext cx="0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Gerader Verbinder 56">
            <a:extLst>
              <a:ext uri="{FF2B5EF4-FFF2-40B4-BE49-F238E27FC236}">
                <a16:creationId xmlns:a16="http://schemas.microsoft.com/office/drawing/2014/main" id="{C728F1D9-2D94-4546-94C3-8FC6D09847EE}"/>
              </a:ext>
            </a:extLst>
          </p:cNvPr>
          <p:cNvCxnSpPr>
            <a:cxnSpLocks/>
            <a:stCxn id="64" idx="0"/>
            <a:endCxn id="61" idx="2"/>
          </p:cNvCxnSpPr>
          <p:nvPr/>
        </p:nvCxnSpPr>
        <p:spPr>
          <a:xfrm flipV="1">
            <a:off x="9139037" y="2613896"/>
            <a:ext cx="0" cy="651051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Rechteck: abgerundete Ecken 57">
            <a:extLst>
              <a:ext uri="{FF2B5EF4-FFF2-40B4-BE49-F238E27FC236}">
                <a16:creationId xmlns:a16="http://schemas.microsoft.com/office/drawing/2014/main" id="{93308317-DCD7-4B3B-84C4-E5497E2E418A}"/>
              </a:ext>
            </a:extLst>
          </p:cNvPr>
          <p:cNvSpPr/>
          <p:nvPr/>
        </p:nvSpPr>
        <p:spPr>
          <a:xfrm>
            <a:off x="7386120" y="5290997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V1</a:t>
            </a:r>
          </a:p>
        </p:txBody>
      </p:sp>
      <p:sp>
        <p:nvSpPr>
          <p:cNvPr id="59" name="Rechteck: abgerundete Ecken 58">
            <a:extLst>
              <a:ext uri="{FF2B5EF4-FFF2-40B4-BE49-F238E27FC236}">
                <a16:creationId xmlns:a16="http://schemas.microsoft.com/office/drawing/2014/main" id="{63DFDB92-03C8-4CF6-9B0E-8D6E513CC216}"/>
              </a:ext>
            </a:extLst>
          </p:cNvPr>
          <p:cNvSpPr/>
          <p:nvPr/>
        </p:nvSpPr>
        <p:spPr>
          <a:xfrm>
            <a:off x="7386120" y="3262784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V6</a:t>
            </a:r>
          </a:p>
        </p:txBody>
      </p:sp>
      <p:sp>
        <p:nvSpPr>
          <p:cNvPr id="61" name="Rechteck: abgerundete Ecken 60">
            <a:extLst>
              <a:ext uri="{FF2B5EF4-FFF2-40B4-BE49-F238E27FC236}">
                <a16:creationId xmlns:a16="http://schemas.microsoft.com/office/drawing/2014/main" id="{7489FC82-7845-424A-83FB-7E2202102F08}"/>
              </a:ext>
            </a:extLst>
          </p:cNvPr>
          <p:cNvSpPr/>
          <p:nvPr/>
        </p:nvSpPr>
        <p:spPr>
          <a:xfrm>
            <a:off x="8882134" y="2248136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V3</a:t>
            </a:r>
          </a:p>
        </p:txBody>
      </p:sp>
      <p:sp>
        <p:nvSpPr>
          <p:cNvPr id="62" name="Rechteck: abgerundete Ecken 61">
            <a:extLst>
              <a:ext uri="{FF2B5EF4-FFF2-40B4-BE49-F238E27FC236}">
                <a16:creationId xmlns:a16="http://schemas.microsoft.com/office/drawing/2014/main" id="{0E93CCF9-BCB6-49D9-8DCA-9E261AE0DB12}"/>
              </a:ext>
            </a:extLst>
          </p:cNvPr>
          <p:cNvSpPr/>
          <p:nvPr/>
        </p:nvSpPr>
        <p:spPr>
          <a:xfrm>
            <a:off x="10378412" y="4277432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V4</a:t>
            </a:r>
          </a:p>
        </p:txBody>
      </p:sp>
      <p:sp>
        <p:nvSpPr>
          <p:cNvPr id="63" name="Rechteck: abgerundete Ecken 62">
            <a:extLst>
              <a:ext uri="{FF2B5EF4-FFF2-40B4-BE49-F238E27FC236}">
                <a16:creationId xmlns:a16="http://schemas.microsoft.com/office/drawing/2014/main" id="{10A2E09F-5109-407C-A6B3-F7B9B579039A}"/>
              </a:ext>
            </a:extLst>
          </p:cNvPr>
          <p:cNvSpPr/>
          <p:nvPr/>
        </p:nvSpPr>
        <p:spPr>
          <a:xfrm>
            <a:off x="8882134" y="4277432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V5</a:t>
            </a:r>
          </a:p>
        </p:txBody>
      </p:sp>
      <p:sp>
        <p:nvSpPr>
          <p:cNvPr id="64" name="Rechteck: abgerundete Ecken 63">
            <a:extLst>
              <a:ext uri="{FF2B5EF4-FFF2-40B4-BE49-F238E27FC236}">
                <a16:creationId xmlns:a16="http://schemas.microsoft.com/office/drawing/2014/main" id="{EA0407F9-628A-4678-83FC-4FD69F6B1B64}"/>
              </a:ext>
            </a:extLst>
          </p:cNvPr>
          <p:cNvSpPr/>
          <p:nvPr/>
        </p:nvSpPr>
        <p:spPr>
          <a:xfrm>
            <a:off x="8882134" y="3264947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V2</a:t>
            </a:r>
          </a:p>
        </p:txBody>
      </p:sp>
      <p:sp>
        <p:nvSpPr>
          <p:cNvPr id="72" name="Rechteck: abgerundete Ecken 71">
            <a:extLst>
              <a:ext uri="{FF2B5EF4-FFF2-40B4-BE49-F238E27FC236}">
                <a16:creationId xmlns:a16="http://schemas.microsoft.com/office/drawing/2014/main" id="{50378DB7-84CB-4D2B-8A86-826E515F657B}"/>
              </a:ext>
            </a:extLst>
          </p:cNvPr>
          <p:cNvSpPr/>
          <p:nvPr/>
        </p:nvSpPr>
        <p:spPr>
          <a:xfrm>
            <a:off x="8882134" y="5292080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V7</a:t>
            </a:r>
          </a:p>
        </p:txBody>
      </p:sp>
      <p:sp>
        <p:nvSpPr>
          <p:cNvPr id="73" name="Rechteck: abgerundete Ecken 72">
            <a:extLst>
              <a:ext uri="{FF2B5EF4-FFF2-40B4-BE49-F238E27FC236}">
                <a16:creationId xmlns:a16="http://schemas.microsoft.com/office/drawing/2014/main" id="{B6A88C91-70C6-477B-8785-A431E23E8C86}"/>
              </a:ext>
            </a:extLst>
          </p:cNvPr>
          <p:cNvSpPr/>
          <p:nvPr/>
        </p:nvSpPr>
        <p:spPr>
          <a:xfrm>
            <a:off x="7386120" y="1233488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V8</a:t>
            </a:r>
          </a:p>
        </p:txBody>
      </p:sp>
      <p:sp>
        <p:nvSpPr>
          <p:cNvPr id="75" name="Rechteck: abgerundete Ecken 74">
            <a:extLst>
              <a:ext uri="{FF2B5EF4-FFF2-40B4-BE49-F238E27FC236}">
                <a16:creationId xmlns:a16="http://schemas.microsoft.com/office/drawing/2014/main" id="{E61C432E-477A-48E3-AC00-EE994B58AB60}"/>
              </a:ext>
            </a:extLst>
          </p:cNvPr>
          <p:cNvSpPr/>
          <p:nvPr/>
        </p:nvSpPr>
        <p:spPr>
          <a:xfrm>
            <a:off x="7386120" y="4279595"/>
            <a:ext cx="513806" cy="365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D1</a:t>
            </a:r>
          </a:p>
        </p:txBody>
      </p:sp>
      <p:sp>
        <p:nvSpPr>
          <p:cNvPr id="76" name="Rechteck: abgerundete Ecken 75">
            <a:extLst>
              <a:ext uri="{FF2B5EF4-FFF2-40B4-BE49-F238E27FC236}">
                <a16:creationId xmlns:a16="http://schemas.microsoft.com/office/drawing/2014/main" id="{FA41E84B-A2B7-4A5A-A06F-7250BFA5921E}"/>
              </a:ext>
            </a:extLst>
          </p:cNvPr>
          <p:cNvSpPr/>
          <p:nvPr/>
        </p:nvSpPr>
        <p:spPr>
          <a:xfrm>
            <a:off x="10378412" y="3262784"/>
            <a:ext cx="513806" cy="365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D2</a:t>
            </a:r>
          </a:p>
        </p:txBody>
      </p:sp>
      <p:sp>
        <p:nvSpPr>
          <p:cNvPr id="79" name="Rechteck: abgerundete Ecken 78">
            <a:extLst>
              <a:ext uri="{FF2B5EF4-FFF2-40B4-BE49-F238E27FC236}">
                <a16:creationId xmlns:a16="http://schemas.microsoft.com/office/drawing/2014/main" id="{7558D9B0-2C84-46C1-9192-C2AE1E554DE4}"/>
              </a:ext>
            </a:extLst>
          </p:cNvPr>
          <p:cNvSpPr/>
          <p:nvPr/>
        </p:nvSpPr>
        <p:spPr>
          <a:xfrm>
            <a:off x="7386120" y="2248136"/>
            <a:ext cx="513806" cy="365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D3</a:t>
            </a:r>
          </a:p>
        </p:txBody>
      </p:sp>
    </p:spTree>
    <p:extLst>
      <p:ext uri="{BB962C8B-B14F-4D97-AF65-F5344CB8AC3E}">
        <p14:creationId xmlns:p14="http://schemas.microsoft.com/office/powerpoint/2010/main" val="648111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26B38B28-AB81-4BD2-9576-10E402E9EFD4}"/>
              </a:ext>
            </a:extLst>
          </p:cNvPr>
          <p:cNvCxnSpPr>
            <a:cxnSpLocks/>
          </p:cNvCxnSpPr>
          <p:nvPr/>
        </p:nvCxnSpPr>
        <p:spPr>
          <a:xfrm flipH="1">
            <a:off x="6647977" y="3443500"/>
            <a:ext cx="4944863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r Verbinder 65">
            <a:extLst>
              <a:ext uri="{FF2B5EF4-FFF2-40B4-BE49-F238E27FC236}">
                <a16:creationId xmlns:a16="http://schemas.microsoft.com/office/drawing/2014/main" id="{6E8870FD-ABD6-4E1C-A378-D9A7B911D527}"/>
              </a:ext>
            </a:extLst>
          </p:cNvPr>
          <p:cNvCxnSpPr>
            <a:cxnSpLocks/>
          </p:cNvCxnSpPr>
          <p:nvPr/>
        </p:nvCxnSpPr>
        <p:spPr>
          <a:xfrm flipH="1">
            <a:off x="6647977" y="4457066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r Verbinder 66">
            <a:extLst>
              <a:ext uri="{FF2B5EF4-FFF2-40B4-BE49-F238E27FC236}">
                <a16:creationId xmlns:a16="http://schemas.microsoft.com/office/drawing/2014/main" id="{4FB999FA-5A2F-407A-A6CD-C2206858563D}"/>
              </a:ext>
            </a:extLst>
          </p:cNvPr>
          <p:cNvCxnSpPr>
            <a:cxnSpLocks/>
          </p:cNvCxnSpPr>
          <p:nvPr/>
        </p:nvCxnSpPr>
        <p:spPr>
          <a:xfrm flipH="1">
            <a:off x="6647977" y="1416368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r Verbinder 67">
            <a:extLst>
              <a:ext uri="{FF2B5EF4-FFF2-40B4-BE49-F238E27FC236}">
                <a16:creationId xmlns:a16="http://schemas.microsoft.com/office/drawing/2014/main" id="{AA731620-AC29-4277-B0FC-A05C76C94CE5}"/>
              </a:ext>
            </a:extLst>
          </p:cNvPr>
          <p:cNvCxnSpPr>
            <a:cxnSpLocks/>
          </p:cNvCxnSpPr>
          <p:nvPr/>
        </p:nvCxnSpPr>
        <p:spPr>
          <a:xfrm flipH="1">
            <a:off x="6647977" y="2429934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r Verbinder 68">
            <a:extLst>
              <a:ext uri="{FF2B5EF4-FFF2-40B4-BE49-F238E27FC236}">
                <a16:creationId xmlns:a16="http://schemas.microsoft.com/office/drawing/2014/main" id="{C7FA5700-89A0-480A-8F28-E9A8E58DAA86}"/>
              </a:ext>
            </a:extLst>
          </p:cNvPr>
          <p:cNvCxnSpPr>
            <a:cxnSpLocks/>
          </p:cNvCxnSpPr>
          <p:nvPr/>
        </p:nvCxnSpPr>
        <p:spPr>
          <a:xfrm flipH="1">
            <a:off x="6647977" y="5470631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Sugiyama</a:t>
            </a:r>
            <a:r>
              <a:rPr lang="de-DE" dirty="0"/>
              <a:t>-Algorithmus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55BCF8-BA60-4EBC-A2EA-95920B5FA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69129" cy="4479381"/>
          </a:xfrm>
        </p:spPr>
        <p:txBody>
          <a:bodyPr>
            <a:normAutofit/>
          </a:bodyPr>
          <a:lstStyle/>
          <a:p>
            <a:r>
              <a:rPr lang="de-DE" dirty="0"/>
              <a:t>1: Vorverarbeitung</a:t>
            </a:r>
          </a:p>
          <a:p>
            <a:pPr marL="457200" lvl="1" indent="0">
              <a:buNone/>
            </a:pPr>
            <a:r>
              <a:rPr lang="de-DE" dirty="0"/>
              <a:t>gerichtete Kreise auflösen</a:t>
            </a:r>
          </a:p>
          <a:p>
            <a:pPr marL="457200" lvl="1" indent="0">
              <a:buNone/>
            </a:pPr>
            <a:r>
              <a:rPr lang="de-DE" dirty="0"/>
              <a:t>Knoten in Lagen einteilen</a:t>
            </a:r>
          </a:p>
          <a:p>
            <a:pPr marL="457200" lvl="1" indent="0">
              <a:buNone/>
            </a:pPr>
            <a:r>
              <a:rPr lang="de-DE" dirty="0" err="1"/>
              <a:t>Dummyknoten</a:t>
            </a:r>
            <a:r>
              <a:rPr lang="de-DE" dirty="0"/>
              <a:t> hinzufügen</a:t>
            </a:r>
          </a:p>
          <a:p>
            <a:r>
              <a:rPr lang="de-DE" dirty="0"/>
              <a:t>2: Kreuzungsreduzierung</a:t>
            </a:r>
          </a:p>
          <a:p>
            <a:pPr marL="457200" lvl="1" indent="0">
              <a:buNone/>
            </a:pPr>
            <a:r>
              <a:rPr lang="de-DE" dirty="0"/>
              <a:t>Layer-Sweep mit </a:t>
            </a:r>
            <a:r>
              <a:rPr lang="de-DE" dirty="0" err="1"/>
              <a:t>Barycenter</a:t>
            </a:r>
            <a:r>
              <a:rPr lang="de-DE" dirty="0"/>
              <a:t>-Heuristik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1A87CE7-B2F3-4AC3-86AE-775C7EA15583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23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2EDA3FD5-CA7A-482B-B81A-630352743DAE}"/>
              </a:ext>
            </a:extLst>
          </p:cNvPr>
          <p:cNvCxnSpPr>
            <a:cxnSpLocks/>
            <a:stCxn id="58" idx="0"/>
            <a:endCxn id="63" idx="2"/>
          </p:cNvCxnSpPr>
          <p:nvPr/>
        </p:nvCxnSpPr>
        <p:spPr>
          <a:xfrm flipV="1">
            <a:off x="7643023" y="4643192"/>
            <a:ext cx="1496014" cy="647805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75E35AC7-D060-442E-8472-1EEC4BC16348}"/>
              </a:ext>
            </a:extLst>
          </p:cNvPr>
          <p:cNvCxnSpPr>
            <a:cxnSpLocks/>
            <a:stCxn id="58" idx="0"/>
            <a:endCxn id="62" idx="2"/>
          </p:cNvCxnSpPr>
          <p:nvPr/>
        </p:nvCxnSpPr>
        <p:spPr>
          <a:xfrm flipV="1">
            <a:off x="7643023" y="4643192"/>
            <a:ext cx="2992292" cy="647805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3D219543-1795-419B-A999-D476C8E23611}"/>
              </a:ext>
            </a:extLst>
          </p:cNvPr>
          <p:cNvCxnSpPr>
            <a:cxnSpLocks/>
            <a:stCxn id="63" idx="0"/>
            <a:endCxn id="64" idx="2"/>
          </p:cNvCxnSpPr>
          <p:nvPr/>
        </p:nvCxnSpPr>
        <p:spPr>
          <a:xfrm flipV="1">
            <a:off x="9139037" y="3630707"/>
            <a:ext cx="0" cy="646725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0390F6A0-5F25-4EFF-80E5-C193597418D7}"/>
              </a:ext>
            </a:extLst>
          </p:cNvPr>
          <p:cNvCxnSpPr>
            <a:cxnSpLocks/>
            <a:stCxn id="58" idx="0"/>
            <a:endCxn id="75" idx="2"/>
          </p:cNvCxnSpPr>
          <p:nvPr/>
        </p:nvCxnSpPr>
        <p:spPr>
          <a:xfrm flipV="1">
            <a:off x="7643023" y="4645355"/>
            <a:ext cx="0" cy="645642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06AD7C12-9F78-4299-BE59-3684609CB091}"/>
              </a:ext>
            </a:extLst>
          </p:cNvPr>
          <p:cNvCxnSpPr>
            <a:cxnSpLocks/>
            <a:stCxn id="59" idx="0"/>
            <a:endCxn id="79" idx="2"/>
          </p:cNvCxnSpPr>
          <p:nvPr/>
        </p:nvCxnSpPr>
        <p:spPr>
          <a:xfrm flipV="1">
            <a:off x="7643023" y="2613896"/>
            <a:ext cx="0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296407B4-A7FC-4B5F-9FE9-E8BB6BA26A98}"/>
              </a:ext>
            </a:extLst>
          </p:cNvPr>
          <p:cNvCxnSpPr>
            <a:cxnSpLocks/>
            <a:stCxn id="59" idx="0"/>
            <a:endCxn id="61" idx="2"/>
          </p:cNvCxnSpPr>
          <p:nvPr/>
        </p:nvCxnSpPr>
        <p:spPr>
          <a:xfrm flipV="1">
            <a:off x="7643023" y="2613896"/>
            <a:ext cx="1496014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938EEF71-BD53-41E5-A504-BAAFB1DE0755}"/>
              </a:ext>
            </a:extLst>
          </p:cNvPr>
          <p:cNvCxnSpPr>
            <a:cxnSpLocks/>
            <a:stCxn id="72" idx="0"/>
            <a:endCxn id="63" idx="2"/>
          </p:cNvCxnSpPr>
          <p:nvPr/>
        </p:nvCxnSpPr>
        <p:spPr>
          <a:xfrm flipV="1">
            <a:off x="9139037" y="4643192"/>
            <a:ext cx="0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432FC2E1-3151-48E3-A791-6461DC9B1732}"/>
              </a:ext>
            </a:extLst>
          </p:cNvPr>
          <p:cNvCxnSpPr>
            <a:cxnSpLocks/>
            <a:stCxn id="72" idx="0"/>
            <a:endCxn id="62" idx="2"/>
          </p:cNvCxnSpPr>
          <p:nvPr/>
        </p:nvCxnSpPr>
        <p:spPr>
          <a:xfrm flipV="1">
            <a:off x="9139037" y="4643192"/>
            <a:ext cx="1496278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97D658CF-53CC-4EF6-A9FD-A1083857A9D4}"/>
              </a:ext>
            </a:extLst>
          </p:cNvPr>
          <p:cNvCxnSpPr>
            <a:cxnSpLocks/>
            <a:stCxn id="62" idx="0"/>
            <a:endCxn id="76" idx="2"/>
          </p:cNvCxnSpPr>
          <p:nvPr/>
        </p:nvCxnSpPr>
        <p:spPr>
          <a:xfrm flipV="1">
            <a:off x="10635315" y="3628544"/>
            <a:ext cx="0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Gerader Verbinder 52">
            <a:extLst>
              <a:ext uri="{FF2B5EF4-FFF2-40B4-BE49-F238E27FC236}">
                <a16:creationId xmlns:a16="http://schemas.microsoft.com/office/drawing/2014/main" id="{F04C837E-C896-463D-9806-BFB5D7E3E417}"/>
              </a:ext>
            </a:extLst>
          </p:cNvPr>
          <p:cNvCxnSpPr>
            <a:cxnSpLocks/>
            <a:stCxn id="61" idx="0"/>
            <a:endCxn id="73" idx="2"/>
          </p:cNvCxnSpPr>
          <p:nvPr/>
        </p:nvCxnSpPr>
        <p:spPr>
          <a:xfrm flipH="1" flipV="1">
            <a:off x="7643023" y="1599248"/>
            <a:ext cx="1496014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Gerader Verbinder 53">
            <a:extLst>
              <a:ext uri="{FF2B5EF4-FFF2-40B4-BE49-F238E27FC236}">
                <a16:creationId xmlns:a16="http://schemas.microsoft.com/office/drawing/2014/main" id="{CD80880D-8254-43AE-80C6-296B6303C666}"/>
              </a:ext>
            </a:extLst>
          </p:cNvPr>
          <p:cNvCxnSpPr>
            <a:cxnSpLocks/>
            <a:stCxn id="75" idx="0"/>
            <a:endCxn id="59" idx="2"/>
          </p:cNvCxnSpPr>
          <p:nvPr/>
        </p:nvCxnSpPr>
        <p:spPr>
          <a:xfrm flipV="1">
            <a:off x="7643023" y="3628544"/>
            <a:ext cx="0" cy="651051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Gerader Verbinder 54">
            <a:extLst>
              <a:ext uri="{FF2B5EF4-FFF2-40B4-BE49-F238E27FC236}">
                <a16:creationId xmlns:a16="http://schemas.microsoft.com/office/drawing/2014/main" id="{7A6F8731-F307-4FB3-B545-65B7FBE374EA}"/>
              </a:ext>
            </a:extLst>
          </p:cNvPr>
          <p:cNvCxnSpPr>
            <a:cxnSpLocks/>
            <a:stCxn id="76" idx="0"/>
            <a:endCxn id="61" idx="2"/>
          </p:cNvCxnSpPr>
          <p:nvPr/>
        </p:nvCxnSpPr>
        <p:spPr>
          <a:xfrm flipH="1" flipV="1">
            <a:off x="9139037" y="2613896"/>
            <a:ext cx="1496278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Gerader Verbinder 55">
            <a:extLst>
              <a:ext uri="{FF2B5EF4-FFF2-40B4-BE49-F238E27FC236}">
                <a16:creationId xmlns:a16="http://schemas.microsoft.com/office/drawing/2014/main" id="{EF925028-EBF3-41C3-8149-DBCE5B7C23A2}"/>
              </a:ext>
            </a:extLst>
          </p:cNvPr>
          <p:cNvCxnSpPr>
            <a:cxnSpLocks/>
            <a:stCxn id="79" idx="0"/>
            <a:endCxn id="73" idx="2"/>
          </p:cNvCxnSpPr>
          <p:nvPr/>
        </p:nvCxnSpPr>
        <p:spPr>
          <a:xfrm flipV="1">
            <a:off x="7643023" y="1599248"/>
            <a:ext cx="0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Gerader Verbinder 56">
            <a:extLst>
              <a:ext uri="{FF2B5EF4-FFF2-40B4-BE49-F238E27FC236}">
                <a16:creationId xmlns:a16="http://schemas.microsoft.com/office/drawing/2014/main" id="{98467339-1982-4B38-8107-F03D1AE90EB1}"/>
              </a:ext>
            </a:extLst>
          </p:cNvPr>
          <p:cNvCxnSpPr>
            <a:cxnSpLocks/>
            <a:stCxn id="64" idx="0"/>
            <a:endCxn id="61" idx="2"/>
          </p:cNvCxnSpPr>
          <p:nvPr/>
        </p:nvCxnSpPr>
        <p:spPr>
          <a:xfrm flipV="1">
            <a:off x="9139037" y="2613896"/>
            <a:ext cx="0" cy="651051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Rechteck: abgerundete Ecken 57">
            <a:extLst>
              <a:ext uri="{FF2B5EF4-FFF2-40B4-BE49-F238E27FC236}">
                <a16:creationId xmlns:a16="http://schemas.microsoft.com/office/drawing/2014/main" id="{6741ECBF-C0CE-4C4D-AF75-FBE789D99447}"/>
              </a:ext>
            </a:extLst>
          </p:cNvPr>
          <p:cNvSpPr/>
          <p:nvPr/>
        </p:nvSpPr>
        <p:spPr>
          <a:xfrm>
            <a:off x="7386120" y="5290997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V1</a:t>
            </a:r>
          </a:p>
        </p:txBody>
      </p:sp>
      <p:sp>
        <p:nvSpPr>
          <p:cNvPr id="59" name="Rechteck: abgerundete Ecken 58">
            <a:extLst>
              <a:ext uri="{FF2B5EF4-FFF2-40B4-BE49-F238E27FC236}">
                <a16:creationId xmlns:a16="http://schemas.microsoft.com/office/drawing/2014/main" id="{2644149A-C7CC-483F-A18F-F414F0A12382}"/>
              </a:ext>
            </a:extLst>
          </p:cNvPr>
          <p:cNvSpPr/>
          <p:nvPr/>
        </p:nvSpPr>
        <p:spPr>
          <a:xfrm>
            <a:off x="7386120" y="3262784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V6</a:t>
            </a:r>
          </a:p>
        </p:txBody>
      </p:sp>
      <p:sp>
        <p:nvSpPr>
          <p:cNvPr id="61" name="Rechteck: abgerundete Ecken 60">
            <a:extLst>
              <a:ext uri="{FF2B5EF4-FFF2-40B4-BE49-F238E27FC236}">
                <a16:creationId xmlns:a16="http://schemas.microsoft.com/office/drawing/2014/main" id="{792DFC3B-56B0-4F0D-A5AF-44A3471F2F3D}"/>
              </a:ext>
            </a:extLst>
          </p:cNvPr>
          <p:cNvSpPr/>
          <p:nvPr/>
        </p:nvSpPr>
        <p:spPr>
          <a:xfrm>
            <a:off x="8882134" y="2248136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V3</a:t>
            </a:r>
          </a:p>
        </p:txBody>
      </p:sp>
      <p:sp>
        <p:nvSpPr>
          <p:cNvPr id="62" name="Rechteck: abgerundete Ecken 61">
            <a:extLst>
              <a:ext uri="{FF2B5EF4-FFF2-40B4-BE49-F238E27FC236}">
                <a16:creationId xmlns:a16="http://schemas.microsoft.com/office/drawing/2014/main" id="{0BAB04AA-4B7A-40CB-8DE3-0F8D9EB20EFA}"/>
              </a:ext>
            </a:extLst>
          </p:cNvPr>
          <p:cNvSpPr/>
          <p:nvPr/>
        </p:nvSpPr>
        <p:spPr>
          <a:xfrm>
            <a:off x="10378412" y="4277432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V4</a:t>
            </a:r>
          </a:p>
        </p:txBody>
      </p:sp>
      <p:sp>
        <p:nvSpPr>
          <p:cNvPr id="63" name="Rechteck: abgerundete Ecken 62">
            <a:extLst>
              <a:ext uri="{FF2B5EF4-FFF2-40B4-BE49-F238E27FC236}">
                <a16:creationId xmlns:a16="http://schemas.microsoft.com/office/drawing/2014/main" id="{3202808E-24B4-4086-9202-030CF9DE29C6}"/>
              </a:ext>
            </a:extLst>
          </p:cNvPr>
          <p:cNvSpPr/>
          <p:nvPr/>
        </p:nvSpPr>
        <p:spPr>
          <a:xfrm>
            <a:off x="8882134" y="4277432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V5</a:t>
            </a:r>
          </a:p>
        </p:txBody>
      </p:sp>
      <p:sp>
        <p:nvSpPr>
          <p:cNvPr id="64" name="Rechteck: abgerundete Ecken 63">
            <a:extLst>
              <a:ext uri="{FF2B5EF4-FFF2-40B4-BE49-F238E27FC236}">
                <a16:creationId xmlns:a16="http://schemas.microsoft.com/office/drawing/2014/main" id="{B20B5EC2-5B5E-45EB-8D08-3A381E19C57D}"/>
              </a:ext>
            </a:extLst>
          </p:cNvPr>
          <p:cNvSpPr/>
          <p:nvPr/>
        </p:nvSpPr>
        <p:spPr>
          <a:xfrm>
            <a:off x="8882134" y="3264947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V2</a:t>
            </a:r>
          </a:p>
        </p:txBody>
      </p:sp>
      <p:sp>
        <p:nvSpPr>
          <p:cNvPr id="72" name="Rechteck: abgerundete Ecken 71">
            <a:extLst>
              <a:ext uri="{FF2B5EF4-FFF2-40B4-BE49-F238E27FC236}">
                <a16:creationId xmlns:a16="http://schemas.microsoft.com/office/drawing/2014/main" id="{9618832F-1C9C-47A6-9A15-F4BBB99938AE}"/>
              </a:ext>
            </a:extLst>
          </p:cNvPr>
          <p:cNvSpPr/>
          <p:nvPr/>
        </p:nvSpPr>
        <p:spPr>
          <a:xfrm>
            <a:off x="8882134" y="5292080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V7</a:t>
            </a:r>
          </a:p>
        </p:txBody>
      </p:sp>
      <p:sp>
        <p:nvSpPr>
          <p:cNvPr id="73" name="Rechteck: abgerundete Ecken 72">
            <a:extLst>
              <a:ext uri="{FF2B5EF4-FFF2-40B4-BE49-F238E27FC236}">
                <a16:creationId xmlns:a16="http://schemas.microsoft.com/office/drawing/2014/main" id="{9751F482-C584-4FF6-97D6-9CAA95F2E0D4}"/>
              </a:ext>
            </a:extLst>
          </p:cNvPr>
          <p:cNvSpPr/>
          <p:nvPr/>
        </p:nvSpPr>
        <p:spPr>
          <a:xfrm>
            <a:off x="7386120" y="1233488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V8</a:t>
            </a:r>
          </a:p>
        </p:txBody>
      </p:sp>
      <p:sp>
        <p:nvSpPr>
          <p:cNvPr id="75" name="Rechteck: abgerundete Ecken 74">
            <a:extLst>
              <a:ext uri="{FF2B5EF4-FFF2-40B4-BE49-F238E27FC236}">
                <a16:creationId xmlns:a16="http://schemas.microsoft.com/office/drawing/2014/main" id="{13FE8D12-49B9-4E98-8FF5-F618498D0024}"/>
              </a:ext>
            </a:extLst>
          </p:cNvPr>
          <p:cNvSpPr/>
          <p:nvPr/>
        </p:nvSpPr>
        <p:spPr>
          <a:xfrm>
            <a:off x="7386120" y="4279595"/>
            <a:ext cx="513806" cy="365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D1</a:t>
            </a:r>
          </a:p>
        </p:txBody>
      </p:sp>
      <p:sp>
        <p:nvSpPr>
          <p:cNvPr id="76" name="Rechteck: abgerundete Ecken 75">
            <a:extLst>
              <a:ext uri="{FF2B5EF4-FFF2-40B4-BE49-F238E27FC236}">
                <a16:creationId xmlns:a16="http://schemas.microsoft.com/office/drawing/2014/main" id="{1B5AFD6A-7289-4023-A3CD-2CA694206A4A}"/>
              </a:ext>
            </a:extLst>
          </p:cNvPr>
          <p:cNvSpPr/>
          <p:nvPr/>
        </p:nvSpPr>
        <p:spPr>
          <a:xfrm>
            <a:off x="10378412" y="3262784"/>
            <a:ext cx="513806" cy="365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D2</a:t>
            </a:r>
          </a:p>
        </p:txBody>
      </p:sp>
      <p:sp>
        <p:nvSpPr>
          <p:cNvPr id="79" name="Rechteck: abgerundete Ecken 78">
            <a:extLst>
              <a:ext uri="{FF2B5EF4-FFF2-40B4-BE49-F238E27FC236}">
                <a16:creationId xmlns:a16="http://schemas.microsoft.com/office/drawing/2014/main" id="{914C7B35-84A8-463C-BDA8-7BAAF890BDE9}"/>
              </a:ext>
            </a:extLst>
          </p:cNvPr>
          <p:cNvSpPr/>
          <p:nvPr/>
        </p:nvSpPr>
        <p:spPr>
          <a:xfrm>
            <a:off x="7386120" y="2248136"/>
            <a:ext cx="513806" cy="365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D3</a:t>
            </a:r>
          </a:p>
        </p:txBody>
      </p:sp>
    </p:spTree>
    <p:extLst>
      <p:ext uri="{BB962C8B-B14F-4D97-AF65-F5344CB8AC3E}">
        <p14:creationId xmlns:p14="http://schemas.microsoft.com/office/powerpoint/2010/main" val="41091691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26B38B28-AB81-4BD2-9576-10E402E9EFD4}"/>
              </a:ext>
            </a:extLst>
          </p:cNvPr>
          <p:cNvCxnSpPr>
            <a:cxnSpLocks/>
          </p:cNvCxnSpPr>
          <p:nvPr/>
        </p:nvCxnSpPr>
        <p:spPr>
          <a:xfrm flipH="1">
            <a:off x="6647977" y="3443500"/>
            <a:ext cx="4944863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r Verbinder 65">
            <a:extLst>
              <a:ext uri="{FF2B5EF4-FFF2-40B4-BE49-F238E27FC236}">
                <a16:creationId xmlns:a16="http://schemas.microsoft.com/office/drawing/2014/main" id="{6E8870FD-ABD6-4E1C-A378-D9A7B911D527}"/>
              </a:ext>
            </a:extLst>
          </p:cNvPr>
          <p:cNvCxnSpPr>
            <a:cxnSpLocks/>
          </p:cNvCxnSpPr>
          <p:nvPr/>
        </p:nvCxnSpPr>
        <p:spPr>
          <a:xfrm flipH="1">
            <a:off x="6647977" y="4457066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r Verbinder 66">
            <a:extLst>
              <a:ext uri="{FF2B5EF4-FFF2-40B4-BE49-F238E27FC236}">
                <a16:creationId xmlns:a16="http://schemas.microsoft.com/office/drawing/2014/main" id="{4FB999FA-5A2F-407A-A6CD-C2206858563D}"/>
              </a:ext>
            </a:extLst>
          </p:cNvPr>
          <p:cNvCxnSpPr>
            <a:cxnSpLocks/>
          </p:cNvCxnSpPr>
          <p:nvPr/>
        </p:nvCxnSpPr>
        <p:spPr>
          <a:xfrm flipH="1">
            <a:off x="6647977" y="1416368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r Verbinder 67">
            <a:extLst>
              <a:ext uri="{FF2B5EF4-FFF2-40B4-BE49-F238E27FC236}">
                <a16:creationId xmlns:a16="http://schemas.microsoft.com/office/drawing/2014/main" id="{AA731620-AC29-4277-B0FC-A05C76C94CE5}"/>
              </a:ext>
            </a:extLst>
          </p:cNvPr>
          <p:cNvCxnSpPr>
            <a:cxnSpLocks/>
          </p:cNvCxnSpPr>
          <p:nvPr/>
        </p:nvCxnSpPr>
        <p:spPr>
          <a:xfrm flipH="1">
            <a:off x="6647977" y="2429934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r Verbinder 68">
            <a:extLst>
              <a:ext uri="{FF2B5EF4-FFF2-40B4-BE49-F238E27FC236}">
                <a16:creationId xmlns:a16="http://schemas.microsoft.com/office/drawing/2014/main" id="{C7FA5700-89A0-480A-8F28-E9A8E58DAA86}"/>
              </a:ext>
            </a:extLst>
          </p:cNvPr>
          <p:cNvCxnSpPr>
            <a:cxnSpLocks/>
          </p:cNvCxnSpPr>
          <p:nvPr/>
        </p:nvCxnSpPr>
        <p:spPr>
          <a:xfrm flipH="1">
            <a:off x="6647977" y="5470631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Sugiyama</a:t>
            </a:r>
            <a:r>
              <a:rPr lang="de-DE" dirty="0"/>
              <a:t>-Algorithmus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55BCF8-BA60-4EBC-A2EA-95920B5FA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69129" cy="4479381"/>
          </a:xfrm>
        </p:spPr>
        <p:txBody>
          <a:bodyPr>
            <a:normAutofit/>
          </a:bodyPr>
          <a:lstStyle/>
          <a:p>
            <a:r>
              <a:rPr lang="de-DE" dirty="0"/>
              <a:t>1: Vorverarbeitung</a:t>
            </a:r>
          </a:p>
          <a:p>
            <a:pPr marL="457200" lvl="1" indent="0">
              <a:buNone/>
            </a:pPr>
            <a:r>
              <a:rPr lang="de-DE" dirty="0"/>
              <a:t>gerichtete Kreise auflösen</a:t>
            </a:r>
          </a:p>
          <a:p>
            <a:pPr marL="457200" lvl="1" indent="0">
              <a:buNone/>
            </a:pPr>
            <a:r>
              <a:rPr lang="de-DE" dirty="0"/>
              <a:t>Knoten in Lagen einteilen</a:t>
            </a:r>
          </a:p>
          <a:p>
            <a:pPr marL="457200" lvl="1" indent="0">
              <a:buNone/>
            </a:pPr>
            <a:r>
              <a:rPr lang="de-DE" dirty="0" err="1"/>
              <a:t>Dummyknoten</a:t>
            </a:r>
            <a:r>
              <a:rPr lang="de-DE" dirty="0"/>
              <a:t> hinzufügen</a:t>
            </a:r>
          </a:p>
          <a:p>
            <a:r>
              <a:rPr lang="de-DE" dirty="0"/>
              <a:t>2: Kreuzungsreduzierung</a:t>
            </a:r>
          </a:p>
          <a:p>
            <a:pPr marL="457200" lvl="1" indent="0">
              <a:buNone/>
            </a:pPr>
            <a:r>
              <a:rPr lang="de-DE" dirty="0"/>
              <a:t>Layer-Sweep mit </a:t>
            </a:r>
            <a:r>
              <a:rPr lang="de-DE" dirty="0" err="1"/>
              <a:t>Barycenter</a:t>
            </a:r>
            <a:r>
              <a:rPr lang="de-DE" dirty="0"/>
              <a:t>-Heuristik</a:t>
            </a:r>
          </a:p>
          <a:p>
            <a:r>
              <a:rPr lang="de-DE" dirty="0"/>
              <a:t>3: Knotenpositionierung</a:t>
            </a:r>
          </a:p>
          <a:p>
            <a:pPr marL="457200" lvl="1" indent="0">
              <a:buNone/>
            </a:pPr>
            <a:r>
              <a:rPr lang="de-DE" dirty="0"/>
              <a:t>Knotenkoordinaten festlegen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6D7A362-5298-4E7A-8D06-B02D32CAEC59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24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DA36BA54-C7E0-4E24-A618-2F4C60C25212}"/>
              </a:ext>
            </a:extLst>
          </p:cNvPr>
          <p:cNvCxnSpPr>
            <a:cxnSpLocks/>
            <a:stCxn id="58" idx="0"/>
            <a:endCxn id="63" idx="2"/>
          </p:cNvCxnSpPr>
          <p:nvPr/>
        </p:nvCxnSpPr>
        <p:spPr>
          <a:xfrm flipV="1">
            <a:off x="7643023" y="4643192"/>
            <a:ext cx="1496014" cy="647805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FE7D6E07-F5B0-41DD-BD9D-DB683DA4F2A9}"/>
              </a:ext>
            </a:extLst>
          </p:cNvPr>
          <p:cNvCxnSpPr>
            <a:cxnSpLocks/>
            <a:stCxn id="58" idx="0"/>
            <a:endCxn id="62" idx="2"/>
          </p:cNvCxnSpPr>
          <p:nvPr/>
        </p:nvCxnSpPr>
        <p:spPr>
          <a:xfrm flipV="1">
            <a:off x="7643023" y="4643192"/>
            <a:ext cx="2992292" cy="647805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332DB9F0-74F8-43D7-BC03-F216D02687C3}"/>
              </a:ext>
            </a:extLst>
          </p:cNvPr>
          <p:cNvCxnSpPr>
            <a:cxnSpLocks/>
            <a:stCxn id="63" idx="0"/>
            <a:endCxn id="64" idx="2"/>
          </p:cNvCxnSpPr>
          <p:nvPr/>
        </p:nvCxnSpPr>
        <p:spPr>
          <a:xfrm flipV="1">
            <a:off x="9139037" y="3630707"/>
            <a:ext cx="0" cy="646725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07E94FDA-8BBC-457A-815E-6E19A9BFC789}"/>
              </a:ext>
            </a:extLst>
          </p:cNvPr>
          <p:cNvCxnSpPr>
            <a:cxnSpLocks/>
            <a:stCxn id="58" idx="0"/>
            <a:endCxn id="75" idx="2"/>
          </p:cNvCxnSpPr>
          <p:nvPr/>
        </p:nvCxnSpPr>
        <p:spPr>
          <a:xfrm flipV="1">
            <a:off x="7643023" y="4645355"/>
            <a:ext cx="0" cy="645642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68D7FCE7-7E4E-41AC-AEDD-FF0CD08F54C2}"/>
              </a:ext>
            </a:extLst>
          </p:cNvPr>
          <p:cNvCxnSpPr>
            <a:cxnSpLocks/>
            <a:stCxn id="59" idx="0"/>
            <a:endCxn id="79" idx="2"/>
          </p:cNvCxnSpPr>
          <p:nvPr/>
        </p:nvCxnSpPr>
        <p:spPr>
          <a:xfrm flipV="1">
            <a:off x="7643023" y="2613896"/>
            <a:ext cx="0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58404957-CD55-4AD4-A2C3-14CB58A833B2}"/>
              </a:ext>
            </a:extLst>
          </p:cNvPr>
          <p:cNvCxnSpPr>
            <a:cxnSpLocks/>
            <a:stCxn id="59" idx="0"/>
            <a:endCxn id="61" idx="2"/>
          </p:cNvCxnSpPr>
          <p:nvPr/>
        </p:nvCxnSpPr>
        <p:spPr>
          <a:xfrm flipV="1">
            <a:off x="7643023" y="2613896"/>
            <a:ext cx="1496014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B6C7883C-6E6E-44B3-A84F-6231BDF4BD0E}"/>
              </a:ext>
            </a:extLst>
          </p:cNvPr>
          <p:cNvCxnSpPr>
            <a:cxnSpLocks/>
            <a:stCxn id="72" idx="0"/>
            <a:endCxn id="63" idx="2"/>
          </p:cNvCxnSpPr>
          <p:nvPr/>
        </p:nvCxnSpPr>
        <p:spPr>
          <a:xfrm flipV="1">
            <a:off x="9139037" y="4643192"/>
            <a:ext cx="0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590AA572-92C7-4C88-B587-0D91E3F3D69B}"/>
              </a:ext>
            </a:extLst>
          </p:cNvPr>
          <p:cNvCxnSpPr>
            <a:cxnSpLocks/>
            <a:stCxn id="72" idx="0"/>
            <a:endCxn id="62" idx="2"/>
          </p:cNvCxnSpPr>
          <p:nvPr/>
        </p:nvCxnSpPr>
        <p:spPr>
          <a:xfrm flipV="1">
            <a:off x="9139037" y="4643192"/>
            <a:ext cx="1496278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B4037B7F-2D06-4FC4-A400-C537852A7C65}"/>
              </a:ext>
            </a:extLst>
          </p:cNvPr>
          <p:cNvCxnSpPr>
            <a:cxnSpLocks/>
            <a:stCxn id="62" idx="0"/>
            <a:endCxn id="76" idx="2"/>
          </p:cNvCxnSpPr>
          <p:nvPr/>
        </p:nvCxnSpPr>
        <p:spPr>
          <a:xfrm flipV="1">
            <a:off x="10635315" y="3628544"/>
            <a:ext cx="0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Gerader Verbinder 52">
            <a:extLst>
              <a:ext uri="{FF2B5EF4-FFF2-40B4-BE49-F238E27FC236}">
                <a16:creationId xmlns:a16="http://schemas.microsoft.com/office/drawing/2014/main" id="{88D88C19-20CF-47D4-BF27-B5D0CC3196FA}"/>
              </a:ext>
            </a:extLst>
          </p:cNvPr>
          <p:cNvCxnSpPr>
            <a:cxnSpLocks/>
            <a:stCxn id="61" idx="0"/>
            <a:endCxn id="73" idx="2"/>
          </p:cNvCxnSpPr>
          <p:nvPr/>
        </p:nvCxnSpPr>
        <p:spPr>
          <a:xfrm flipH="1" flipV="1">
            <a:off x="7643023" y="1599248"/>
            <a:ext cx="1496014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Gerader Verbinder 53">
            <a:extLst>
              <a:ext uri="{FF2B5EF4-FFF2-40B4-BE49-F238E27FC236}">
                <a16:creationId xmlns:a16="http://schemas.microsoft.com/office/drawing/2014/main" id="{53A11664-28D5-4EF4-9C4A-DF5320DD8464}"/>
              </a:ext>
            </a:extLst>
          </p:cNvPr>
          <p:cNvCxnSpPr>
            <a:cxnSpLocks/>
            <a:stCxn id="75" idx="0"/>
            <a:endCxn id="59" idx="2"/>
          </p:cNvCxnSpPr>
          <p:nvPr/>
        </p:nvCxnSpPr>
        <p:spPr>
          <a:xfrm flipV="1">
            <a:off x="7643023" y="3628544"/>
            <a:ext cx="0" cy="651051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Gerader Verbinder 54">
            <a:extLst>
              <a:ext uri="{FF2B5EF4-FFF2-40B4-BE49-F238E27FC236}">
                <a16:creationId xmlns:a16="http://schemas.microsoft.com/office/drawing/2014/main" id="{6C5EB0FA-E316-4B1C-9875-B7242BAB21F4}"/>
              </a:ext>
            </a:extLst>
          </p:cNvPr>
          <p:cNvCxnSpPr>
            <a:cxnSpLocks/>
            <a:stCxn id="76" idx="0"/>
            <a:endCxn id="61" idx="2"/>
          </p:cNvCxnSpPr>
          <p:nvPr/>
        </p:nvCxnSpPr>
        <p:spPr>
          <a:xfrm flipH="1" flipV="1">
            <a:off x="9139037" y="2613896"/>
            <a:ext cx="1496278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Gerader Verbinder 55">
            <a:extLst>
              <a:ext uri="{FF2B5EF4-FFF2-40B4-BE49-F238E27FC236}">
                <a16:creationId xmlns:a16="http://schemas.microsoft.com/office/drawing/2014/main" id="{D5D4D947-9151-4AA4-8071-01733B686362}"/>
              </a:ext>
            </a:extLst>
          </p:cNvPr>
          <p:cNvCxnSpPr>
            <a:cxnSpLocks/>
            <a:stCxn id="79" idx="0"/>
            <a:endCxn id="73" idx="2"/>
          </p:cNvCxnSpPr>
          <p:nvPr/>
        </p:nvCxnSpPr>
        <p:spPr>
          <a:xfrm flipV="1">
            <a:off x="7643023" y="1599248"/>
            <a:ext cx="0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Gerader Verbinder 56">
            <a:extLst>
              <a:ext uri="{FF2B5EF4-FFF2-40B4-BE49-F238E27FC236}">
                <a16:creationId xmlns:a16="http://schemas.microsoft.com/office/drawing/2014/main" id="{CFE45539-6AF6-48C0-829B-CC4F52AEB1A7}"/>
              </a:ext>
            </a:extLst>
          </p:cNvPr>
          <p:cNvCxnSpPr>
            <a:cxnSpLocks/>
            <a:stCxn id="64" idx="0"/>
            <a:endCxn id="61" idx="2"/>
          </p:cNvCxnSpPr>
          <p:nvPr/>
        </p:nvCxnSpPr>
        <p:spPr>
          <a:xfrm flipV="1">
            <a:off x="9139037" y="2613896"/>
            <a:ext cx="0" cy="651051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Rechteck: abgerundete Ecken 57">
            <a:extLst>
              <a:ext uri="{FF2B5EF4-FFF2-40B4-BE49-F238E27FC236}">
                <a16:creationId xmlns:a16="http://schemas.microsoft.com/office/drawing/2014/main" id="{CA083656-4B37-436A-9839-FA06BB0C03B1}"/>
              </a:ext>
            </a:extLst>
          </p:cNvPr>
          <p:cNvSpPr/>
          <p:nvPr/>
        </p:nvSpPr>
        <p:spPr>
          <a:xfrm>
            <a:off x="7386120" y="5290997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V1</a:t>
            </a:r>
          </a:p>
        </p:txBody>
      </p:sp>
      <p:sp>
        <p:nvSpPr>
          <p:cNvPr id="59" name="Rechteck: abgerundete Ecken 58">
            <a:extLst>
              <a:ext uri="{FF2B5EF4-FFF2-40B4-BE49-F238E27FC236}">
                <a16:creationId xmlns:a16="http://schemas.microsoft.com/office/drawing/2014/main" id="{310068B8-A204-4104-8B8A-F90E874E3919}"/>
              </a:ext>
            </a:extLst>
          </p:cNvPr>
          <p:cNvSpPr/>
          <p:nvPr/>
        </p:nvSpPr>
        <p:spPr>
          <a:xfrm>
            <a:off x="7386120" y="3262784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V6</a:t>
            </a:r>
          </a:p>
        </p:txBody>
      </p:sp>
      <p:sp>
        <p:nvSpPr>
          <p:cNvPr id="61" name="Rechteck: abgerundete Ecken 60">
            <a:extLst>
              <a:ext uri="{FF2B5EF4-FFF2-40B4-BE49-F238E27FC236}">
                <a16:creationId xmlns:a16="http://schemas.microsoft.com/office/drawing/2014/main" id="{D9CBDB70-19FE-4F9C-B2FB-30249ADFD987}"/>
              </a:ext>
            </a:extLst>
          </p:cNvPr>
          <p:cNvSpPr/>
          <p:nvPr/>
        </p:nvSpPr>
        <p:spPr>
          <a:xfrm>
            <a:off x="8882134" y="2248136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V3</a:t>
            </a:r>
          </a:p>
        </p:txBody>
      </p:sp>
      <p:sp>
        <p:nvSpPr>
          <p:cNvPr id="62" name="Rechteck: abgerundete Ecken 61">
            <a:extLst>
              <a:ext uri="{FF2B5EF4-FFF2-40B4-BE49-F238E27FC236}">
                <a16:creationId xmlns:a16="http://schemas.microsoft.com/office/drawing/2014/main" id="{BF6AFEAF-BD02-44E6-BADD-19F275D02EC3}"/>
              </a:ext>
            </a:extLst>
          </p:cNvPr>
          <p:cNvSpPr/>
          <p:nvPr/>
        </p:nvSpPr>
        <p:spPr>
          <a:xfrm>
            <a:off x="10378412" y="4277432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V4</a:t>
            </a:r>
          </a:p>
        </p:txBody>
      </p:sp>
      <p:sp>
        <p:nvSpPr>
          <p:cNvPr id="63" name="Rechteck: abgerundete Ecken 62">
            <a:extLst>
              <a:ext uri="{FF2B5EF4-FFF2-40B4-BE49-F238E27FC236}">
                <a16:creationId xmlns:a16="http://schemas.microsoft.com/office/drawing/2014/main" id="{CC3D6A25-F454-4434-BC59-E72F03CCBE6D}"/>
              </a:ext>
            </a:extLst>
          </p:cNvPr>
          <p:cNvSpPr/>
          <p:nvPr/>
        </p:nvSpPr>
        <p:spPr>
          <a:xfrm>
            <a:off x="8882134" y="4277432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V5</a:t>
            </a:r>
          </a:p>
        </p:txBody>
      </p:sp>
      <p:sp>
        <p:nvSpPr>
          <p:cNvPr id="64" name="Rechteck: abgerundete Ecken 63">
            <a:extLst>
              <a:ext uri="{FF2B5EF4-FFF2-40B4-BE49-F238E27FC236}">
                <a16:creationId xmlns:a16="http://schemas.microsoft.com/office/drawing/2014/main" id="{C65A5D29-B7FF-4CCD-9530-5EC255F3BB68}"/>
              </a:ext>
            </a:extLst>
          </p:cNvPr>
          <p:cNvSpPr/>
          <p:nvPr/>
        </p:nvSpPr>
        <p:spPr>
          <a:xfrm>
            <a:off x="8882134" y="3264947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V2</a:t>
            </a:r>
          </a:p>
        </p:txBody>
      </p:sp>
      <p:sp>
        <p:nvSpPr>
          <p:cNvPr id="72" name="Rechteck: abgerundete Ecken 71">
            <a:extLst>
              <a:ext uri="{FF2B5EF4-FFF2-40B4-BE49-F238E27FC236}">
                <a16:creationId xmlns:a16="http://schemas.microsoft.com/office/drawing/2014/main" id="{DA367EE1-C903-4B0C-85D6-F193A74A2DD1}"/>
              </a:ext>
            </a:extLst>
          </p:cNvPr>
          <p:cNvSpPr/>
          <p:nvPr/>
        </p:nvSpPr>
        <p:spPr>
          <a:xfrm>
            <a:off x="8882134" y="5292080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V7</a:t>
            </a:r>
          </a:p>
        </p:txBody>
      </p:sp>
      <p:sp>
        <p:nvSpPr>
          <p:cNvPr id="73" name="Rechteck: abgerundete Ecken 72">
            <a:extLst>
              <a:ext uri="{FF2B5EF4-FFF2-40B4-BE49-F238E27FC236}">
                <a16:creationId xmlns:a16="http://schemas.microsoft.com/office/drawing/2014/main" id="{D1D6A1CE-B501-44B8-81B5-FAB63FA9D05D}"/>
              </a:ext>
            </a:extLst>
          </p:cNvPr>
          <p:cNvSpPr/>
          <p:nvPr/>
        </p:nvSpPr>
        <p:spPr>
          <a:xfrm>
            <a:off x="7386120" y="1233488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V8</a:t>
            </a:r>
          </a:p>
        </p:txBody>
      </p:sp>
      <p:sp>
        <p:nvSpPr>
          <p:cNvPr id="75" name="Rechteck: abgerundete Ecken 74">
            <a:extLst>
              <a:ext uri="{FF2B5EF4-FFF2-40B4-BE49-F238E27FC236}">
                <a16:creationId xmlns:a16="http://schemas.microsoft.com/office/drawing/2014/main" id="{619AB3BA-440C-472A-911D-BBF077A3C08A}"/>
              </a:ext>
            </a:extLst>
          </p:cNvPr>
          <p:cNvSpPr/>
          <p:nvPr/>
        </p:nvSpPr>
        <p:spPr>
          <a:xfrm>
            <a:off x="7386120" y="4279595"/>
            <a:ext cx="513806" cy="365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D1</a:t>
            </a:r>
          </a:p>
        </p:txBody>
      </p:sp>
      <p:sp>
        <p:nvSpPr>
          <p:cNvPr id="76" name="Rechteck: abgerundete Ecken 75">
            <a:extLst>
              <a:ext uri="{FF2B5EF4-FFF2-40B4-BE49-F238E27FC236}">
                <a16:creationId xmlns:a16="http://schemas.microsoft.com/office/drawing/2014/main" id="{B690720D-CB25-4797-9164-B346027A9187}"/>
              </a:ext>
            </a:extLst>
          </p:cNvPr>
          <p:cNvSpPr/>
          <p:nvPr/>
        </p:nvSpPr>
        <p:spPr>
          <a:xfrm>
            <a:off x="10378412" y="3262784"/>
            <a:ext cx="513806" cy="365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D2</a:t>
            </a:r>
          </a:p>
        </p:txBody>
      </p:sp>
      <p:sp>
        <p:nvSpPr>
          <p:cNvPr id="79" name="Rechteck: abgerundete Ecken 78">
            <a:extLst>
              <a:ext uri="{FF2B5EF4-FFF2-40B4-BE49-F238E27FC236}">
                <a16:creationId xmlns:a16="http://schemas.microsoft.com/office/drawing/2014/main" id="{B570538F-CF59-4EC7-A360-C12F6A1312DD}"/>
              </a:ext>
            </a:extLst>
          </p:cNvPr>
          <p:cNvSpPr/>
          <p:nvPr/>
        </p:nvSpPr>
        <p:spPr>
          <a:xfrm>
            <a:off x="7386120" y="2248136"/>
            <a:ext cx="513806" cy="365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D3</a:t>
            </a:r>
          </a:p>
        </p:txBody>
      </p:sp>
    </p:spTree>
    <p:extLst>
      <p:ext uri="{BB962C8B-B14F-4D97-AF65-F5344CB8AC3E}">
        <p14:creationId xmlns:p14="http://schemas.microsoft.com/office/powerpoint/2010/main" val="9971297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26B38B28-AB81-4BD2-9576-10E402E9EFD4}"/>
              </a:ext>
            </a:extLst>
          </p:cNvPr>
          <p:cNvCxnSpPr>
            <a:cxnSpLocks/>
          </p:cNvCxnSpPr>
          <p:nvPr/>
        </p:nvCxnSpPr>
        <p:spPr>
          <a:xfrm flipH="1">
            <a:off x="6647977" y="3443500"/>
            <a:ext cx="4944863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r Verbinder 65">
            <a:extLst>
              <a:ext uri="{FF2B5EF4-FFF2-40B4-BE49-F238E27FC236}">
                <a16:creationId xmlns:a16="http://schemas.microsoft.com/office/drawing/2014/main" id="{6E8870FD-ABD6-4E1C-A378-D9A7B911D527}"/>
              </a:ext>
            </a:extLst>
          </p:cNvPr>
          <p:cNvCxnSpPr>
            <a:cxnSpLocks/>
          </p:cNvCxnSpPr>
          <p:nvPr/>
        </p:nvCxnSpPr>
        <p:spPr>
          <a:xfrm flipH="1">
            <a:off x="6647977" y="4457066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r Verbinder 66">
            <a:extLst>
              <a:ext uri="{FF2B5EF4-FFF2-40B4-BE49-F238E27FC236}">
                <a16:creationId xmlns:a16="http://schemas.microsoft.com/office/drawing/2014/main" id="{4FB999FA-5A2F-407A-A6CD-C2206858563D}"/>
              </a:ext>
            </a:extLst>
          </p:cNvPr>
          <p:cNvCxnSpPr>
            <a:cxnSpLocks/>
          </p:cNvCxnSpPr>
          <p:nvPr/>
        </p:nvCxnSpPr>
        <p:spPr>
          <a:xfrm flipH="1">
            <a:off x="6647977" y="1416368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r Verbinder 67">
            <a:extLst>
              <a:ext uri="{FF2B5EF4-FFF2-40B4-BE49-F238E27FC236}">
                <a16:creationId xmlns:a16="http://schemas.microsoft.com/office/drawing/2014/main" id="{AA731620-AC29-4277-B0FC-A05C76C94CE5}"/>
              </a:ext>
            </a:extLst>
          </p:cNvPr>
          <p:cNvCxnSpPr>
            <a:cxnSpLocks/>
          </p:cNvCxnSpPr>
          <p:nvPr/>
        </p:nvCxnSpPr>
        <p:spPr>
          <a:xfrm flipH="1">
            <a:off x="6647977" y="2429934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r Verbinder 68">
            <a:extLst>
              <a:ext uri="{FF2B5EF4-FFF2-40B4-BE49-F238E27FC236}">
                <a16:creationId xmlns:a16="http://schemas.microsoft.com/office/drawing/2014/main" id="{C7FA5700-89A0-480A-8F28-E9A8E58DAA86}"/>
              </a:ext>
            </a:extLst>
          </p:cNvPr>
          <p:cNvCxnSpPr>
            <a:cxnSpLocks/>
          </p:cNvCxnSpPr>
          <p:nvPr/>
        </p:nvCxnSpPr>
        <p:spPr>
          <a:xfrm flipH="1">
            <a:off x="6647977" y="5470631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Sugiyama</a:t>
            </a:r>
            <a:r>
              <a:rPr lang="de-DE" dirty="0"/>
              <a:t>-Algorithmus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55BCF8-BA60-4EBC-A2EA-95920B5FA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69129" cy="4479381"/>
          </a:xfrm>
        </p:spPr>
        <p:txBody>
          <a:bodyPr>
            <a:normAutofit/>
          </a:bodyPr>
          <a:lstStyle/>
          <a:p>
            <a:r>
              <a:rPr lang="de-DE" dirty="0"/>
              <a:t>1: Vorverarbeitung</a:t>
            </a:r>
          </a:p>
          <a:p>
            <a:pPr marL="457200" lvl="1" indent="0">
              <a:buNone/>
            </a:pPr>
            <a:r>
              <a:rPr lang="de-DE" dirty="0"/>
              <a:t>gerichtete Kreise auflösen</a:t>
            </a:r>
          </a:p>
          <a:p>
            <a:pPr marL="457200" lvl="1" indent="0">
              <a:buNone/>
            </a:pPr>
            <a:r>
              <a:rPr lang="de-DE" dirty="0"/>
              <a:t>Knoten in Lagen einteilen</a:t>
            </a:r>
          </a:p>
          <a:p>
            <a:pPr marL="457200" lvl="1" indent="0">
              <a:buNone/>
            </a:pPr>
            <a:r>
              <a:rPr lang="de-DE" dirty="0" err="1"/>
              <a:t>Dummyknoten</a:t>
            </a:r>
            <a:r>
              <a:rPr lang="de-DE" dirty="0"/>
              <a:t> hinzufügen</a:t>
            </a:r>
          </a:p>
          <a:p>
            <a:r>
              <a:rPr lang="de-DE" dirty="0"/>
              <a:t>2: Kreuzungsreduzierung</a:t>
            </a:r>
          </a:p>
          <a:p>
            <a:pPr marL="457200" lvl="1" indent="0">
              <a:buNone/>
            </a:pPr>
            <a:r>
              <a:rPr lang="de-DE" dirty="0"/>
              <a:t>Layer-Sweep mit </a:t>
            </a:r>
            <a:r>
              <a:rPr lang="de-DE" dirty="0" err="1"/>
              <a:t>Barycenter</a:t>
            </a:r>
            <a:r>
              <a:rPr lang="de-DE" dirty="0"/>
              <a:t>-Heuristik</a:t>
            </a:r>
          </a:p>
          <a:p>
            <a:r>
              <a:rPr lang="de-DE" dirty="0"/>
              <a:t>3: Knotenpositionierung</a:t>
            </a:r>
          </a:p>
          <a:p>
            <a:pPr marL="457200" lvl="1" indent="0">
              <a:buNone/>
            </a:pPr>
            <a:r>
              <a:rPr lang="de-DE" dirty="0"/>
              <a:t>Knotenkoordinaten festlegen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FE48E41C-FBE2-4D02-B163-DF01D6078FB8}"/>
              </a:ext>
            </a:extLst>
          </p:cNvPr>
          <p:cNvCxnSpPr>
            <a:cxnSpLocks/>
            <a:stCxn id="33" idx="0"/>
            <a:endCxn id="41" idx="2"/>
          </p:cNvCxnSpPr>
          <p:nvPr/>
        </p:nvCxnSpPr>
        <p:spPr>
          <a:xfrm flipV="1">
            <a:off x="9139037" y="4643192"/>
            <a:ext cx="0" cy="647805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Gerader Verbinder 70">
            <a:extLst>
              <a:ext uri="{FF2B5EF4-FFF2-40B4-BE49-F238E27FC236}">
                <a16:creationId xmlns:a16="http://schemas.microsoft.com/office/drawing/2014/main" id="{8E98E63E-8224-4DBA-9445-774E3E2AB13C}"/>
              </a:ext>
            </a:extLst>
          </p:cNvPr>
          <p:cNvCxnSpPr>
            <a:cxnSpLocks/>
            <a:stCxn id="33" idx="0"/>
            <a:endCxn id="39" idx="2"/>
          </p:cNvCxnSpPr>
          <p:nvPr/>
        </p:nvCxnSpPr>
        <p:spPr>
          <a:xfrm flipV="1">
            <a:off x="9139037" y="4643192"/>
            <a:ext cx="1496278" cy="647805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Gerader Verbinder 73">
            <a:extLst>
              <a:ext uri="{FF2B5EF4-FFF2-40B4-BE49-F238E27FC236}">
                <a16:creationId xmlns:a16="http://schemas.microsoft.com/office/drawing/2014/main" id="{C0A86A29-4E56-4CFD-9626-9AAFFB365EF2}"/>
              </a:ext>
            </a:extLst>
          </p:cNvPr>
          <p:cNvCxnSpPr>
            <a:cxnSpLocks/>
            <a:stCxn id="41" idx="0"/>
            <a:endCxn id="35" idx="2"/>
          </p:cNvCxnSpPr>
          <p:nvPr/>
        </p:nvCxnSpPr>
        <p:spPr>
          <a:xfrm flipV="1">
            <a:off x="9139037" y="3628544"/>
            <a:ext cx="0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Gerader Verbinder 76">
            <a:extLst>
              <a:ext uri="{FF2B5EF4-FFF2-40B4-BE49-F238E27FC236}">
                <a16:creationId xmlns:a16="http://schemas.microsoft.com/office/drawing/2014/main" id="{3D4E668E-EDFC-4584-B0E5-829B0F32673D}"/>
              </a:ext>
            </a:extLst>
          </p:cNvPr>
          <p:cNvCxnSpPr>
            <a:cxnSpLocks/>
            <a:stCxn id="33" idx="0"/>
            <a:endCxn id="60" idx="2"/>
          </p:cNvCxnSpPr>
          <p:nvPr/>
        </p:nvCxnSpPr>
        <p:spPr>
          <a:xfrm flipH="1" flipV="1">
            <a:off x="7643023" y="4645355"/>
            <a:ext cx="1496014" cy="645642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Gerader Verbinder 79">
            <a:extLst>
              <a:ext uri="{FF2B5EF4-FFF2-40B4-BE49-F238E27FC236}">
                <a16:creationId xmlns:a16="http://schemas.microsoft.com/office/drawing/2014/main" id="{04376D96-02B1-48E3-8E72-7FEC7701B1E0}"/>
              </a:ext>
            </a:extLst>
          </p:cNvPr>
          <p:cNvCxnSpPr>
            <a:cxnSpLocks/>
            <a:stCxn id="43" idx="0"/>
            <a:endCxn id="37" idx="2"/>
          </p:cNvCxnSpPr>
          <p:nvPr/>
        </p:nvCxnSpPr>
        <p:spPr>
          <a:xfrm flipV="1">
            <a:off x="7643023" y="2613896"/>
            <a:ext cx="1496014" cy="651051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Gerader Verbinder 82">
            <a:extLst>
              <a:ext uri="{FF2B5EF4-FFF2-40B4-BE49-F238E27FC236}">
                <a16:creationId xmlns:a16="http://schemas.microsoft.com/office/drawing/2014/main" id="{03F3112E-93BC-4C2E-8454-6BEFFCC03A7C}"/>
              </a:ext>
            </a:extLst>
          </p:cNvPr>
          <p:cNvCxnSpPr>
            <a:cxnSpLocks/>
            <a:stCxn id="35" idx="0"/>
            <a:endCxn id="37" idx="2"/>
          </p:cNvCxnSpPr>
          <p:nvPr/>
        </p:nvCxnSpPr>
        <p:spPr>
          <a:xfrm flipV="1">
            <a:off x="9139037" y="2613896"/>
            <a:ext cx="0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8" name="Gerader Verbinder 87">
            <a:extLst>
              <a:ext uri="{FF2B5EF4-FFF2-40B4-BE49-F238E27FC236}">
                <a16:creationId xmlns:a16="http://schemas.microsoft.com/office/drawing/2014/main" id="{8317D563-CD87-4FDC-92D4-B47A4F28CD91}"/>
              </a:ext>
            </a:extLst>
          </p:cNvPr>
          <p:cNvCxnSpPr>
            <a:cxnSpLocks/>
            <a:stCxn id="87" idx="0"/>
            <a:endCxn id="41" idx="2"/>
          </p:cNvCxnSpPr>
          <p:nvPr/>
        </p:nvCxnSpPr>
        <p:spPr>
          <a:xfrm flipH="1" flipV="1">
            <a:off x="9139037" y="4643192"/>
            <a:ext cx="1496278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1" name="Gerader Verbinder 90">
            <a:extLst>
              <a:ext uri="{FF2B5EF4-FFF2-40B4-BE49-F238E27FC236}">
                <a16:creationId xmlns:a16="http://schemas.microsoft.com/office/drawing/2014/main" id="{CA74A2A9-4D99-41CE-960F-9B728B50FE1E}"/>
              </a:ext>
            </a:extLst>
          </p:cNvPr>
          <p:cNvCxnSpPr>
            <a:cxnSpLocks/>
            <a:stCxn id="87" idx="0"/>
            <a:endCxn id="39" idx="2"/>
          </p:cNvCxnSpPr>
          <p:nvPr/>
        </p:nvCxnSpPr>
        <p:spPr>
          <a:xfrm flipV="1">
            <a:off x="10635315" y="4643192"/>
            <a:ext cx="0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4" name="Gerader Verbinder 93">
            <a:extLst>
              <a:ext uri="{FF2B5EF4-FFF2-40B4-BE49-F238E27FC236}">
                <a16:creationId xmlns:a16="http://schemas.microsoft.com/office/drawing/2014/main" id="{913A2368-A736-4354-9F9D-3916ACAEBA3E}"/>
              </a:ext>
            </a:extLst>
          </p:cNvPr>
          <p:cNvCxnSpPr>
            <a:cxnSpLocks/>
            <a:stCxn id="39" idx="0"/>
            <a:endCxn id="65" idx="2"/>
          </p:cNvCxnSpPr>
          <p:nvPr/>
        </p:nvCxnSpPr>
        <p:spPr>
          <a:xfrm flipV="1">
            <a:off x="10635315" y="3628544"/>
            <a:ext cx="0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id="{D9A4328E-4A2B-4CBD-AE83-DCA55BD0998E}"/>
              </a:ext>
            </a:extLst>
          </p:cNvPr>
          <p:cNvCxnSpPr>
            <a:cxnSpLocks/>
            <a:stCxn id="37" idx="0"/>
            <a:endCxn id="30" idx="2"/>
          </p:cNvCxnSpPr>
          <p:nvPr/>
        </p:nvCxnSpPr>
        <p:spPr>
          <a:xfrm flipH="1" flipV="1">
            <a:off x="7643023" y="1599248"/>
            <a:ext cx="1496014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Gerader Verbinder 77">
            <a:extLst>
              <a:ext uri="{FF2B5EF4-FFF2-40B4-BE49-F238E27FC236}">
                <a16:creationId xmlns:a16="http://schemas.microsoft.com/office/drawing/2014/main" id="{F693F01D-371B-48B4-AE17-08EAB8073DC9}"/>
              </a:ext>
            </a:extLst>
          </p:cNvPr>
          <p:cNvCxnSpPr>
            <a:cxnSpLocks/>
            <a:stCxn id="60" idx="0"/>
            <a:endCxn id="43" idx="2"/>
          </p:cNvCxnSpPr>
          <p:nvPr/>
        </p:nvCxnSpPr>
        <p:spPr>
          <a:xfrm flipV="1">
            <a:off x="7643023" y="3630707"/>
            <a:ext cx="0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Gerader Verbinder 84">
            <a:extLst>
              <a:ext uri="{FF2B5EF4-FFF2-40B4-BE49-F238E27FC236}">
                <a16:creationId xmlns:a16="http://schemas.microsoft.com/office/drawing/2014/main" id="{B5B140CB-47DF-47AD-B2C3-553A9CC151F8}"/>
              </a:ext>
            </a:extLst>
          </p:cNvPr>
          <p:cNvCxnSpPr>
            <a:cxnSpLocks/>
            <a:stCxn id="65" idx="0"/>
            <a:endCxn id="37" idx="2"/>
          </p:cNvCxnSpPr>
          <p:nvPr/>
        </p:nvCxnSpPr>
        <p:spPr>
          <a:xfrm flipH="1" flipV="1">
            <a:off x="9139037" y="2613896"/>
            <a:ext cx="1496278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Gerader Verbinder 88">
            <a:extLst>
              <a:ext uri="{FF2B5EF4-FFF2-40B4-BE49-F238E27FC236}">
                <a16:creationId xmlns:a16="http://schemas.microsoft.com/office/drawing/2014/main" id="{7D80E66C-2D62-4576-99C7-18502A84C766}"/>
              </a:ext>
            </a:extLst>
          </p:cNvPr>
          <p:cNvCxnSpPr>
            <a:cxnSpLocks/>
            <a:stCxn id="70" idx="0"/>
            <a:endCxn id="30" idx="2"/>
          </p:cNvCxnSpPr>
          <p:nvPr/>
        </p:nvCxnSpPr>
        <p:spPr>
          <a:xfrm flipV="1">
            <a:off x="7643023" y="1599248"/>
            <a:ext cx="0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F210B26D-2D36-4473-92A3-6DA23D3DA7AD}"/>
              </a:ext>
            </a:extLst>
          </p:cNvPr>
          <p:cNvCxnSpPr>
            <a:cxnSpLocks/>
            <a:stCxn id="43" idx="0"/>
            <a:endCxn id="70" idx="2"/>
          </p:cNvCxnSpPr>
          <p:nvPr/>
        </p:nvCxnSpPr>
        <p:spPr>
          <a:xfrm flipV="1">
            <a:off x="7643023" y="2613896"/>
            <a:ext cx="0" cy="651051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echteck: abgerundete Ecken 32">
            <a:extLst>
              <a:ext uri="{FF2B5EF4-FFF2-40B4-BE49-F238E27FC236}">
                <a16:creationId xmlns:a16="http://schemas.microsoft.com/office/drawing/2014/main" id="{B730588B-7F38-4BD9-8850-2D9BAA06C093}"/>
              </a:ext>
            </a:extLst>
          </p:cNvPr>
          <p:cNvSpPr/>
          <p:nvPr/>
        </p:nvSpPr>
        <p:spPr>
          <a:xfrm>
            <a:off x="8882134" y="5290997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V1</a:t>
            </a:r>
          </a:p>
        </p:txBody>
      </p:sp>
      <p:sp>
        <p:nvSpPr>
          <p:cNvPr id="35" name="Rechteck: abgerundete Ecken 34">
            <a:extLst>
              <a:ext uri="{FF2B5EF4-FFF2-40B4-BE49-F238E27FC236}">
                <a16:creationId xmlns:a16="http://schemas.microsoft.com/office/drawing/2014/main" id="{61CC7E5C-C06C-4CC5-9839-D59647A715A6}"/>
              </a:ext>
            </a:extLst>
          </p:cNvPr>
          <p:cNvSpPr/>
          <p:nvPr/>
        </p:nvSpPr>
        <p:spPr>
          <a:xfrm>
            <a:off x="8882134" y="3262784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V2</a:t>
            </a:r>
          </a:p>
        </p:txBody>
      </p:sp>
      <p:sp>
        <p:nvSpPr>
          <p:cNvPr id="37" name="Rechteck: abgerundete Ecken 36">
            <a:extLst>
              <a:ext uri="{FF2B5EF4-FFF2-40B4-BE49-F238E27FC236}">
                <a16:creationId xmlns:a16="http://schemas.microsoft.com/office/drawing/2014/main" id="{8F71B7FA-C3F9-4729-9D2B-6A8B29603E61}"/>
              </a:ext>
            </a:extLst>
          </p:cNvPr>
          <p:cNvSpPr/>
          <p:nvPr/>
        </p:nvSpPr>
        <p:spPr>
          <a:xfrm>
            <a:off x="8882134" y="2248136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V3</a:t>
            </a:r>
          </a:p>
        </p:txBody>
      </p:sp>
      <p:sp>
        <p:nvSpPr>
          <p:cNvPr id="39" name="Rechteck: abgerundete Ecken 38">
            <a:extLst>
              <a:ext uri="{FF2B5EF4-FFF2-40B4-BE49-F238E27FC236}">
                <a16:creationId xmlns:a16="http://schemas.microsoft.com/office/drawing/2014/main" id="{98B758F6-ABA6-4406-9F0C-1300F9E3E099}"/>
              </a:ext>
            </a:extLst>
          </p:cNvPr>
          <p:cNvSpPr/>
          <p:nvPr/>
        </p:nvSpPr>
        <p:spPr>
          <a:xfrm>
            <a:off x="10378412" y="4277432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V4</a:t>
            </a:r>
          </a:p>
        </p:txBody>
      </p:sp>
      <p:sp>
        <p:nvSpPr>
          <p:cNvPr id="41" name="Rechteck: abgerundete Ecken 40">
            <a:extLst>
              <a:ext uri="{FF2B5EF4-FFF2-40B4-BE49-F238E27FC236}">
                <a16:creationId xmlns:a16="http://schemas.microsoft.com/office/drawing/2014/main" id="{3423CC95-76E9-4A65-978D-7CC6608B542A}"/>
              </a:ext>
            </a:extLst>
          </p:cNvPr>
          <p:cNvSpPr/>
          <p:nvPr/>
        </p:nvSpPr>
        <p:spPr>
          <a:xfrm>
            <a:off x="8882134" y="4277432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V5</a:t>
            </a:r>
          </a:p>
        </p:txBody>
      </p:sp>
      <p:sp>
        <p:nvSpPr>
          <p:cNvPr id="43" name="Rechteck: abgerundete Ecken 42">
            <a:extLst>
              <a:ext uri="{FF2B5EF4-FFF2-40B4-BE49-F238E27FC236}">
                <a16:creationId xmlns:a16="http://schemas.microsoft.com/office/drawing/2014/main" id="{BEFBC8ED-8140-45A4-A4B9-7BE7946309FD}"/>
              </a:ext>
            </a:extLst>
          </p:cNvPr>
          <p:cNvSpPr/>
          <p:nvPr/>
        </p:nvSpPr>
        <p:spPr>
          <a:xfrm>
            <a:off x="7386120" y="3264947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V6</a:t>
            </a:r>
          </a:p>
        </p:txBody>
      </p:sp>
      <p:sp>
        <p:nvSpPr>
          <p:cNvPr id="87" name="Rechteck: abgerundete Ecken 86">
            <a:extLst>
              <a:ext uri="{FF2B5EF4-FFF2-40B4-BE49-F238E27FC236}">
                <a16:creationId xmlns:a16="http://schemas.microsoft.com/office/drawing/2014/main" id="{DE224245-6634-4A2B-8669-B91A28C42209}"/>
              </a:ext>
            </a:extLst>
          </p:cNvPr>
          <p:cNvSpPr/>
          <p:nvPr/>
        </p:nvSpPr>
        <p:spPr>
          <a:xfrm>
            <a:off x="10378412" y="5292080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V7</a:t>
            </a:r>
          </a:p>
        </p:txBody>
      </p:sp>
      <p:sp>
        <p:nvSpPr>
          <p:cNvPr id="30" name="Rechteck: abgerundete Ecken 29">
            <a:extLst>
              <a:ext uri="{FF2B5EF4-FFF2-40B4-BE49-F238E27FC236}">
                <a16:creationId xmlns:a16="http://schemas.microsoft.com/office/drawing/2014/main" id="{495AA8F8-7470-470F-915B-FEC3E6399DAA}"/>
              </a:ext>
            </a:extLst>
          </p:cNvPr>
          <p:cNvSpPr/>
          <p:nvPr/>
        </p:nvSpPr>
        <p:spPr>
          <a:xfrm>
            <a:off x="7386120" y="1233488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V8</a:t>
            </a:r>
          </a:p>
        </p:txBody>
      </p:sp>
      <p:sp>
        <p:nvSpPr>
          <p:cNvPr id="60" name="Rechteck: abgerundete Ecken 59">
            <a:extLst>
              <a:ext uri="{FF2B5EF4-FFF2-40B4-BE49-F238E27FC236}">
                <a16:creationId xmlns:a16="http://schemas.microsoft.com/office/drawing/2014/main" id="{62340C44-65CD-40ED-890F-FCE4D613671C}"/>
              </a:ext>
            </a:extLst>
          </p:cNvPr>
          <p:cNvSpPr/>
          <p:nvPr/>
        </p:nvSpPr>
        <p:spPr>
          <a:xfrm>
            <a:off x="7386120" y="4279595"/>
            <a:ext cx="513806" cy="365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D1</a:t>
            </a:r>
          </a:p>
        </p:txBody>
      </p:sp>
      <p:sp>
        <p:nvSpPr>
          <p:cNvPr id="65" name="Rechteck: abgerundete Ecken 64">
            <a:extLst>
              <a:ext uri="{FF2B5EF4-FFF2-40B4-BE49-F238E27FC236}">
                <a16:creationId xmlns:a16="http://schemas.microsoft.com/office/drawing/2014/main" id="{4F23FD9D-252F-4205-AB71-03D8D36155FB}"/>
              </a:ext>
            </a:extLst>
          </p:cNvPr>
          <p:cNvSpPr/>
          <p:nvPr/>
        </p:nvSpPr>
        <p:spPr>
          <a:xfrm>
            <a:off x="10378412" y="3262784"/>
            <a:ext cx="513806" cy="365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D2</a:t>
            </a:r>
          </a:p>
        </p:txBody>
      </p:sp>
      <p:sp>
        <p:nvSpPr>
          <p:cNvPr id="70" name="Rechteck: abgerundete Ecken 69">
            <a:extLst>
              <a:ext uri="{FF2B5EF4-FFF2-40B4-BE49-F238E27FC236}">
                <a16:creationId xmlns:a16="http://schemas.microsoft.com/office/drawing/2014/main" id="{0CA6D9D9-6320-421F-970D-3F627F4CD602}"/>
              </a:ext>
            </a:extLst>
          </p:cNvPr>
          <p:cNvSpPr/>
          <p:nvPr/>
        </p:nvSpPr>
        <p:spPr>
          <a:xfrm>
            <a:off x="7386120" y="2248136"/>
            <a:ext cx="513806" cy="365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D3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0BBD1F1-0E2D-447D-8C98-71243892118D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25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7948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26B38B28-AB81-4BD2-9576-10E402E9EFD4}"/>
              </a:ext>
            </a:extLst>
          </p:cNvPr>
          <p:cNvCxnSpPr>
            <a:cxnSpLocks/>
          </p:cNvCxnSpPr>
          <p:nvPr/>
        </p:nvCxnSpPr>
        <p:spPr>
          <a:xfrm flipH="1">
            <a:off x="6647977" y="3443500"/>
            <a:ext cx="4944863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r Verbinder 65">
            <a:extLst>
              <a:ext uri="{FF2B5EF4-FFF2-40B4-BE49-F238E27FC236}">
                <a16:creationId xmlns:a16="http://schemas.microsoft.com/office/drawing/2014/main" id="{6E8870FD-ABD6-4E1C-A378-D9A7B911D527}"/>
              </a:ext>
            </a:extLst>
          </p:cNvPr>
          <p:cNvCxnSpPr>
            <a:cxnSpLocks/>
          </p:cNvCxnSpPr>
          <p:nvPr/>
        </p:nvCxnSpPr>
        <p:spPr>
          <a:xfrm flipH="1">
            <a:off x="6647977" y="4457066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r Verbinder 66">
            <a:extLst>
              <a:ext uri="{FF2B5EF4-FFF2-40B4-BE49-F238E27FC236}">
                <a16:creationId xmlns:a16="http://schemas.microsoft.com/office/drawing/2014/main" id="{4FB999FA-5A2F-407A-A6CD-C2206858563D}"/>
              </a:ext>
            </a:extLst>
          </p:cNvPr>
          <p:cNvCxnSpPr>
            <a:cxnSpLocks/>
          </p:cNvCxnSpPr>
          <p:nvPr/>
        </p:nvCxnSpPr>
        <p:spPr>
          <a:xfrm flipH="1">
            <a:off x="6647977" y="1416368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r Verbinder 67">
            <a:extLst>
              <a:ext uri="{FF2B5EF4-FFF2-40B4-BE49-F238E27FC236}">
                <a16:creationId xmlns:a16="http://schemas.microsoft.com/office/drawing/2014/main" id="{AA731620-AC29-4277-B0FC-A05C76C94CE5}"/>
              </a:ext>
            </a:extLst>
          </p:cNvPr>
          <p:cNvCxnSpPr>
            <a:cxnSpLocks/>
          </p:cNvCxnSpPr>
          <p:nvPr/>
        </p:nvCxnSpPr>
        <p:spPr>
          <a:xfrm flipH="1">
            <a:off x="6647977" y="2429934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r Verbinder 68">
            <a:extLst>
              <a:ext uri="{FF2B5EF4-FFF2-40B4-BE49-F238E27FC236}">
                <a16:creationId xmlns:a16="http://schemas.microsoft.com/office/drawing/2014/main" id="{C7FA5700-89A0-480A-8F28-E9A8E58DAA86}"/>
              </a:ext>
            </a:extLst>
          </p:cNvPr>
          <p:cNvCxnSpPr>
            <a:cxnSpLocks/>
          </p:cNvCxnSpPr>
          <p:nvPr/>
        </p:nvCxnSpPr>
        <p:spPr>
          <a:xfrm flipH="1">
            <a:off x="6647977" y="5470631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Sugiyama</a:t>
            </a:r>
            <a:r>
              <a:rPr lang="de-DE" dirty="0"/>
              <a:t>-Algorithmus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55BCF8-BA60-4EBC-A2EA-95920B5FA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69129" cy="4479381"/>
          </a:xfrm>
        </p:spPr>
        <p:txBody>
          <a:bodyPr>
            <a:normAutofit/>
          </a:bodyPr>
          <a:lstStyle/>
          <a:p>
            <a:r>
              <a:rPr lang="de-DE" dirty="0"/>
              <a:t>1: Vorverarbeitung</a:t>
            </a:r>
          </a:p>
          <a:p>
            <a:pPr marL="457200" lvl="1" indent="0">
              <a:buNone/>
            </a:pPr>
            <a:r>
              <a:rPr lang="de-DE" dirty="0"/>
              <a:t>gerichtete Kreise auflösen</a:t>
            </a:r>
          </a:p>
          <a:p>
            <a:pPr marL="457200" lvl="1" indent="0">
              <a:buNone/>
            </a:pPr>
            <a:r>
              <a:rPr lang="de-DE" dirty="0"/>
              <a:t>Knoten in Lagen einteilen</a:t>
            </a:r>
          </a:p>
          <a:p>
            <a:pPr marL="457200" lvl="1" indent="0">
              <a:buNone/>
            </a:pPr>
            <a:r>
              <a:rPr lang="de-DE" dirty="0" err="1"/>
              <a:t>Dummyknoten</a:t>
            </a:r>
            <a:r>
              <a:rPr lang="de-DE" dirty="0"/>
              <a:t> hinzufügen</a:t>
            </a:r>
          </a:p>
          <a:p>
            <a:r>
              <a:rPr lang="de-DE" dirty="0"/>
              <a:t>2: Kreuzungsreduzierung</a:t>
            </a:r>
          </a:p>
          <a:p>
            <a:pPr marL="457200" lvl="1" indent="0">
              <a:buNone/>
            </a:pPr>
            <a:r>
              <a:rPr lang="de-DE" dirty="0"/>
              <a:t>Layer-Sweep mit </a:t>
            </a:r>
            <a:r>
              <a:rPr lang="de-DE" dirty="0" err="1"/>
              <a:t>Barycenter</a:t>
            </a:r>
            <a:r>
              <a:rPr lang="de-DE" dirty="0"/>
              <a:t>-Heuristik</a:t>
            </a:r>
          </a:p>
          <a:p>
            <a:r>
              <a:rPr lang="de-DE" dirty="0"/>
              <a:t>3: Knotenpositionierung</a:t>
            </a:r>
          </a:p>
          <a:p>
            <a:pPr marL="457200" lvl="1" indent="0">
              <a:buNone/>
            </a:pPr>
            <a:r>
              <a:rPr lang="de-DE" dirty="0"/>
              <a:t>Knotenkoordinaten festlegen</a:t>
            </a:r>
          </a:p>
          <a:p>
            <a:r>
              <a:rPr lang="de-DE" dirty="0"/>
              <a:t>4: Ausgabe</a:t>
            </a:r>
          </a:p>
          <a:p>
            <a:pPr marL="457200" lvl="1" indent="0">
              <a:buNone/>
            </a:pPr>
            <a:r>
              <a:rPr lang="de-DE" dirty="0"/>
              <a:t>Zeichnen</a:t>
            </a:r>
          </a:p>
          <a:p>
            <a:pPr marL="457200" lvl="1" indent="0">
              <a:buNone/>
            </a:pPr>
            <a:endParaRPr lang="de-DE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FE48E41C-FBE2-4D02-B163-DF01D6078FB8}"/>
              </a:ext>
            </a:extLst>
          </p:cNvPr>
          <p:cNvCxnSpPr>
            <a:cxnSpLocks/>
            <a:stCxn id="33" idx="0"/>
            <a:endCxn id="41" idx="2"/>
          </p:cNvCxnSpPr>
          <p:nvPr/>
        </p:nvCxnSpPr>
        <p:spPr>
          <a:xfrm flipV="1">
            <a:off x="9139037" y="4643192"/>
            <a:ext cx="0" cy="647805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Gerader Verbinder 70">
            <a:extLst>
              <a:ext uri="{FF2B5EF4-FFF2-40B4-BE49-F238E27FC236}">
                <a16:creationId xmlns:a16="http://schemas.microsoft.com/office/drawing/2014/main" id="{8E98E63E-8224-4DBA-9445-774E3E2AB13C}"/>
              </a:ext>
            </a:extLst>
          </p:cNvPr>
          <p:cNvCxnSpPr>
            <a:cxnSpLocks/>
            <a:stCxn id="33" idx="0"/>
            <a:endCxn id="39" idx="2"/>
          </p:cNvCxnSpPr>
          <p:nvPr/>
        </p:nvCxnSpPr>
        <p:spPr>
          <a:xfrm flipV="1">
            <a:off x="9139037" y="4643192"/>
            <a:ext cx="1496278" cy="647805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Gerader Verbinder 73">
            <a:extLst>
              <a:ext uri="{FF2B5EF4-FFF2-40B4-BE49-F238E27FC236}">
                <a16:creationId xmlns:a16="http://schemas.microsoft.com/office/drawing/2014/main" id="{C0A86A29-4E56-4CFD-9626-9AAFFB365EF2}"/>
              </a:ext>
            </a:extLst>
          </p:cNvPr>
          <p:cNvCxnSpPr>
            <a:cxnSpLocks/>
            <a:stCxn id="41" idx="0"/>
            <a:endCxn id="35" idx="2"/>
          </p:cNvCxnSpPr>
          <p:nvPr/>
        </p:nvCxnSpPr>
        <p:spPr>
          <a:xfrm flipV="1">
            <a:off x="9139037" y="3628544"/>
            <a:ext cx="0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Gerader Verbinder 76">
            <a:extLst>
              <a:ext uri="{FF2B5EF4-FFF2-40B4-BE49-F238E27FC236}">
                <a16:creationId xmlns:a16="http://schemas.microsoft.com/office/drawing/2014/main" id="{3D4E668E-EDFC-4584-B0E5-829B0F32673D}"/>
              </a:ext>
            </a:extLst>
          </p:cNvPr>
          <p:cNvCxnSpPr>
            <a:cxnSpLocks/>
            <a:stCxn id="33" idx="0"/>
            <a:endCxn id="60" idx="2"/>
          </p:cNvCxnSpPr>
          <p:nvPr/>
        </p:nvCxnSpPr>
        <p:spPr>
          <a:xfrm flipH="1" flipV="1">
            <a:off x="7643023" y="4645355"/>
            <a:ext cx="1496014" cy="645642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Gerader Verbinder 79">
            <a:extLst>
              <a:ext uri="{FF2B5EF4-FFF2-40B4-BE49-F238E27FC236}">
                <a16:creationId xmlns:a16="http://schemas.microsoft.com/office/drawing/2014/main" id="{04376D96-02B1-48E3-8E72-7FEC7701B1E0}"/>
              </a:ext>
            </a:extLst>
          </p:cNvPr>
          <p:cNvCxnSpPr>
            <a:cxnSpLocks/>
            <a:stCxn id="43" idx="0"/>
            <a:endCxn id="37" idx="2"/>
          </p:cNvCxnSpPr>
          <p:nvPr/>
        </p:nvCxnSpPr>
        <p:spPr>
          <a:xfrm flipV="1">
            <a:off x="7643023" y="2613896"/>
            <a:ext cx="1496014" cy="651051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Gerader Verbinder 82">
            <a:extLst>
              <a:ext uri="{FF2B5EF4-FFF2-40B4-BE49-F238E27FC236}">
                <a16:creationId xmlns:a16="http://schemas.microsoft.com/office/drawing/2014/main" id="{03F3112E-93BC-4C2E-8454-6BEFFCC03A7C}"/>
              </a:ext>
            </a:extLst>
          </p:cNvPr>
          <p:cNvCxnSpPr>
            <a:cxnSpLocks/>
            <a:stCxn id="35" idx="0"/>
            <a:endCxn id="37" idx="2"/>
          </p:cNvCxnSpPr>
          <p:nvPr/>
        </p:nvCxnSpPr>
        <p:spPr>
          <a:xfrm flipV="1">
            <a:off x="9139037" y="2613896"/>
            <a:ext cx="0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8" name="Gerader Verbinder 87">
            <a:extLst>
              <a:ext uri="{FF2B5EF4-FFF2-40B4-BE49-F238E27FC236}">
                <a16:creationId xmlns:a16="http://schemas.microsoft.com/office/drawing/2014/main" id="{8317D563-CD87-4FDC-92D4-B47A4F28CD91}"/>
              </a:ext>
            </a:extLst>
          </p:cNvPr>
          <p:cNvCxnSpPr>
            <a:cxnSpLocks/>
            <a:stCxn id="87" idx="0"/>
            <a:endCxn id="41" idx="2"/>
          </p:cNvCxnSpPr>
          <p:nvPr/>
        </p:nvCxnSpPr>
        <p:spPr>
          <a:xfrm flipH="1" flipV="1">
            <a:off x="9139037" y="4643192"/>
            <a:ext cx="1496278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1" name="Gerader Verbinder 90">
            <a:extLst>
              <a:ext uri="{FF2B5EF4-FFF2-40B4-BE49-F238E27FC236}">
                <a16:creationId xmlns:a16="http://schemas.microsoft.com/office/drawing/2014/main" id="{CA74A2A9-4D99-41CE-960F-9B728B50FE1E}"/>
              </a:ext>
            </a:extLst>
          </p:cNvPr>
          <p:cNvCxnSpPr>
            <a:cxnSpLocks/>
            <a:stCxn id="87" idx="0"/>
            <a:endCxn id="39" idx="2"/>
          </p:cNvCxnSpPr>
          <p:nvPr/>
        </p:nvCxnSpPr>
        <p:spPr>
          <a:xfrm flipV="1">
            <a:off x="10635315" y="4643192"/>
            <a:ext cx="0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4" name="Gerader Verbinder 93">
            <a:extLst>
              <a:ext uri="{FF2B5EF4-FFF2-40B4-BE49-F238E27FC236}">
                <a16:creationId xmlns:a16="http://schemas.microsoft.com/office/drawing/2014/main" id="{913A2368-A736-4354-9F9D-3916ACAEBA3E}"/>
              </a:ext>
            </a:extLst>
          </p:cNvPr>
          <p:cNvCxnSpPr>
            <a:cxnSpLocks/>
            <a:stCxn id="39" idx="0"/>
            <a:endCxn id="65" idx="2"/>
          </p:cNvCxnSpPr>
          <p:nvPr/>
        </p:nvCxnSpPr>
        <p:spPr>
          <a:xfrm flipV="1">
            <a:off x="10635315" y="3628544"/>
            <a:ext cx="0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id="{D9A4328E-4A2B-4CBD-AE83-DCA55BD0998E}"/>
              </a:ext>
            </a:extLst>
          </p:cNvPr>
          <p:cNvCxnSpPr>
            <a:cxnSpLocks/>
            <a:stCxn id="37" idx="0"/>
            <a:endCxn id="30" idx="2"/>
          </p:cNvCxnSpPr>
          <p:nvPr/>
        </p:nvCxnSpPr>
        <p:spPr>
          <a:xfrm flipH="1" flipV="1">
            <a:off x="7643023" y="1599248"/>
            <a:ext cx="1496014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Gerader Verbinder 77">
            <a:extLst>
              <a:ext uri="{FF2B5EF4-FFF2-40B4-BE49-F238E27FC236}">
                <a16:creationId xmlns:a16="http://schemas.microsoft.com/office/drawing/2014/main" id="{F693F01D-371B-48B4-AE17-08EAB8073DC9}"/>
              </a:ext>
            </a:extLst>
          </p:cNvPr>
          <p:cNvCxnSpPr>
            <a:cxnSpLocks/>
            <a:stCxn id="60" idx="0"/>
            <a:endCxn id="43" idx="2"/>
          </p:cNvCxnSpPr>
          <p:nvPr/>
        </p:nvCxnSpPr>
        <p:spPr>
          <a:xfrm flipV="1">
            <a:off x="7643023" y="3630707"/>
            <a:ext cx="0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Gerader Verbinder 84">
            <a:extLst>
              <a:ext uri="{FF2B5EF4-FFF2-40B4-BE49-F238E27FC236}">
                <a16:creationId xmlns:a16="http://schemas.microsoft.com/office/drawing/2014/main" id="{B5B140CB-47DF-47AD-B2C3-553A9CC151F8}"/>
              </a:ext>
            </a:extLst>
          </p:cNvPr>
          <p:cNvCxnSpPr>
            <a:cxnSpLocks/>
            <a:stCxn id="65" idx="0"/>
            <a:endCxn id="37" idx="2"/>
          </p:cNvCxnSpPr>
          <p:nvPr/>
        </p:nvCxnSpPr>
        <p:spPr>
          <a:xfrm flipH="1" flipV="1">
            <a:off x="9139037" y="2613896"/>
            <a:ext cx="1496278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Gerader Verbinder 88">
            <a:extLst>
              <a:ext uri="{FF2B5EF4-FFF2-40B4-BE49-F238E27FC236}">
                <a16:creationId xmlns:a16="http://schemas.microsoft.com/office/drawing/2014/main" id="{7D80E66C-2D62-4576-99C7-18502A84C766}"/>
              </a:ext>
            </a:extLst>
          </p:cNvPr>
          <p:cNvCxnSpPr>
            <a:cxnSpLocks/>
            <a:stCxn id="70" idx="0"/>
            <a:endCxn id="30" idx="2"/>
          </p:cNvCxnSpPr>
          <p:nvPr/>
        </p:nvCxnSpPr>
        <p:spPr>
          <a:xfrm flipV="1">
            <a:off x="7643023" y="1599248"/>
            <a:ext cx="0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F210B26D-2D36-4473-92A3-6DA23D3DA7AD}"/>
              </a:ext>
            </a:extLst>
          </p:cNvPr>
          <p:cNvCxnSpPr>
            <a:cxnSpLocks/>
            <a:stCxn id="43" idx="0"/>
            <a:endCxn id="70" idx="2"/>
          </p:cNvCxnSpPr>
          <p:nvPr/>
        </p:nvCxnSpPr>
        <p:spPr>
          <a:xfrm flipV="1">
            <a:off x="7643023" y="2613896"/>
            <a:ext cx="0" cy="651051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echteck: abgerundete Ecken 32">
            <a:extLst>
              <a:ext uri="{FF2B5EF4-FFF2-40B4-BE49-F238E27FC236}">
                <a16:creationId xmlns:a16="http://schemas.microsoft.com/office/drawing/2014/main" id="{B730588B-7F38-4BD9-8850-2D9BAA06C093}"/>
              </a:ext>
            </a:extLst>
          </p:cNvPr>
          <p:cNvSpPr/>
          <p:nvPr/>
        </p:nvSpPr>
        <p:spPr>
          <a:xfrm>
            <a:off x="8882134" y="5290997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V1</a:t>
            </a:r>
          </a:p>
        </p:txBody>
      </p:sp>
      <p:sp>
        <p:nvSpPr>
          <p:cNvPr id="35" name="Rechteck: abgerundete Ecken 34">
            <a:extLst>
              <a:ext uri="{FF2B5EF4-FFF2-40B4-BE49-F238E27FC236}">
                <a16:creationId xmlns:a16="http://schemas.microsoft.com/office/drawing/2014/main" id="{61CC7E5C-C06C-4CC5-9839-D59647A715A6}"/>
              </a:ext>
            </a:extLst>
          </p:cNvPr>
          <p:cNvSpPr/>
          <p:nvPr/>
        </p:nvSpPr>
        <p:spPr>
          <a:xfrm>
            <a:off x="8882134" y="3262784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V2</a:t>
            </a:r>
          </a:p>
        </p:txBody>
      </p:sp>
      <p:sp>
        <p:nvSpPr>
          <p:cNvPr id="37" name="Rechteck: abgerundete Ecken 36">
            <a:extLst>
              <a:ext uri="{FF2B5EF4-FFF2-40B4-BE49-F238E27FC236}">
                <a16:creationId xmlns:a16="http://schemas.microsoft.com/office/drawing/2014/main" id="{8F71B7FA-C3F9-4729-9D2B-6A8B29603E61}"/>
              </a:ext>
            </a:extLst>
          </p:cNvPr>
          <p:cNvSpPr/>
          <p:nvPr/>
        </p:nvSpPr>
        <p:spPr>
          <a:xfrm>
            <a:off x="8882134" y="2248136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V3</a:t>
            </a:r>
          </a:p>
        </p:txBody>
      </p:sp>
      <p:sp>
        <p:nvSpPr>
          <p:cNvPr id="39" name="Rechteck: abgerundete Ecken 38">
            <a:extLst>
              <a:ext uri="{FF2B5EF4-FFF2-40B4-BE49-F238E27FC236}">
                <a16:creationId xmlns:a16="http://schemas.microsoft.com/office/drawing/2014/main" id="{98B758F6-ABA6-4406-9F0C-1300F9E3E099}"/>
              </a:ext>
            </a:extLst>
          </p:cNvPr>
          <p:cNvSpPr/>
          <p:nvPr/>
        </p:nvSpPr>
        <p:spPr>
          <a:xfrm>
            <a:off x="10378412" y="4277432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V4</a:t>
            </a:r>
          </a:p>
        </p:txBody>
      </p:sp>
      <p:sp>
        <p:nvSpPr>
          <p:cNvPr id="41" name="Rechteck: abgerundete Ecken 40">
            <a:extLst>
              <a:ext uri="{FF2B5EF4-FFF2-40B4-BE49-F238E27FC236}">
                <a16:creationId xmlns:a16="http://schemas.microsoft.com/office/drawing/2014/main" id="{3423CC95-76E9-4A65-978D-7CC6608B542A}"/>
              </a:ext>
            </a:extLst>
          </p:cNvPr>
          <p:cNvSpPr/>
          <p:nvPr/>
        </p:nvSpPr>
        <p:spPr>
          <a:xfrm>
            <a:off x="8882134" y="4277432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V5</a:t>
            </a:r>
          </a:p>
        </p:txBody>
      </p:sp>
      <p:sp>
        <p:nvSpPr>
          <p:cNvPr id="43" name="Rechteck: abgerundete Ecken 42">
            <a:extLst>
              <a:ext uri="{FF2B5EF4-FFF2-40B4-BE49-F238E27FC236}">
                <a16:creationId xmlns:a16="http://schemas.microsoft.com/office/drawing/2014/main" id="{BEFBC8ED-8140-45A4-A4B9-7BE7946309FD}"/>
              </a:ext>
            </a:extLst>
          </p:cNvPr>
          <p:cNvSpPr/>
          <p:nvPr/>
        </p:nvSpPr>
        <p:spPr>
          <a:xfrm>
            <a:off x="7386120" y="3264947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V6</a:t>
            </a:r>
          </a:p>
        </p:txBody>
      </p:sp>
      <p:sp>
        <p:nvSpPr>
          <p:cNvPr id="87" name="Rechteck: abgerundete Ecken 86">
            <a:extLst>
              <a:ext uri="{FF2B5EF4-FFF2-40B4-BE49-F238E27FC236}">
                <a16:creationId xmlns:a16="http://schemas.microsoft.com/office/drawing/2014/main" id="{DE224245-6634-4A2B-8669-B91A28C42209}"/>
              </a:ext>
            </a:extLst>
          </p:cNvPr>
          <p:cNvSpPr/>
          <p:nvPr/>
        </p:nvSpPr>
        <p:spPr>
          <a:xfrm>
            <a:off x="10378412" y="5292080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V7</a:t>
            </a:r>
          </a:p>
        </p:txBody>
      </p:sp>
      <p:sp>
        <p:nvSpPr>
          <p:cNvPr id="30" name="Rechteck: abgerundete Ecken 29">
            <a:extLst>
              <a:ext uri="{FF2B5EF4-FFF2-40B4-BE49-F238E27FC236}">
                <a16:creationId xmlns:a16="http://schemas.microsoft.com/office/drawing/2014/main" id="{495AA8F8-7470-470F-915B-FEC3E6399DAA}"/>
              </a:ext>
            </a:extLst>
          </p:cNvPr>
          <p:cNvSpPr/>
          <p:nvPr/>
        </p:nvSpPr>
        <p:spPr>
          <a:xfrm>
            <a:off x="7386120" y="1233488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V8</a:t>
            </a:r>
          </a:p>
        </p:txBody>
      </p:sp>
      <p:sp>
        <p:nvSpPr>
          <p:cNvPr id="60" name="Rechteck: abgerundete Ecken 59">
            <a:extLst>
              <a:ext uri="{FF2B5EF4-FFF2-40B4-BE49-F238E27FC236}">
                <a16:creationId xmlns:a16="http://schemas.microsoft.com/office/drawing/2014/main" id="{62340C44-65CD-40ED-890F-FCE4D613671C}"/>
              </a:ext>
            </a:extLst>
          </p:cNvPr>
          <p:cNvSpPr/>
          <p:nvPr/>
        </p:nvSpPr>
        <p:spPr>
          <a:xfrm>
            <a:off x="7386120" y="4279595"/>
            <a:ext cx="513806" cy="365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D1</a:t>
            </a:r>
          </a:p>
        </p:txBody>
      </p:sp>
      <p:sp>
        <p:nvSpPr>
          <p:cNvPr id="65" name="Rechteck: abgerundete Ecken 64">
            <a:extLst>
              <a:ext uri="{FF2B5EF4-FFF2-40B4-BE49-F238E27FC236}">
                <a16:creationId xmlns:a16="http://schemas.microsoft.com/office/drawing/2014/main" id="{4F23FD9D-252F-4205-AB71-03D8D36155FB}"/>
              </a:ext>
            </a:extLst>
          </p:cNvPr>
          <p:cNvSpPr/>
          <p:nvPr/>
        </p:nvSpPr>
        <p:spPr>
          <a:xfrm>
            <a:off x="10378412" y="3262784"/>
            <a:ext cx="513806" cy="365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D2</a:t>
            </a:r>
          </a:p>
        </p:txBody>
      </p:sp>
      <p:sp>
        <p:nvSpPr>
          <p:cNvPr id="70" name="Rechteck: abgerundete Ecken 69">
            <a:extLst>
              <a:ext uri="{FF2B5EF4-FFF2-40B4-BE49-F238E27FC236}">
                <a16:creationId xmlns:a16="http://schemas.microsoft.com/office/drawing/2014/main" id="{0CA6D9D9-6320-421F-970D-3F627F4CD602}"/>
              </a:ext>
            </a:extLst>
          </p:cNvPr>
          <p:cNvSpPr/>
          <p:nvPr/>
        </p:nvSpPr>
        <p:spPr>
          <a:xfrm>
            <a:off x="7386120" y="2248136"/>
            <a:ext cx="513806" cy="365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D3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F9F1BFB-32D3-49A8-B9EB-42C553D4C744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26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644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Sugiyama</a:t>
            </a:r>
            <a:r>
              <a:rPr lang="de-DE" dirty="0"/>
              <a:t>-Algorithmus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55BCF8-BA60-4EBC-A2EA-95920B5FA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69129" cy="4479381"/>
          </a:xfrm>
        </p:spPr>
        <p:txBody>
          <a:bodyPr>
            <a:normAutofit/>
          </a:bodyPr>
          <a:lstStyle/>
          <a:p>
            <a:r>
              <a:rPr lang="de-DE" dirty="0"/>
              <a:t>1: Vorverarbeitung</a:t>
            </a:r>
          </a:p>
          <a:p>
            <a:pPr marL="457200" lvl="1" indent="0">
              <a:buNone/>
            </a:pPr>
            <a:r>
              <a:rPr lang="de-DE" dirty="0"/>
              <a:t>gerichtete Kreise auflösen</a:t>
            </a:r>
          </a:p>
          <a:p>
            <a:pPr marL="457200" lvl="1" indent="0">
              <a:buNone/>
            </a:pPr>
            <a:r>
              <a:rPr lang="de-DE" dirty="0"/>
              <a:t>Knoten in Lagen einteilen</a:t>
            </a:r>
          </a:p>
          <a:p>
            <a:pPr marL="457200" lvl="1" indent="0">
              <a:buNone/>
            </a:pPr>
            <a:r>
              <a:rPr lang="de-DE" dirty="0" err="1"/>
              <a:t>Dummyknoten</a:t>
            </a:r>
            <a:r>
              <a:rPr lang="de-DE" dirty="0"/>
              <a:t> hinzufügen</a:t>
            </a:r>
          </a:p>
          <a:p>
            <a:r>
              <a:rPr lang="de-DE" dirty="0"/>
              <a:t>2: Kreuzungsreduzierung</a:t>
            </a:r>
          </a:p>
          <a:p>
            <a:pPr marL="457200" lvl="1" indent="0">
              <a:buNone/>
            </a:pPr>
            <a:r>
              <a:rPr lang="de-DE" dirty="0"/>
              <a:t>Layer-Sweep mit </a:t>
            </a:r>
            <a:r>
              <a:rPr lang="de-DE" dirty="0" err="1"/>
              <a:t>Barycenter</a:t>
            </a:r>
            <a:r>
              <a:rPr lang="de-DE" dirty="0"/>
              <a:t>-Heuristik</a:t>
            </a:r>
          </a:p>
          <a:p>
            <a:r>
              <a:rPr lang="de-DE" dirty="0"/>
              <a:t>3: Knotenpositionierung</a:t>
            </a:r>
          </a:p>
          <a:p>
            <a:pPr marL="457200" lvl="1" indent="0">
              <a:buNone/>
            </a:pPr>
            <a:r>
              <a:rPr lang="de-DE" dirty="0"/>
              <a:t>Knotenkoordinaten festlegen</a:t>
            </a:r>
          </a:p>
          <a:p>
            <a:r>
              <a:rPr lang="de-DE" dirty="0"/>
              <a:t>4: Ausgabe</a:t>
            </a:r>
          </a:p>
          <a:p>
            <a:pPr marL="457200" lvl="1" indent="0">
              <a:buNone/>
            </a:pPr>
            <a:r>
              <a:rPr lang="de-DE" dirty="0"/>
              <a:t>Zeichnen</a:t>
            </a:r>
          </a:p>
          <a:p>
            <a:pPr marL="457200" lvl="1" indent="0">
              <a:buNone/>
            </a:pPr>
            <a:endParaRPr lang="de-DE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FE48E41C-FBE2-4D02-B163-DF01D6078FB8}"/>
              </a:ext>
            </a:extLst>
          </p:cNvPr>
          <p:cNvCxnSpPr>
            <a:cxnSpLocks/>
            <a:stCxn id="33" idx="0"/>
            <a:endCxn id="41" idx="2"/>
          </p:cNvCxnSpPr>
          <p:nvPr/>
        </p:nvCxnSpPr>
        <p:spPr>
          <a:xfrm flipV="1">
            <a:off x="9139037" y="4643192"/>
            <a:ext cx="0" cy="647805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Gerader Verbinder 70">
            <a:extLst>
              <a:ext uri="{FF2B5EF4-FFF2-40B4-BE49-F238E27FC236}">
                <a16:creationId xmlns:a16="http://schemas.microsoft.com/office/drawing/2014/main" id="{8E98E63E-8224-4DBA-9445-774E3E2AB13C}"/>
              </a:ext>
            </a:extLst>
          </p:cNvPr>
          <p:cNvCxnSpPr>
            <a:cxnSpLocks/>
            <a:stCxn id="33" idx="0"/>
            <a:endCxn id="39" idx="2"/>
          </p:cNvCxnSpPr>
          <p:nvPr/>
        </p:nvCxnSpPr>
        <p:spPr>
          <a:xfrm flipV="1">
            <a:off x="9139037" y="4643192"/>
            <a:ext cx="1496278" cy="647805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Gerader Verbinder 73">
            <a:extLst>
              <a:ext uri="{FF2B5EF4-FFF2-40B4-BE49-F238E27FC236}">
                <a16:creationId xmlns:a16="http://schemas.microsoft.com/office/drawing/2014/main" id="{C0A86A29-4E56-4CFD-9626-9AAFFB365EF2}"/>
              </a:ext>
            </a:extLst>
          </p:cNvPr>
          <p:cNvCxnSpPr>
            <a:cxnSpLocks/>
            <a:stCxn id="41" idx="0"/>
            <a:endCxn id="35" idx="2"/>
          </p:cNvCxnSpPr>
          <p:nvPr/>
        </p:nvCxnSpPr>
        <p:spPr>
          <a:xfrm flipV="1">
            <a:off x="9139037" y="3628544"/>
            <a:ext cx="0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Gerader Verbinder 76">
            <a:extLst>
              <a:ext uri="{FF2B5EF4-FFF2-40B4-BE49-F238E27FC236}">
                <a16:creationId xmlns:a16="http://schemas.microsoft.com/office/drawing/2014/main" id="{3D4E668E-EDFC-4584-B0E5-829B0F32673D}"/>
              </a:ext>
            </a:extLst>
          </p:cNvPr>
          <p:cNvCxnSpPr>
            <a:cxnSpLocks/>
            <a:stCxn id="33" idx="0"/>
          </p:cNvCxnSpPr>
          <p:nvPr/>
        </p:nvCxnSpPr>
        <p:spPr>
          <a:xfrm flipH="1" flipV="1">
            <a:off x="7643023" y="4645355"/>
            <a:ext cx="1496014" cy="645642"/>
          </a:xfrm>
          <a:prstGeom prst="line">
            <a:avLst/>
          </a:prstGeom>
          <a:ln w="38100" cap="rnd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Gerader Verbinder 79">
            <a:extLst>
              <a:ext uri="{FF2B5EF4-FFF2-40B4-BE49-F238E27FC236}">
                <a16:creationId xmlns:a16="http://schemas.microsoft.com/office/drawing/2014/main" id="{04376D96-02B1-48E3-8E72-7FEC7701B1E0}"/>
              </a:ext>
            </a:extLst>
          </p:cNvPr>
          <p:cNvCxnSpPr>
            <a:cxnSpLocks/>
            <a:stCxn id="43" idx="0"/>
            <a:endCxn id="37" idx="2"/>
          </p:cNvCxnSpPr>
          <p:nvPr/>
        </p:nvCxnSpPr>
        <p:spPr>
          <a:xfrm flipV="1">
            <a:off x="7643023" y="2613896"/>
            <a:ext cx="1496014" cy="651051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Gerader Verbinder 82">
            <a:extLst>
              <a:ext uri="{FF2B5EF4-FFF2-40B4-BE49-F238E27FC236}">
                <a16:creationId xmlns:a16="http://schemas.microsoft.com/office/drawing/2014/main" id="{03F3112E-93BC-4C2E-8454-6BEFFCC03A7C}"/>
              </a:ext>
            </a:extLst>
          </p:cNvPr>
          <p:cNvCxnSpPr>
            <a:cxnSpLocks/>
            <a:stCxn id="35" idx="0"/>
            <a:endCxn id="37" idx="2"/>
          </p:cNvCxnSpPr>
          <p:nvPr/>
        </p:nvCxnSpPr>
        <p:spPr>
          <a:xfrm flipV="1">
            <a:off x="9139037" y="2613896"/>
            <a:ext cx="0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8" name="Gerader Verbinder 87">
            <a:extLst>
              <a:ext uri="{FF2B5EF4-FFF2-40B4-BE49-F238E27FC236}">
                <a16:creationId xmlns:a16="http://schemas.microsoft.com/office/drawing/2014/main" id="{8317D563-CD87-4FDC-92D4-B47A4F28CD91}"/>
              </a:ext>
            </a:extLst>
          </p:cNvPr>
          <p:cNvCxnSpPr>
            <a:cxnSpLocks/>
            <a:stCxn id="87" idx="0"/>
            <a:endCxn id="41" idx="2"/>
          </p:cNvCxnSpPr>
          <p:nvPr/>
        </p:nvCxnSpPr>
        <p:spPr>
          <a:xfrm flipH="1" flipV="1">
            <a:off x="9139037" y="4643192"/>
            <a:ext cx="1496278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1" name="Gerader Verbinder 90">
            <a:extLst>
              <a:ext uri="{FF2B5EF4-FFF2-40B4-BE49-F238E27FC236}">
                <a16:creationId xmlns:a16="http://schemas.microsoft.com/office/drawing/2014/main" id="{CA74A2A9-4D99-41CE-960F-9B728B50FE1E}"/>
              </a:ext>
            </a:extLst>
          </p:cNvPr>
          <p:cNvCxnSpPr>
            <a:cxnSpLocks/>
            <a:stCxn id="87" idx="0"/>
            <a:endCxn id="39" idx="2"/>
          </p:cNvCxnSpPr>
          <p:nvPr/>
        </p:nvCxnSpPr>
        <p:spPr>
          <a:xfrm flipV="1">
            <a:off x="10635315" y="4643192"/>
            <a:ext cx="0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4" name="Gerader Verbinder 93">
            <a:extLst>
              <a:ext uri="{FF2B5EF4-FFF2-40B4-BE49-F238E27FC236}">
                <a16:creationId xmlns:a16="http://schemas.microsoft.com/office/drawing/2014/main" id="{913A2368-A736-4354-9F9D-3916ACAEBA3E}"/>
              </a:ext>
            </a:extLst>
          </p:cNvPr>
          <p:cNvCxnSpPr>
            <a:cxnSpLocks/>
            <a:stCxn id="39" idx="0"/>
          </p:cNvCxnSpPr>
          <p:nvPr/>
        </p:nvCxnSpPr>
        <p:spPr>
          <a:xfrm flipV="1">
            <a:off x="10635315" y="3262784"/>
            <a:ext cx="0" cy="1014648"/>
          </a:xfrm>
          <a:prstGeom prst="line">
            <a:avLst/>
          </a:prstGeom>
          <a:ln w="38100" cap="rnd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id="{D9A4328E-4A2B-4CBD-AE83-DCA55BD0998E}"/>
              </a:ext>
            </a:extLst>
          </p:cNvPr>
          <p:cNvCxnSpPr>
            <a:cxnSpLocks/>
            <a:stCxn id="37" idx="0"/>
            <a:endCxn id="30" idx="2"/>
          </p:cNvCxnSpPr>
          <p:nvPr/>
        </p:nvCxnSpPr>
        <p:spPr>
          <a:xfrm flipH="1" flipV="1">
            <a:off x="7643023" y="1599248"/>
            <a:ext cx="1496014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Gerader Verbinder 77">
            <a:extLst>
              <a:ext uri="{FF2B5EF4-FFF2-40B4-BE49-F238E27FC236}">
                <a16:creationId xmlns:a16="http://schemas.microsoft.com/office/drawing/2014/main" id="{F693F01D-371B-48B4-AE17-08EAB8073DC9}"/>
              </a:ext>
            </a:extLst>
          </p:cNvPr>
          <p:cNvCxnSpPr>
            <a:cxnSpLocks/>
            <a:endCxn id="43" idx="2"/>
          </p:cNvCxnSpPr>
          <p:nvPr/>
        </p:nvCxnSpPr>
        <p:spPr>
          <a:xfrm flipV="1">
            <a:off x="7643023" y="3630707"/>
            <a:ext cx="0" cy="1012485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Gerader Verbinder 84">
            <a:extLst>
              <a:ext uri="{FF2B5EF4-FFF2-40B4-BE49-F238E27FC236}">
                <a16:creationId xmlns:a16="http://schemas.microsoft.com/office/drawing/2014/main" id="{B5B140CB-47DF-47AD-B2C3-553A9CC151F8}"/>
              </a:ext>
            </a:extLst>
          </p:cNvPr>
          <p:cNvCxnSpPr>
            <a:cxnSpLocks/>
            <a:endCxn id="37" idx="2"/>
          </p:cNvCxnSpPr>
          <p:nvPr/>
        </p:nvCxnSpPr>
        <p:spPr>
          <a:xfrm flipH="1" flipV="1">
            <a:off x="9139037" y="2613896"/>
            <a:ext cx="1496278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Gerader Verbinder 88">
            <a:extLst>
              <a:ext uri="{FF2B5EF4-FFF2-40B4-BE49-F238E27FC236}">
                <a16:creationId xmlns:a16="http://schemas.microsoft.com/office/drawing/2014/main" id="{7D80E66C-2D62-4576-99C7-18502A84C766}"/>
              </a:ext>
            </a:extLst>
          </p:cNvPr>
          <p:cNvCxnSpPr>
            <a:cxnSpLocks/>
            <a:stCxn id="43" idx="0"/>
            <a:endCxn id="30" idx="2"/>
          </p:cNvCxnSpPr>
          <p:nvPr/>
        </p:nvCxnSpPr>
        <p:spPr>
          <a:xfrm flipV="1">
            <a:off x="7643023" y="1599248"/>
            <a:ext cx="0" cy="1665699"/>
          </a:xfrm>
          <a:prstGeom prst="line">
            <a:avLst/>
          </a:prstGeom>
          <a:ln w="38100">
            <a:headEnd type="arrow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echteck: abgerundete Ecken 32">
            <a:extLst>
              <a:ext uri="{FF2B5EF4-FFF2-40B4-BE49-F238E27FC236}">
                <a16:creationId xmlns:a16="http://schemas.microsoft.com/office/drawing/2014/main" id="{B730588B-7F38-4BD9-8850-2D9BAA06C093}"/>
              </a:ext>
            </a:extLst>
          </p:cNvPr>
          <p:cNvSpPr/>
          <p:nvPr/>
        </p:nvSpPr>
        <p:spPr>
          <a:xfrm>
            <a:off x="8882134" y="5290997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V1</a:t>
            </a:r>
          </a:p>
        </p:txBody>
      </p:sp>
      <p:sp>
        <p:nvSpPr>
          <p:cNvPr id="35" name="Rechteck: abgerundete Ecken 34">
            <a:extLst>
              <a:ext uri="{FF2B5EF4-FFF2-40B4-BE49-F238E27FC236}">
                <a16:creationId xmlns:a16="http://schemas.microsoft.com/office/drawing/2014/main" id="{61CC7E5C-C06C-4CC5-9839-D59647A715A6}"/>
              </a:ext>
            </a:extLst>
          </p:cNvPr>
          <p:cNvSpPr/>
          <p:nvPr/>
        </p:nvSpPr>
        <p:spPr>
          <a:xfrm>
            <a:off x="8882134" y="3262784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V2</a:t>
            </a:r>
          </a:p>
        </p:txBody>
      </p:sp>
      <p:sp>
        <p:nvSpPr>
          <p:cNvPr id="37" name="Rechteck: abgerundete Ecken 36">
            <a:extLst>
              <a:ext uri="{FF2B5EF4-FFF2-40B4-BE49-F238E27FC236}">
                <a16:creationId xmlns:a16="http://schemas.microsoft.com/office/drawing/2014/main" id="{8F71B7FA-C3F9-4729-9D2B-6A8B29603E61}"/>
              </a:ext>
            </a:extLst>
          </p:cNvPr>
          <p:cNvSpPr/>
          <p:nvPr/>
        </p:nvSpPr>
        <p:spPr>
          <a:xfrm>
            <a:off x="8882134" y="2248136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V3</a:t>
            </a:r>
          </a:p>
        </p:txBody>
      </p:sp>
      <p:sp>
        <p:nvSpPr>
          <p:cNvPr id="39" name="Rechteck: abgerundete Ecken 38">
            <a:extLst>
              <a:ext uri="{FF2B5EF4-FFF2-40B4-BE49-F238E27FC236}">
                <a16:creationId xmlns:a16="http://schemas.microsoft.com/office/drawing/2014/main" id="{98B758F6-ABA6-4406-9F0C-1300F9E3E099}"/>
              </a:ext>
            </a:extLst>
          </p:cNvPr>
          <p:cNvSpPr/>
          <p:nvPr/>
        </p:nvSpPr>
        <p:spPr>
          <a:xfrm>
            <a:off x="10378412" y="4277432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V4</a:t>
            </a:r>
          </a:p>
        </p:txBody>
      </p:sp>
      <p:sp>
        <p:nvSpPr>
          <p:cNvPr id="41" name="Rechteck: abgerundete Ecken 40">
            <a:extLst>
              <a:ext uri="{FF2B5EF4-FFF2-40B4-BE49-F238E27FC236}">
                <a16:creationId xmlns:a16="http://schemas.microsoft.com/office/drawing/2014/main" id="{3423CC95-76E9-4A65-978D-7CC6608B542A}"/>
              </a:ext>
            </a:extLst>
          </p:cNvPr>
          <p:cNvSpPr/>
          <p:nvPr/>
        </p:nvSpPr>
        <p:spPr>
          <a:xfrm>
            <a:off x="8882134" y="4277432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V5</a:t>
            </a:r>
          </a:p>
        </p:txBody>
      </p:sp>
      <p:sp>
        <p:nvSpPr>
          <p:cNvPr id="43" name="Rechteck: abgerundete Ecken 42">
            <a:extLst>
              <a:ext uri="{FF2B5EF4-FFF2-40B4-BE49-F238E27FC236}">
                <a16:creationId xmlns:a16="http://schemas.microsoft.com/office/drawing/2014/main" id="{BEFBC8ED-8140-45A4-A4B9-7BE7946309FD}"/>
              </a:ext>
            </a:extLst>
          </p:cNvPr>
          <p:cNvSpPr/>
          <p:nvPr/>
        </p:nvSpPr>
        <p:spPr>
          <a:xfrm>
            <a:off x="7386120" y="3264947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V6</a:t>
            </a:r>
          </a:p>
        </p:txBody>
      </p:sp>
      <p:sp>
        <p:nvSpPr>
          <p:cNvPr id="87" name="Rechteck: abgerundete Ecken 86">
            <a:extLst>
              <a:ext uri="{FF2B5EF4-FFF2-40B4-BE49-F238E27FC236}">
                <a16:creationId xmlns:a16="http://schemas.microsoft.com/office/drawing/2014/main" id="{DE224245-6634-4A2B-8669-B91A28C42209}"/>
              </a:ext>
            </a:extLst>
          </p:cNvPr>
          <p:cNvSpPr/>
          <p:nvPr/>
        </p:nvSpPr>
        <p:spPr>
          <a:xfrm>
            <a:off x="10378412" y="5292080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V7</a:t>
            </a:r>
          </a:p>
        </p:txBody>
      </p:sp>
      <p:sp>
        <p:nvSpPr>
          <p:cNvPr id="30" name="Rechteck: abgerundete Ecken 29">
            <a:extLst>
              <a:ext uri="{FF2B5EF4-FFF2-40B4-BE49-F238E27FC236}">
                <a16:creationId xmlns:a16="http://schemas.microsoft.com/office/drawing/2014/main" id="{495AA8F8-7470-470F-915B-FEC3E6399DAA}"/>
              </a:ext>
            </a:extLst>
          </p:cNvPr>
          <p:cNvSpPr/>
          <p:nvPr/>
        </p:nvSpPr>
        <p:spPr>
          <a:xfrm>
            <a:off x="7386120" y="1233488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V8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F759708-6530-450D-9659-4E1AE2A69CA6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27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377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53271F-F9E4-4752-99D8-A89578D89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Layered</a:t>
            </a:r>
            <a:br>
              <a:rPr lang="en-US" dirty="0"/>
            </a:br>
            <a:r>
              <a:rPr lang="en-US" dirty="0"/>
              <a:t>Graphs with Port Constraints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FB0646-79BB-4D81-8DF0-D9C6F5F8E0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Christoph Daniel Schulze, Miro </a:t>
            </a:r>
            <a:r>
              <a:rPr lang="de-DE" dirty="0" err="1"/>
              <a:t>Spönemann</a:t>
            </a:r>
            <a:r>
              <a:rPr lang="de-DE" dirty="0"/>
              <a:t>, Reinhard von </a:t>
            </a:r>
            <a:r>
              <a:rPr lang="de-DE" dirty="0" err="1"/>
              <a:t>Hanxleden</a:t>
            </a:r>
            <a:endParaRPr lang="de-DE" dirty="0"/>
          </a:p>
          <a:p>
            <a:r>
              <a:rPr lang="en-US" dirty="0"/>
              <a:t> [JVLC 2014]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A1D14FF-D94B-4DAA-B5A1-8A2109B65C69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28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7185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 Constraints</a:t>
            </a:r>
            <a:endParaRPr lang="de-DE" dirty="0"/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A6553A40-5901-4587-AD3C-4F993562D7A1}"/>
              </a:ext>
            </a:extLst>
          </p:cNvPr>
          <p:cNvSpPr/>
          <p:nvPr/>
        </p:nvSpPr>
        <p:spPr>
          <a:xfrm>
            <a:off x="8663209" y="5153297"/>
            <a:ext cx="1874162" cy="1177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/>
              <a:t>V1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6E84DFB-8309-48BF-A105-459F74AA1063}"/>
              </a:ext>
            </a:extLst>
          </p:cNvPr>
          <p:cNvSpPr/>
          <p:nvPr/>
        </p:nvSpPr>
        <p:spPr>
          <a:xfrm>
            <a:off x="8987246" y="5048794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B13B843-DBCD-468E-BBD2-41B05F49C1D3}"/>
              </a:ext>
            </a:extLst>
          </p:cNvPr>
          <p:cNvSpPr/>
          <p:nvPr/>
        </p:nvSpPr>
        <p:spPr>
          <a:xfrm>
            <a:off x="9521913" y="5048794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96597F8-222B-4083-A37F-6458BDA5B5AA}"/>
              </a:ext>
            </a:extLst>
          </p:cNvPr>
          <p:cNvSpPr/>
          <p:nvPr/>
        </p:nvSpPr>
        <p:spPr>
          <a:xfrm>
            <a:off x="10056580" y="5048794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2AED3291-F902-4C31-B4B6-9F1E391BB8BB}"/>
              </a:ext>
            </a:extLst>
          </p:cNvPr>
          <p:cNvCxnSpPr>
            <a:cxnSpLocks/>
          </p:cNvCxnSpPr>
          <p:nvPr/>
        </p:nvCxnSpPr>
        <p:spPr>
          <a:xfrm flipV="1">
            <a:off x="9065623" y="4502753"/>
            <a:ext cx="1" cy="546041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7E5FD915-B3F8-4AF0-A881-C5B25B7F68A2}"/>
              </a:ext>
            </a:extLst>
          </p:cNvPr>
          <p:cNvCxnSpPr>
            <a:cxnSpLocks/>
          </p:cNvCxnSpPr>
          <p:nvPr/>
        </p:nvCxnSpPr>
        <p:spPr>
          <a:xfrm flipV="1">
            <a:off x="9600290" y="4502753"/>
            <a:ext cx="1" cy="546041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8AC7B8F7-6A10-47B2-B352-BF3636E8C313}"/>
              </a:ext>
            </a:extLst>
          </p:cNvPr>
          <p:cNvCxnSpPr>
            <a:cxnSpLocks/>
          </p:cNvCxnSpPr>
          <p:nvPr/>
        </p:nvCxnSpPr>
        <p:spPr>
          <a:xfrm flipV="1">
            <a:off x="10134957" y="4502752"/>
            <a:ext cx="1" cy="546041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D4BEAF47-B8C3-41F3-A583-B4A3415C4F01}"/>
              </a:ext>
            </a:extLst>
          </p:cNvPr>
          <p:cNvSpPr/>
          <p:nvPr/>
        </p:nvSpPr>
        <p:spPr>
          <a:xfrm>
            <a:off x="8663209" y="1426178"/>
            <a:ext cx="1874162" cy="1177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/>
              <a:t>V1</a:t>
            </a:r>
          </a:p>
        </p:txBody>
      </p: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DB3A7582-91AE-425F-833C-3E07CC3FCA0F}"/>
              </a:ext>
            </a:extLst>
          </p:cNvPr>
          <p:cNvCxnSpPr>
            <a:cxnSpLocks/>
          </p:cNvCxnSpPr>
          <p:nvPr/>
        </p:nvCxnSpPr>
        <p:spPr>
          <a:xfrm flipV="1">
            <a:off x="9065623" y="880142"/>
            <a:ext cx="1" cy="546041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B34ECD0B-AF3D-45AD-97E6-B391199EE882}"/>
              </a:ext>
            </a:extLst>
          </p:cNvPr>
          <p:cNvCxnSpPr>
            <a:cxnSpLocks/>
          </p:cNvCxnSpPr>
          <p:nvPr/>
        </p:nvCxnSpPr>
        <p:spPr>
          <a:xfrm flipV="1">
            <a:off x="9600290" y="880142"/>
            <a:ext cx="1" cy="546041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4F1A4B0C-B0D0-44CD-AF26-39EEB8ADB94D}"/>
              </a:ext>
            </a:extLst>
          </p:cNvPr>
          <p:cNvCxnSpPr>
            <a:cxnSpLocks/>
          </p:cNvCxnSpPr>
          <p:nvPr/>
        </p:nvCxnSpPr>
        <p:spPr>
          <a:xfrm flipV="1">
            <a:off x="10134957" y="880141"/>
            <a:ext cx="1" cy="546041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Pfeil: nach unten 29">
            <a:extLst>
              <a:ext uri="{FF2B5EF4-FFF2-40B4-BE49-F238E27FC236}">
                <a16:creationId xmlns:a16="http://schemas.microsoft.com/office/drawing/2014/main" id="{9C8F8E6B-5499-4A36-A31B-5F5EAD5C168A}"/>
              </a:ext>
            </a:extLst>
          </p:cNvPr>
          <p:cNvSpPr/>
          <p:nvPr/>
        </p:nvSpPr>
        <p:spPr>
          <a:xfrm>
            <a:off x="8995048" y="3151322"/>
            <a:ext cx="1210485" cy="87521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488D91F-C195-4272-B74D-6953267C295D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29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6248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Word"/>
      </p:transition>
    </mc:Choice>
    <mc:Fallback xmlns="">
      <p:transition spd="slow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53271F-F9E4-4752-99D8-A89578D89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for</a:t>
            </a:r>
            <a:br>
              <a:rPr lang="en-US" dirty="0"/>
            </a:br>
            <a:r>
              <a:rPr lang="en-US" dirty="0"/>
              <a:t>Visual Understanding of</a:t>
            </a:r>
            <a:br>
              <a:rPr lang="en-US" dirty="0"/>
            </a:br>
            <a:r>
              <a:rPr lang="en-US" dirty="0"/>
              <a:t>Hierarchical System Structures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FB0646-79BB-4D81-8DF0-D9C6F5F8E0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Kozo</a:t>
            </a:r>
            <a:r>
              <a:rPr lang="de-DE" dirty="0"/>
              <a:t> </a:t>
            </a:r>
            <a:r>
              <a:rPr lang="de-DE" dirty="0" err="1"/>
              <a:t>Sugiyama</a:t>
            </a:r>
            <a:r>
              <a:rPr lang="de-DE" dirty="0"/>
              <a:t>, </a:t>
            </a:r>
            <a:r>
              <a:rPr lang="de-DE" dirty="0" err="1"/>
              <a:t>Shojiro</a:t>
            </a:r>
            <a:r>
              <a:rPr lang="de-DE" dirty="0"/>
              <a:t> </a:t>
            </a:r>
            <a:r>
              <a:rPr lang="de-DE" dirty="0" err="1"/>
              <a:t>Tagawa</a:t>
            </a:r>
            <a:r>
              <a:rPr lang="de-DE" dirty="0"/>
              <a:t>, </a:t>
            </a:r>
            <a:r>
              <a:rPr lang="de-DE" dirty="0" err="1"/>
              <a:t>Mitsuhiko</a:t>
            </a:r>
            <a:r>
              <a:rPr lang="de-DE" dirty="0"/>
              <a:t> </a:t>
            </a:r>
            <a:r>
              <a:rPr lang="de-DE" dirty="0" err="1"/>
              <a:t>Toda</a:t>
            </a:r>
            <a:endParaRPr lang="de-DE" dirty="0"/>
          </a:p>
          <a:p>
            <a:r>
              <a:rPr lang="en-US" dirty="0"/>
              <a:t>[IEEE TSMC 1981]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C9AB23A-6F17-4C98-9C18-07A8E75DDF11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3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021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55BCF8-BA60-4EBC-A2EA-95920B5FA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69129" cy="4351338"/>
          </a:xfrm>
        </p:spPr>
        <p:txBody>
          <a:bodyPr>
            <a:normAutofit/>
          </a:bodyPr>
          <a:lstStyle/>
          <a:p>
            <a:r>
              <a:rPr lang="de-DE" dirty="0"/>
              <a:t>Knoten und Kanten sind über Ports verbunden</a:t>
            </a:r>
          </a:p>
          <a:p>
            <a:r>
              <a:rPr lang="de-DE" dirty="0"/>
              <a:t>Knoten – Rechtecke</a:t>
            </a:r>
          </a:p>
          <a:p>
            <a:r>
              <a:rPr lang="de-DE" dirty="0"/>
              <a:t>Port</a:t>
            </a:r>
          </a:p>
          <a:p>
            <a:pPr lvl="1"/>
            <a:r>
              <a:rPr lang="de-DE" dirty="0"/>
              <a:t>Verbindungspunkt von Knoten und Kante</a:t>
            </a:r>
          </a:p>
          <a:p>
            <a:pPr lvl="1"/>
            <a:r>
              <a:rPr lang="de-DE" dirty="0"/>
              <a:t>Punkte auf Rand der Knotenrechtecke</a:t>
            </a:r>
          </a:p>
          <a:p>
            <a:r>
              <a:rPr lang="de-DE" dirty="0"/>
              <a:t>Portreihenfolge beeinflusst</a:t>
            </a:r>
            <a:br>
              <a:rPr lang="de-DE" dirty="0"/>
            </a:br>
            <a:r>
              <a:rPr lang="de-DE" dirty="0"/>
              <a:t>Anzahl der Kreuzungen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A6553A40-5901-4587-AD3C-4F993562D7A1}"/>
              </a:ext>
            </a:extLst>
          </p:cNvPr>
          <p:cNvSpPr/>
          <p:nvPr/>
        </p:nvSpPr>
        <p:spPr>
          <a:xfrm>
            <a:off x="8663209" y="5153297"/>
            <a:ext cx="1874162" cy="1177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/>
              <a:t>V1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6E84DFB-8309-48BF-A105-459F74AA1063}"/>
              </a:ext>
            </a:extLst>
          </p:cNvPr>
          <p:cNvSpPr/>
          <p:nvPr/>
        </p:nvSpPr>
        <p:spPr>
          <a:xfrm>
            <a:off x="8987246" y="5048794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B13B843-DBCD-468E-BBD2-41B05F49C1D3}"/>
              </a:ext>
            </a:extLst>
          </p:cNvPr>
          <p:cNvSpPr/>
          <p:nvPr/>
        </p:nvSpPr>
        <p:spPr>
          <a:xfrm>
            <a:off x="9521913" y="5048794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96597F8-222B-4083-A37F-6458BDA5B5AA}"/>
              </a:ext>
            </a:extLst>
          </p:cNvPr>
          <p:cNvSpPr/>
          <p:nvPr/>
        </p:nvSpPr>
        <p:spPr>
          <a:xfrm>
            <a:off x="10056580" y="5048794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2AED3291-F902-4C31-B4B6-9F1E391BB8BB}"/>
              </a:ext>
            </a:extLst>
          </p:cNvPr>
          <p:cNvCxnSpPr>
            <a:cxnSpLocks/>
          </p:cNvCxnSpPr>
          <p:nvPr/>
        </p:nvCxnSpPr>
        <p:spPr>
          <a:xfrm flipV="1">
            <a:off x="9065623" y="4502753"/>
            <a:ext cx="1" cy="546041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7E5FD915-B3F8-4AF0-A881-C5B25B7F68A2}"/>
              </a:ext>
            </a:extLst>
          </p:cNvPr>
          <p:cNvCxnSpPr>
            <a:cxnSpLocks/>
          </p:cNvCxnSpPr>
          <p:nvPr/>
        </p:nvCxnSpPr>
        <p:spPr>
          <a:xfrm flipV="1">
            <a:off x="9600290" y="4502753"/>
            <a:ext cx="1" cy="546041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8AC7B8F7-6A10-47B2-B352-BF3636E8C313}"/>
              </a:ext>
            </a:extLst>
          </p:cNvPr>
          <p:cNvCxnSpPr>
            <a:cxnSpLocks/>
          </p:cNvCxnSpPr>
          <p:nvPr/>
        </p:nvCxnSpPr>
        <p:spPr>
          <a:xfrm flipV="1">
            <a:off x="10134957" y="4502752"/>
            <a:ext cx="1" cy="546041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D4BEAF47-B8C3-41F3-A583-B4A3415C4F01}"/>
              </a:ext>
            </a:extLst>
          </p:cNvPr>
          <p:cNvSpPr/>
          <p:nvPr/>
        </p:nvSpPr>
        <p:spPr>
          <a:xfrm>
            <a:off x="8663209" y="1426178"/>
            <a:ext cx="1874162" cy="1177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/>
              <a:t>V1</a:t>
            </a:r>
          </a:p>
        </p:txBody>
      </p: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DB3A7582-91AE-425F-833C-3E07CC3FCA0F}"/>
              </a:ext>
            </a:extLst>
          </p:cNvPr>
          <p:cNvCxnSpPr>
            <a:cxnSpLocks/>
          </p:cNvCxnSpPr>
          <p:nvPr/>
        </p:nvCxnSpPr>
        <p:spPr>
          <a:xfrm flipV="1">
            <a:off x="9065623" y="880142"/>
            <a:ext cx="1" cy="546041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B34ECD0B-AF3D-45AD-97E6-B391199EE882}"/>
              </a:ext>
            </a:extLst>
          </p:cNvPr>
          <p:cNvCxnSpPr>
            <a:cxnSpLocks/>
          </p:cNvCxnSpPr>
          <p:nvPr/>
        </p:nvCxnSpPr>
        <p:spPr>
          <a:xfrm flipV="1">
            <a:off x="9600290" y="880142"/>
            <a:ext cx="1" cy="546041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4F1A4B0C-B0D0-44CD-AF26-39EEB8ADB94D}"/>
              </a:ext>
            </a:extLst>
          </p:cNvPr>
          <p:cNvCxnSpPr>
            <a:cxnSpLocks/>
          </p:cNvCxnSpPr>
          <p:nvPr/>
        </p:nvCxnSpPr>
        <p:spPr>
          <a:xfrm flipV="1">
            <a:off x="10134957" y="880141"/>
            <a:ext cx="1" cy="546041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Pfeil: nach unten 29">
            <a:extLst>
              <a:ext uri="{FF2B5EF4-FFF2-40B4-BE49-F238E27FC236}">
                <a16:creationId xmlns:a16="http://schemas.microsoft.com/office/drawing/2014/main" id="{9C8F8E6B-5499-4A36-A31B-5F5EAD5C168A}"/>
              </a:ext>
            </a:extLst>
          </p:cNvPr>
          <p:cNvSpPr/>
          <p:nvPr/>
        </p:nvSpPr>
        <p:spPr>
          <a:xfrm>
            <a:off x="8995048" y="3151322"/>
            <a:ext cx="1210485" cy="87521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 Constraints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2B9B688-65DD-49E3-8864-9C56C66517AB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30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9576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0DE45A32-DC43-4BD6-A546-8BDF4FAC7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24547" cy="4351338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1: Vorverarbeitung</a:t>
            </a:r>
          </a:p>
          <a:p>
            <a:pPr marL="457200" lvl="1" indent="0">
              <a:buNone/>
            </a:pPr>
            <a:r>
              <a:rPr lang="de-DE" dirty="0"/>
              <a:t>1a: 	Kreise auflösen</a:t>
            </a:r>
          </a:p>
          <a:p>
            <a:pPr marL="457200" lvl="1" indent="0">
              <a:buNone/>
            </a:pPr>
            <a:r>
              <a:rPr lang="de-DE" dirty="0"/>
              <a:t>1b: 	Lagenzuordnung &amp;</a:t>
            </a:r>
            <a:br>
              <a:rPr lang="de-DE" dirty="0"/>
            </a:br>
            <a:r>
              <a:rPr lang="de-DE" dirty="0"/>
              <a:t>	</a:t>
            </a:r>
            <a:r>
              <a:rPr lang="de-DE" dirty="0" err="1"/>
              <a:t>Dummyknoten</a:t>
            </a:r>
            <a:endParaRPr lang="de-DE" dirty="0"/>
          </a:p>
          <a:p>
            <a:r>
              <a:rPr lang="de-DE" dirty="0"/>
              <a:t>2: Kreuzungsreduzierung</a:t>
            </a:r>
          </a:p>
          <a:p>
            <a:pPr marL="457200" lvl="1" indent="0">
              <a:buNone/>
            </a:pPr>
            <a:r>
              <a:rPr lang="de-DE" dirty="0"/>
              <a:t>Layer-Sweep mit </a:t>
            </a:r>
            <a:r>
              <a:rPr lang="de-DE" dirty="0" err="1"/>
              <a:t>Barycenter</a:t>
            </a:r>
            <a:r>
              <a:rPr lang="de-DE" dirty="0"/>
              <a:t>-Heuristik</a:t>
            </a:r>
          </a:p>
          <a:p>
            <a:pPr marL="457200" lvl="1" indent="0">
              <a:buNone/>
            </a:pPr>
            <a:r>
              <a:rPr lang="de-DE" dirty="0"/>
              <a:t>Unterstützung von Ports</a:t>
            </a:r>
          </a:p>
          <a:p>
            <a:r>
              <a:rPr lang="de-DE" dirty="0"/>
              <a:t>3: Knotenpositionierung</a:t>
            </a:r>
          </a:p>
          <a:p>
            <a:pPr marL="457200" lvl="1" indent="0">
              <a:buNone/>
            </a:pPr>
            <a:r>
              <a:rPr lang="de-DE" dirty="0"/>
              <a:t>Knotenkoordinaten festlegen</a:t>
            </a:r>
          </a:p>
          <a:p>
            <a:r>
              <a:rPr lang="de-DE" dirty="0"/>
              <a:t>4: Kantenführung</a:t>
            </a:r>
          </a:p>
          <a:p>
            <a:pPr marL="457200" lvl="1" indent="0">
              <a:buNone/>
            </a:pPr>
            <a:r>
              <a:rPr lang="de-DE" dirty="0"/>
              <a:t>orthogonale Kanten</a:t>
            </a: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B6914348-E2E3-4C95-8390-3555E7818060}"/>
              </a:ext>
            </a:extLst>
          </p:cNvPr>
          <p:cNvSpPr txBox="1">
            <a:spLocks/>
          </p:cNvSpPr>
          <p:nvPr/>
        </p:nvSpPr>
        <p:spPr>
          <a:xfrm>
            <a:off x="6529252" y="1825625"/>
            <a:ext cx="4824547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1: Vorverarbeitung</a:t>
            </a:r>
          </a:p>
          <a:p>
            <a:pPr marL="457200" lvl="1" indent="0">
              <a:buNone/>
            </a:pPr>
            <a:r>
              <a:rPr lang="de-DE" dirty="0"/>
              <a:t>gerichtete Kreise auflösen</a:t>
            </a:r>
          </a:p>
          <a:p>
            <a:pPr marL="457200" lvl="1" indent="0">
              <a:buNone/>
            </a:pPr>
            <a:r>
              <a:rPr lang="de-DE" dirty="0"/>
              <a:t>Knoten in Lagen einteilen</a:t>
            </a:r>
          </a:p>
          <a:p>
            <a:pPr marL="457200" lvl="1" indent="0">
              <a:buNone/>
            </a:pPr>
            <a:r>
              <a:rPr lang="de-DE" dirty="0" err="1"/>
              <a:t>Dummyknoten</a:t>
            </a:r>
            <a:r>
              <a:rPr lang="de-DE" dirty="0"/>
              <a:t> hinzufügen</a:t>
            </a:r>
          </a:p>
          <a:p>
            <a:r>
              <a:rPr lang="de-DE" dirty="0"/>
              <a:t>2: Kreuzungsreduzierung</a:t>
            </a:r>
          </a:p>
          <a:p>
            <a:pPr marL="457200" lvl="1" indent="0">
              <a:buNone/>
            </a:pPr>
            <a:r>
              <a:rPr lang="de-DE" dirty="0"/>
              <a:t>Layer-Sweep mit </a:t>
            </a:r>
            <a:r>
              <a:rPr lang="de-DE" dirty="0" err="1"/>
              <a:t>Barycenter</a:t>
            </a:r>
            <a:r>
              <a:rPr lang="de-DE" dirty="0"/>
              <a:t>-Heuristik</a:t>
            </a:r>
          </a:p>
          <a:p>
            <a:r>
              <a:rPr lang="de-DE" dirty="0"/>
              <a:t>3: Knotenpositionierung</a:t>
            </a:r>
          </a:p>
          <a:p>
            <a:pPr marL="457200" lvl="1" indent="0">
              <a:buNone/>
            </a:pPr>
            <a:r>
              <a:rPr lang="de-DE" dirty="0"/>
              <a:t>Knotenkoordinaten festlegen</a:t>
            </a:r>
          </a:p>
          <a:p>
            <a:r>
              <a:rPr lang="de-DE" dirty="0"/>
              <a:t>4: Ausgabe</a:t>
            </a:r>
          </a:p>
          <a:p>
            <a:pPr marL="457200" lvl="1" indent="0">
              <a:buNone/>
            </a:pPr>
            <a:r>
              <a:rPr lang="de-DE" dirty="0"/>
              <a:t>zeichnen</a:t>
            </a:r>
          </a:p>
        </p:txBody>
      </p:sp>
      <p:sp>
        <p:nvSpPr>
          <p:cNvPr id="21" name="Titel 10">
            <a:extLst>
              <a:ext uri="{FF2B5EF4-FFF2-40B4-BE49-F238E27FC236}">
                <a16:creationId xmlns:a16="http://schemas.microsoft.com/office/drawing/2014/main" id="{83D4AD5F-1622-49D3-B39F-CB499ACE38E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Port Constraints        –        Sugiyama</a:t>
            </a:r>
            <a:endParaRPr lang="de-DE" dirty="0"/>
          </a:p>
        </p:txBody>
      </p:sp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 Constraints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FF8E70C-6D3E-43BE-ACB1-1E0BB102FFDC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31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045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2AFA30BB-C0BB-4FDE-9626-1486CCE5D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24547" cy="4351338"/>
          </a:xfrm>
        </p:spPr>
        <p:txBody>
          <a:bodyPr>
            <a:normAutofit/>
          </a:bodyPr>
          <a:lstStyle/>
          <a:p>
            <a:r>
              <a:rPr lang="de-DE" dirty="0"/>
              <a:t>Unterstützung von Ports</a:t>
            </a:r>
          </a:p>
        </p:txBody>
      </p:sp>
      <p:sp>
        <p:nvSpPr>
          <p:cNvPr id="5" name="Titel 10">
            <a:extLst>
              <a:ext uri="{FF2B5EF4-FFF2-40B4-BE49-F238E27FC236}">
                <a16:creationId xmlns:a16="http://schemas.microsoft.com/office/drawing/2014/main" id="{CEBC9DAB-C7C5-43CA-8107-09D982BA4E9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Port Constraints – Kreuzungsreduzierung</a:t>
            </a:r>
            <a:endParaRPr lang="de-DE" dirty="0"/>
          </a:p>
        </p:txBody>
      </p:sp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 Constraints</a:t>
            </a:r>
            <a:endParaRPr lang="de-DE" dirty="0"/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70F54F6E-3B2C-4B9B-83C6-51AA5616F09C}"/>
              </a:ext>
            </a:extLst>
          </p:cNvPr>
          <p:cNvSpPr/>
          <p:nvPr/>
        </p:nvSpPr>
        <p:spPr>
          <a:xfrm>
            <a:off x="9463309" y="5013775"/>
            <a:ext cx="1166591" cy="733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/>
              <a:t>V2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1C30A37-24A0-41F3-A4E2-08B4B3B6D1BC}"/>
              </a:ext>
            </a:extLst>
          </p:cNvPr>
          <p:cNvSpPr/>
          <p:nvPr/>
        </p:nvSpPr>
        <p:spPr>
          <a:xfrm>
            <a:off x="9565096" y="4909272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B6735F1A-1234-4886-AF4F-A8A2BB99A751}"/>
              </a:ext>
            </a:extLst>
          </p:cNvPr>
          <p:cNvSpPr/>
          <p:nvPr/>
        </p:nvSpPr>
        <p:spPr>
          <a:xfrm>
            <a:off x="9968227" y="4909271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DA5DA8E7-C363-4523-809F-4CC10373AE95}"/>
              </a:ext>
            </a:extLst>
          </p:cNvPr>
          <p:cNvSpPr/>
          <p:nvPr/>
        </p:nvSpPr>
        <p:spPr>
          <a:xfrm>
            <a:off x="10371358" y="4909270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B6B46040-19D9-46F4-9EF9-378DAA764427}"/>
              </a:ext>
            </a:extLst>
          </p:cNvPr>
          <p:cNvSpPr/>
          <p:nvPr/>
        </p:nvSpPr>
        <p:spPr>
          <a:xfrm>
            <a:off x="9463309" y="2007562"/>
            <a:ext cx="1166591" cy="733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/>
              <a:t>V4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9326B978-053E-4030-8EAF-21BEADAFC262}"/>
              </a:ext>
            </a:extLst>
          </p:cNvPr>
          <p:cNvSpPr/>
          <p:nvPr/>
        </p:nvSpPr>
        <p:spPr>
          <a:xfrm>
            <a:off x="7025997" y="2007562"/>
            <a:ext cx="1166591" cy="733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/>
              <a:t>V3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0471E276-8711-4C7E-88F8-1CF92BA7CE31}"/>
              </a:ext>
            </a:extLst>
          </p:cNvPr>
          <p:cNvSpPr/>
          <p:nvPr/>
        </p:nvSpPr>
        <p:spPr>
          <a:xfrm>
            <a:off x="9731825" y="2740714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042D62CF-B719-45BC-8FE3-83577994BFAD}"/>
              </a:ext>
            </a:extLst>
          </p:cNvPr>
          <p:cNvSpPr/>
          <p:nvPr/>
        </p:nvSpPr>
        <p:spPr>
          <a:xfrm>
            <a:off x="10208507" y="2739878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F735D78C-D9A0-45C7-AED6-29DD059978BE}"/>
              </a:ext>
            </a:extLst>
          </p:cNvPr>
          <p:cNvSpPr/>
          <p:nvPr/>
        </p:nvSpPr>
        <p:spPr>
          <a:xfrm>
            <a:off x="7130966" y="2740718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041C3C49-8006-457D-8464-7523C9E51A02}"/>
              </a:ext>
            </a:extLst>
          </p:cNvPr>
          <p:cNvSpPr/>
          <p:nvPr/>
        </p:nvSpPr>
        <p:spPr>
          <a:xfrm>
            <a:off x="7937228" y="2740716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: abgerundete Ecken 24">
            <a:extLst>
              <a:ext uri="{FF2B5EF4-FFF2-40B4-BE49-F238E27FC236}">
                <a16:creationId xmlns:a16="http://schemas.microsoft.com/office/drawing/2014/main" id="{B14AB9B8-B628-4FC7-A31B-43C8404177AD}"/>
              </a:ext>
            </a:extLst>
          </p:cNvPr>
          <p:cNvSpPr/>
          <p:nvPr/>
        </p:nvSpPr>
        <p:spPr>
          <a:xfrm>
            <a:off x="7025997" y="5013773"/>
            <a:ext cx="1166591" cy="733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/>
              <a:t>V1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B09184DA-894C-479E-833C-174736D7EE8C}"/>
              </a:ext>
            </a:extLst>
          </p:cNvPr>
          <p:cNvSpPr/>
          <p:nvPr/>
        </p:nvSpPr>
        <p:spPr>
          <a:xfrm>
            <a:off x="7127784" y="4909270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02454A2F-146E-4BF7-9CCA-7E1F02F82AFE}"/>
              </a:ext>
            </a:extLst>
          </p:cNvPr>
          <p:cNvSpPr/>
          <p:nvPr/>
        </p:nvSpPr>
        <p:spPr>
          <a:xfrm>
            <a:off x="7934046" y="4909268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3" name="Verbinder: gewinkelt 32">
            <a:extLst>
              <a:ext uri="{FF2B5EF4-FFF2-40B4-BE49-F238E27FC236}">
                <a16:creationId xmlns:a16="http://schemas.microsoft.com/office/drawing/2014/main" id="{4DCC2D4F-B4DC-4510-B941-B67582A7D912}"/>
              </a:ext>
            </a:extLst>
          </p:cNvPr>
          <p:cNvCxnSpPr>
            <a:cxnSpLocks/>
            <a:stCxn id="14" idx="0"/>
            <a:endCxn id="21" idx="2"/>
          </p:cNvCxnSpPr>
          <p:nvPr/>
        </p:nvCxnSpPr>
        <p:spPr>
          <a:xfrm rot="5400000" flipH="1" flipV="1">
            <a:off x="8932733" y="3555122"/>
            <a:ext cx="2064891" cy="643411"/>
          </a:xfrm>
          <a:prstGeom prst="bentConnector3">
            <a:avLst>
              <a:gd name="adj1" fmla="val 56689"/>
            </a:avLst>
          </a:prstGeom>
          <a:ln w="381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Verbinder: gewinkelt 34">
            <a:extLst>
              <a:ext uri="{FF2B5EF4-FFF2-40B4-BE49-F238E27FC236}">
                <a16:creationId xmlns:a16="http://schemas.microsoft.com/office/drawing/2014/main" id="{72B67B01-B8D3-41E8-A70A-A3B5F4764C11}"/>
              </a:ext>
            </a:extLst>
          </p:cNvPr>
          <p:cNvCxnSpPr>
            <a:cxnSpLocks/>
            <a:stCxn id="16" idx="0"/>
            <a:endCxn id="24" idx="2"/>
          </p:cNvCxnSpPr>
          <p:nvPr/>
        </p:nvCxnSpPr>
        <p:spPr>
          <a:xfrm rot="16200000" flipV="1">
            <a:off x="8200645" y="2660180"/>
            <a:ext cx="2064051" cy="2434130"/>
          </a:xfrm>
          <a:prstGeom prst="bentConnector3">
            <a:avLst>
              <a:gd name="adj1" fmla="val 80919"/>
            </a:avLst>
          </a:prstGeom>
          <a:ln w="381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Verbinder: gewinkelt 38">
            <a:extLst>
              <a:ext uri="{FF2B5EF4-FFF2-40B4-BE49-F238E27FC236}">
                <a16:creationId xmlns:a16="http://schemas.microsoft.com/office/drawing/2014/main" id="{50192B2C-74C3-4D80-B05D-CC8E7566107A}"/>
              </a:ext>
            </a:extLst>
          </p:cNvPr>
          <p:cNvCxnSpPr>
            <a:cxnSpLocks/>
            <a:stCxn id="15" idx="0"/>
            <a:endCxn id="92" idx="2"/>
          </p:cNvCxnSpPr>
          <p:nvPr/>
        </p:nvCxnSpPr>
        <p:spPr>
          <a:xfrm rot="16200000" flipV="1">
            <a:off x="7797513" y="2660180"/>
            <a:ext cx="2064052" cy="2434130"/>
          </a:xfrm>
          <a:prstGeom prst="bentConnector3">
            <a:avLst>
              <a:gd name="adj1" fmla="val 72842"/>
            </a:avLst>
          </a:prstGeom>
          <a:ln w="381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Verbinder: gewinkelt 44">
            <a:extLst>
              <a:ext uri="{FF2B5EF4-FFF2-40B4-BE49-F238E27FC236}">
                <a16:creationId xmlns:a16="http://schemas.microsoft.com/office/drawing/2014/main" id="{97F2971F-3911-497A-B65D-AD3921BDB597}"/>
              </a:ext>
            </a:extLst>
          </p:cNvPr>
          <p:cNvCxnSpPr>
            <a:cxnSpLocks/>
            <a:stCxn id="28" idx="0"/>
            <a:endCxn id="19" idx="2"/>
          </p:cNvCxnSpPr>
          <p:nvPr/>
        </p:nvCxnSpPr>
        <p:spPr>
          <a:xfrm rot="5400000" flipH="1" flipV="1">
            <a:off x="7879287" y="2978354"/>
            <a:ext cx="2064051" cy="1797779"/>
          </a:xfrm>
          <a:prstGeom prst="bentConnector3">
            <a:avLst>
              <a:gd name="adj1" fmla="val 64767"/>
            </a:avLst>
          </a:prstGeom>
          <a:ln w="381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hteck 91">
            <a:extLst>
              <a:ext uri="{FF2B5EF4-FFF2-40B4-BE49-F238E27FC236}">
                <a16:creationId xmlns:a16="http://schemas.microsoft.com/office/drawing/2014/main" id="{1380E2F2-0F85-4965-8201-35AAE11B30EC}"/>
              </a:ext>
            </a:extLst>
          </p:cNvPr>
          <p:cNvSpPr/>
          <p:nvPr/>
        </p:nvSpPr>
        <p:spPr>
          <a:xfrm>
            <a:off x="7534097" y="2740716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B352A30D-C79D-4E3C-8B00-AFE334A28471}"/>
              </a:ext>
            </a:extLst>
          </p:cNvPr>
          <p:cNvCxnSpPr>
            <a:cxnSpLocks/>
            <a:stCxn id="26" idx="0"/>
            <a:endCxn id="22" idx="2"/>
          </p:cNvCxnSpPr>
          <p:nvPr/>
        </p:nvCxnSpPr>
        <p:spPr>
          <a:xfrm flipV="1">
            <a:off x="7206161" y="2845221"/>
            <a:ext cx="3182" cy="2064049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8C682FE1-4531-48AF-B9C4-858901FCFCBE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32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2719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2AFA30BB-C0BB-4FDE-9626-1486CCE5D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24547" cy="4351338"/>
          </a:xfrm>
        </p:spPr>
        <p:txBody>
          <a:bodyPr>
            <a:normAutofit/>
          </a:bodyPr>
          <a:lstStyle/>
          <a:p>
            <a:r>
              <a:rPr lang="de-DE" dirty="0"/>
              <a:t>Unterstützung von Ports</a:t>
            </a:r>
          </a:p>
          <a:p>
            <a:r>
              <a:rPr lang="de-DE" dirty="0" err="1"/>
              <a:t>Barycenter</a:t>
            </a:r>
            <a:r>
              <a:rPr lang="de-DE" dirty="0"/>
              <a:t>-Berechnung</a:t>
            </a:r>
          </a:p>
          <a:p>
            <a:pPr lvl="1"/>
            <a:r>
              <a:rPr lang="de-DE" i="1" dirty="0" err="1"/>
              <a:t>layer</a:t>
            </a:r>
            <a:r>
              <a:rPr lang="de-DE" i="1" dirty="0"/>
              <a:t>-total</a:t>
            </a:r>
            <a:r>
              <a:rPr lang="de-DE" dirty="0"/>
              <a:t>-Methode</a:t>
            </a:r>
          </a:p>
          <a:p>
            <a:pPr lvl="1"/>
            <a:r>
              <a:rPr lang="de-DE" i="1" dirty="0" err="1"/>
              <a:t>node</a:t>
            </a:r>
            <a:r>
              <a:rPr lang="de-DE" i="1" dirty="0"/>
              <a:t>-relative</a:t>
            </a:r>
            <a:r>
              <a:rPr lang="de-DE" dirty="0"/>
              <a:t>-Methode</a:t>
            </a:r>
          </a:p>
        </p:txBody>
      </p:sp>
      <p:sp>
        <p:nvSpPr>
          <p:cNvPr id="5" name="Titel 10">
            <a:extLst>
              <a:ext uri="{FF2B5EF4-FFF2-40B4-BE49-F238E27FC236}">
                <a16:creationId xmlns:a16="http://schemas.microsoft.com/office/drawing/2014/main" id="{CEBC9DAB-C7C5-43CA-8107-09D982BA4E9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Port Constraints – Kreuzungsreduzierung</a:t>
            </a:r>
            <a:endParaRPr lang="de-DE" dirty="0"/>
          </a:p>
        </p:txBody>
      </p:sp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 Constraints</a:t>
            </a:r>
            <a:endParaRPr lang="de-DE" dirty="0"/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70F54F6E-3B2C-4B9B-83C6-51AA5616F09C}"/>
              </a:ext>
            </a:extLst>
          </p:cNvPr>
          <p:cNvSpPr/>
          <p:nvPr/>
        </p:nvSpPr>
        <p:spPr>
          <a:xfrm>
            <a:off x="9463309" y="5013775"/>
            <a:ext cx="1166591" cy="733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/>
              <a:t>V2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1C30A37-24A0-41F3-A4E2-08B4B3B6D1BC}"/>
              </a:ext>
            </a:extLst>
          </p:cNvPr>
          <p:cNvSpPr/>
          <p:nvPr/>
        </p:nvSpPr>
        <p:spPr>
          <a:xfrm>
            <a:off x="9565096" y="4909272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B6735F1A-1234-4886-AF4F-A8A2BB99A751}"/>
              </a:ext>
            </a:extLst>
          </p:cNvPr>
          <p:cNvSpPr/>
          <p:nvPr/>
        </p:nvSpPr>
        <p:spPr>
          <a:xfrm>
            <a:off x="9968227" y="4909271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DA5DA8E7-C363-4523-809F-4CC10373AE95}"/>
              </a:ext>
            </a:extLst>
          </p:cNvPr>
          <p:cNvSpPr/>
          <p:nvPr/>
        </p:nvSpPr>
        <p:spPr>
          <a:xfrm>
            <a:off x="10371358" y="4909270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B6B46040-19D9-46F4-9EF9-378DAA764427}"/>
              </a:ext>
            </a:extLst>
          </p:cNvPr>
          <p:cNvSpPr/>
          <p:nvPr/>
        </p:nvSpPr>
        <p:spPr>
          <a:xfrm>
            <a:off x="9463309" y="2007562"/>
            <a:ext cx="1166591" cy="733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/>
              <a:t>V4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9326B978-053E-4030-8EAF-21BEADAFC262}"/>
              </a:ext>
            </a:extLst>
          </p:cNvPr>
          <p:cNvSpPr/>
          <p:nvPr/>
        </p:nvSpPr>
        <p:spPr>
          <a:xfrm>
            <a:off x="7025997" y="2007562"/>
            <a:ext cx="1166591" cy="733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/>
              <a:t>V3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0471E276-8711-4C7E-88F8-1CF92BA7CE31}"/>
              </a:ext>
            </a:extLst>
          </p:cNvPr>
          <p:cNvSpPr/>
          <p:nvPr/>
        </p:nvSpPr>
        <p:spPr>
          <a:xfrm>
            <a:off x="9731825" y="2740714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042D62CF-B719-45BC-8FE3-83577994BFAD}"/>
              </a:ext>
            </a:extLst>
          </p:cNvPr>
          <p:cNvSpPr/>
          <p:nvPr/>
        </p:nvSpPr>
        <p:spPr>
          <a:xfrm>
            <a:off x="10208507" y="2739878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F735D78C-D9A0-45C7-AED6-29DD059978BE}"/>
              </a:ext>
            </a:extLst>
          </p:cNvPr>
          <p:cNvSpPr/>
          <p:nvPr/>
        </p:nvSpPr>
        <p:spPr>
          <a:xfrm>
            <a:off x="7130966" y="2740718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041C3C49-8006-457D-8464-7523C9E51A02}"/>
              </a:ext>
            </a:extLst>
          </p:cNvPr>
          <p:cNvSpPr/>
          <p:nvPr/>
        </p:nvSpPr>
        <p:spPr>
          <a:xfrm>
            <a:off x="7937228" y="2740716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: abgerundete Ecken 24">
            <a:extLst>
              <a:ext uri="{FF2B5EF4-FFF2-40B4-BE49-F238E27FC236}">
                <a16:creationId xmlns:a16="http://schemas.microsoft.com/office/drawing/2014/main" id="{B14AB9B8-B628-4FC7-A31B-43C8404177AD}"/>
              </a:ext>
            </a:extLst>
          </p:cNvPr>
          <p:cNvSpPr/>
          <p:nvPr/>
        </p:nvSpPr>
        <p:spPr>
          <a:xfrm>
            <a:off x="7025997" y="5013773"/>
            <a:ext cx="1166591" cy="733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/>
              <a:t>V1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B09184DA-894C-479E-833C-174736D7EE8C}"/>
              </a:ext>
            </a:extLst>
          </p:cNvPr>
          <p:cNvSpPr/>
          <p:nvPr/>
        </p:nvSpPr>
        <p:spPr>
          <a:xfrm>
            <a:off x="7127784" y="4909270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02454A2F-146E-4BF7-9CCA-7E1F02F82AFE}"/>
              </a:ext>
            </a:extLst>
          </p:cNvPr>
          <p:cNvSpPr/>
          <p:nvPr/>
        </p:nvSpPr>
        <p:spPr>
          <a:xfrm>
            <a:off x="7934046" y="4909268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3" name="Verbinder: gewinkelt 32">
            <a:extLst>
              <a:ext uri="{FF2B5EF4-FFF2-40B4-BE49-F238E27FC236}">
                <a16:creationId xmlns:a16="http://schemas.microsoft.com/office/drawing/2014/main" id="{4DCC2D4F-B4DC-4510-B941-B67582A7D912}"/>
              </a:ext>
            </a:extLst>
          </p:cNvPr>
          <p:cNvCxnSpPr>
            <a:cxnSpLocks/>
            <a:stCxn id="14" idx="0"/>
            <a:endCxn id="21" idx="2"/>
          </p:cNvCxnSpPr>
          <p:nvPr/>
        </p:nvCxnSpPr>
        <p:spPr>
          <a:xfrm rot="5400000" flipH="1" flipV="1">
            <a:off x="8932733" y="3555122"/>
            <a:ext cx="2064891" cy="643411"/>
          </a:xfrm>
          <a:prstGeom prst="bentConnector3">
            <a:avLst>
              <a:gd name="adj1" fmla="val 56689"/>
            </a:avLst>
          </a:prstGeom>
          <a:ln w="381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Verbinder: gewinkelt 34">
            <a:extLst>
              <a:ext uri="{FF2B5EF4-FFF2-40B4-BE49-F238E27FC236}">
                <a16:creationId xmlns:a16="http://schemas.microsoft.com/office/drawing/2014/main" id="{72B67B01-B8D3-41E8-A70A-A3B5F4764C11}"/>
              </a:ext>
            </a:extLst>
          </p:cNvPr>
          <p:cNvCxnSpPr>
            <a:cxnSpLocks/>
            <a:stCxn id="16" idx="0"/>
            <a:endCxn id="24" idx="2"/>
          </p:cNvCxnSpPr>
          <p:nvPr/>
        </p:nvCxnSpPr>
        <p:spPr>
          <a:xfrm rot="16200000" flipV="1">
            <a:off x="8200645" y="2660180"/>
            <a:ext cx="2064051" cy="2434130"/>
          </a:xfrm>
          <a:prstGeom prst="bentConnector3">
            <a:avLst>
              <a:gd name="adj1" fmla="val 80919"/>
            </a:avLst>
          </a:prstGeom>
          <a:ln w="381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Verbinder: gewinkelt 38">
            <a:extLst>
              <a:ext uri="{FF2B5EF4-FFF2-40B4-BE49-F238E27FC236}">
                <a16:creationId xmlns:a16="http://schemas.microsoft.com/office/drawing/2014/main" id="{50192B2C-74C3-4D80-B05D-CC8E7566107A}"/>
              </a:ext>
            </a:extLst>
          </p:cNvPr>
          <p:cNvCxnSpPr>
            <a:cxnSpLocks/>
            <a:stCxn id="15" idx="0"/>
            <a:endCxn id="92" idx="2"/>
          </p:cNvCxnSpPr>
          <p:nvPr/>
        </p:nvCxnSpPr>
        <p:spPr>
          <a:xfrm rot="16200000" flipV="1">
            <a:off x="7797513" y="2660180"/>
            <a:ext cx="2064052" cy="2434130"/>
          </a:xfrm>
          <a:prstGeom prst="bentConnector3">
            <a:avLst>
              <a:gd name="adj1" fmla="val 72842"/>
            </a:avLst>
          </a:prstGeom>
          <a:ln w="381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Verbinder: gewinkelt 44">
            <a:extLst>
              <a:ext uri="{FF2B5EF4-FFF2-40B4-BE49-F238E27FC236}">
                <a16:creationId xmlns:a16="http://schemas.microsoft.com/office/drawing/2014/main" id="{97F2971F-3911-497A-B65D-AD3921BDB597}"/>
              </a:ext>
            </a:extLst>
          </p:cNvPr>
          <p:cNvCxnSpPr>
            <a:cxnSpLocks/>
            <a:stCxn id="28" idx="0"/>
            <a:endCxn id="19" idx="2"/>
          </p:cNvCxnSpPr>
          <p:nvPr/>
        </p:nvCxnSpPr>
        <p:spPr>
          <a:xfrm rot="5400000" flipH="1" flipV="1">
            <a:off x="7879287" y="2978354"/>
            <a:ext cx="2064051" cy="1797779"/>
          </a:xfrm>
          <a:prstGeom prst="bentConnector3">
            <a:avLst>
              <a:gd name="adj1" fmla="val 64767"/>
            </a:avLst>
          </a:prstGeom>
          <a:ln w="381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hteck 91">
            <a:extLst>
              <a:ext uri="{FF2B5EF4-FFF2-40B4-BE49-F238E27FC236}">
                <a16:creationId xmlns:a16="http://schemas.microsoft.com/office/drawing/2014/main" id="{1380E2F2-0F85-4965-8201-35AAE11B30EC}"/>
              </a:ext>
            </a:extLst>
          </p:cNvPr>
          <p:cNvSpPr/>
          <p:nvPr/>
        </p:nvSpPr>
        <p:spPr>
          <a:xfrm>
            <a:off x="7534097" y="2740716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A4068463-AD1A-4542-BCC7-448E77670837}"/>
              </a:ext>
            </a:extLst>
          </p:cNvPr>
          <p:cNvCxnSpPr>
            <a:cxnSpLocks/>
            <a:stCxn id="26" idx="0"/>
            <a:endCxn id="22" idx="2"/>
          </p:cNvCxnSpPr>
          <p:nvPr/>
        </p:nvCxnSpPr>
        <p:spPr>
          <a:xfrm flipV="1">
            <a:off x="7206161" y="2845221"/>
            <a:ext cx="3182" cy="2064049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40E76B66-879F-4E69-B442-71D704939129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33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6900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2AFA30BB-C0BB-4FDE-9626-1486CCE5D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24547" cy="4351338"/>
          </a:xfrm>
        </p:spPr>
        <p:txBody>
          <a:bodyPr>
            <a:normAutofit/>
          </a:bodyPr>
          <a:lstStyle/>
          <a:p>
            <a:r>
              <a:rPr lang="de-DE" dirty="0"/>
              <a:t>Unterstützung von Ports</a:t>
            </a:r>
          </a:p>
          <a:p>
            <a:r>
              <a:rPr lang="de-DE" dirty="0" err="1"/>
              <a:t>Barycenter</a:t>
            </a:r>
            <a:r>
              <a:rPr lang="de-DE" dirty="0"/>
              <a:t>-Berechnung</a:t>
            </a:r>
          </a:p>
          <a:p>
            <a:pPr lvl="1"/>
            <a:r>
              <a:rPr lang="de-DE" b="1" i="1" dirty="0" err="1"/>
              <a:t>layer</a:t>
            </a:r>
            <a:r>
              <a:rPr lang="de-DE" b="1" i="1" dirty="0"/>
              <a:t>-total</a:t>
            </a:r>
            <a:r>
              <a:rPr lang="de-DE" b="1" dirty="0"/>
              <a:t>-Methode</a:t>
            </a:r>
          </a:p>
          <a:p>
            <a:pPr lvl="1"/>
            <a:r>
              <a:rPr lang="de-DE" i="1" dirty="0" err="1"/>
              <a:t>node</a:t>
            </a:r>
            <a:r>
              <a:rPr lang="de-DE" i="1" dirty="0"/>
              <a:t>-relative</a:t>
            </a:r>
            <a:r>
              <a:rPr lang="de-DE" dirty="0"/>
              <a:t>-Methode</a:t>
            </a:r>
          </a:p>
        </p:txBody>
      </p:sp>
      <p:sp>
        <p:nvSpPr>
          <p:cNvPr id="5" name="Titel 10">
            <a:extLst>
              <a:ext uri="{FF2B5EF4-FFF2-40B4-BE49-F238E27FC236}">
                <a16:creationId xmlns:a16="http://schemas.microsoft.com/office/drawing/2014/main" id="{CEBC9DAB-C7C5-43CA-8107-09D982BA4E9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Port Constraints – Kreuzungsreduzierung</a:t>
            </a:r>
            <a:endParaRPr lang="de-DE" dirty="0"/>
          </a:p>
        </p:txBody>
      </p:sp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 Constraints</a:t>
            </a:r>
            <a:endParaRPr lang="de-DE" dirty="0"/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70F54F6E-3B2C-4B9B-83C6-51AA5616F09C}"/>
              </a:ext>
            </a:extLst>
          </p:cNvPr>
          <p:cNvSpPr/>
          <p:nvPr/>
        </p:nvSpPr>
        <p:spPr>
          <a:xfrm>
            <a:off x="9463309" y="5013775"/>
            <a:ext cx="1166591" cy="733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/>
              <a:t>V2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1C30A37-24A0-41F3-A4E2-08B4B3B6D1BC}"/>
              </a:ext>
            </a:extLst>
          </p:cNvPr>
          <p:cNvSpPr/>
          <p:nvPr/>
        </p:nvSpPr>
        <p:spPr>
          <a:xfrm>
            <a:off x="9565096" y="4909272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B6735F1A-1234-4886-AF4F-A8A2BB99A751}"/>
              </a:ext>
            </a:extLst>
          </p:cNvPr>
          <p:cNvSpPr/>
          <p:nvPr/>
        </p:nvSpPr>
        <p:spPr>
          <a:xfrm>
            <a:off x="9968227" y="4909271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DA5DA8E7-C363-4523-809F-4CC10373AE95}"/>
              </a:ext>
            </a:extLst>
          </p:cNvPr>
          <p:cNvSpPr/>
          <p:nvPr/>
        </p:nvSpPr>
        <p:spPr>
          <a:xfrm>
            <a:off x="10371358" y="4909270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B6B46040-19D9-46F4-9EF9-378DAA764427}"/>
              </a:ext>
            </a:extLst>
          </p:cNvPr>
          <p:cNvSpPr/>
          <p:nvPr/>
        </p:nvSpPr>
        <p:spPr>
          <a:xfrm>
            <a:off x="9463309" y="2007562"/>
            <a:ext cx="1166591" cy="733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/>
              <a:t>V4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9326B978-053E-4030-8EAF-21BEADAFC262}"/>
              </a:ext>
            </a:extLst>
          </p:cNvPr>
          <p:cNvSpPr/>
          <p:nvPr/>
        </p:nvSpPr>
        <p:spPr>
          <a:xfrm>
            <a:off x="7025997" y="2007562"/>
            <a:ext cx="1166591" cy="733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/>
              <a:t>V3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0471E276-8711-4C7E-88F8-1CF92BA7CE31}"/>
              </a:ext>
            </a:extLst>
          </p:cNvPr>
          <p:cNvSpPr/>
          <p:nvPr/>
        </p:nvSpPr>
        <p:spPr>
          <a:xfrm>
            <a:off x="9731825" y="2740714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042D62CF-B719-45BC-8FE3-83577994BFAD}"/>
              </a:ext>
            </a:extLst>
          </p:cNvPr>
          <p:cNvSpPr/>
          <p:nvPr/>
        </p:nvSpPr>
        <p:spPr>
          <a:xfrm>
            <a:off x="10208507" y="2739878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041C3C49-8006-457D-8464-7523C9E51A02}"/>
              </a:ext>
            </a:extLst>
          </p:cNvPr>
          <p:cNvSpPr/>
          <p:nvPr/>
        </p:nvSpPr>
        <p:spPr>
          <a:xfrm>
            <a:off x="7937228" y="2740716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: abgerundete Ecken 24">
            <a:extLst>
              <a:ext uri="{FF2B5EF4-FFF2-40B4-BE49-F238E27FC236}">
                <a16:creationId xmlns:a16="http://schemas.microsoft.com/office/drawing/2014/main" id="{B14AB9B8-B628-4FC7-A31B-43C8404177AD}"/>
              </a:ext>
            </a:extLst>
          </p:cNvPr>
          <p:cNvSpPr/>
          <p:nvPr/>
        </p:nvSpPr>
        <p:spPr>
          <a:xfrm>
            <a:off x="7025997" y="5013773"/>
            <a:ext cx="1166591" cy="733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/>
              <a:t>V1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02454A2F-146E-4BF7-9CCA-7E1F02F82AFE}"/>
              </a:ext>
            </a:extLst>
          </p:cNvPr>
          <p:cNvSpPr/>
          <p:nvPr/>
        </p:nvSpPr>
        <p:spPr>
          <a:xfrm>
            <a:off x="7934046" y="4909268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3" name="Verbinder: gewinkelt 32">
            <a:extLst>
              <a:ext uri="{FF2B5EF4-FFF2-40B4-BE49-F238E27FC236}">
                <a16:creationId xmlns:a16="http://schemas.microsoft.com/office/drawing/2014/main" id="{4DCC2D4F-B4DC-4510-B941-B67582A7D912}"/>
              </a:ext>
            </a:extLst>
          </p:cNvPr>
          <p:cNvCxnSpPr>
            <a:cxnSpLocks/>
            <a:stCxn id="14" idx="0"/>
            <a:endCxn id="21" idx="2"/>
          </p:cNvCxnSpPr>
          <p:nvPr/>
        </p:nvCxnSpPr>
        <p:spPr>
          <a:xfrm rot="5400000" flipH="1" flipV="1">
            <a:off x="8932733" y="3555122"/>
            <a:ext cx="2064891" cy="643411"/>
          </a:xfrm>
          <a:prstGeom prst="bentConnector3">
            <a:avLst>
              <a:gd name="adj1" fmla="val 56689"/>
            </a:avLst>
          </a:prstGeom>
          <a:ln w="381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Verbinder: gewinkelt 34">
            <a:extLst>
              <a:ext uri="{FF2B5EF4-FFF2-40B4-BE49-F238E27FC236}">
                <a16:creationId xmlns:a16="http://schemas.microsoft.com/office/drawing/2014/main" id="{72B67B01-B8D3-41E8-A70A-A3B5F4764C11}"/>
              </a:ext>
            </a:extLst>
          </p:cNvPr>
          <p:cNvCxnSpPr>
            <a:cxnSpLocks/>
            <a:stCxn id="16" idx="0"/>
            <a:endCxn id="24" idx="2"/>
          </p:cNvCxnSpPr>
          <p:nvPr/>
        </p:nvCxnSpPr>
        <p:spPr>
          <a:xfrm rot="16200000" flipV="1">
            <a:off x="8200645" y="2660180"/>
            <a:ext cx="2064051" cy="2434130"/>
          </a:xfrm>
          <a:prstGeom prst="bentConnector3">
            <a:avLst>
              <a:gd name="adj1" fmla="val 80919"/>
            </a:avLst>
          </a:prstGeom>
          <a:ln w="381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Verbinder: gewinkelt 38">
            <a:extLst>
              <a:ext uri="{FF2B5EF4-FFF2-40B4-BE49-F238E27FC236}">
                <a16:creationId xmlns:a16="http://schemas.microsoft.com/office/drawing/2014/main" id="{50192B2C-74C3-4D80-B05D-CC8E7566107A}"/>
              </a:ext>
            </a:extLst>
          </p:cNvPr>
          <p:cNvCxnSpPr>
            <a:cxnSpLocks/>
            <a:stCxn id="15" idx="0"/>
            <a:endCxn id="92" idx="2"/>
          </p:cNvCxnSpPr>
          <p:nvPr/>
        </p:nvCxnSpPr>
        <p:spPr>
          <a:xfrm rot="16200000" flipV="1">
            <a:off x="7797513" y="2660180"/>
            <a:ext cx="2064052" cy="2434130"/>
          </a:xfrm>
          <a:prstGeom prst="bentConnector3">
            <a:avLst>
              <a:gd name="adj1" fmla="val 72842"/>
            </a:avLst>
          </a:prstGeom>
          <a:ln w="381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Verbinder: gewinkelt 44">
            <a:extLst>
              <a:ext uri="{FF2B5EF4-FFF2-40B4-BE49-F238E27FC236}">
                <a16:creationId xmlns:a16="http://schemas.microsoft.com/office/drawing/2014/main" id="{97F2971F-3911-497A-B65D-AD3921BDB597}"/>
              </a:ext>
            </a:extLst>
          </p:cNvPr>
          <p:cNvCxnSpPr>
            <a:cxnSpLocks/>
            <a:stCxn id="28" idx="0"/>
            <a:endCxn id="19" idx="2"/>
          </p:cNvCxnSpPr>
          <p:nvPr/>
        </p:nvCxnSpPr>
        <p:spPr>
          <a:xfrm rot="5400000" flipH="1" flipV="1">
            <a:off x="7879287" y="2978354"/>
            <a:ext cx="2064051" cy="1797779"/>
          </a:xfrm>
          <a:prstGeom prst="bentConnector3">
            <a:avLst>
              <a:gd name="adj1" fmla="val 64767"/>
            </a:avLst>
          </a:prstGeom>
          <a:ln w="381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hteck 91">
            <a:extLst>
              <a:ext uri="{FF2B5EF4-FFF2-40B4-BE49-F238E27FC236}">
                <a16:creationId xmlns:a16="http://schemas.microsoft.com/office/drawing/2014/main" id="{1380E2F2-0F85-4965-8201-35AAE11B30EC}"/>
              </a:ext>
            </a:extLst>
          </p:cNvPr>
          <p:cNvSpPr/>
          <p:nvPr/>
        </p:nvSpPr>
        <p:spPr>
          <a:xfrm>
            <a:off x="7534097" y="2740716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3B009E01-2A81-42B3-86B6-1A59298F08BC}"/>
                  </a:ext>
                </a:extLst>
              </p:cNvPr>
              <p:cNvSpPr txBox="1"/>
              <p:nvPr/>
            </p:nvSpPr>
            <p:spPr>
              <a:xfrm>
                <a:off x="6215373" y="4523274"/>
                <a:ext cx="5644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𝑏𝑐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𝐿𝑇</m:t>
                          </m:r>
                        </m:sub>
                      </m:sSub>
                    </m:oMath>
                  </m:oMathPara>
                </a14:m>
                <a:endParaRPr lang="de-DE" b="0" dirty="0"/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3B009E01-2A81-42B3-86B6-1A59298F0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373" y="4523274"/>
                <a:ext cx="564404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feld 11">
            <a:extLst>
              <a:ext uri="{FF2B5EF4-FFF2-40B4-BE49-F238E27FC236}">
                <a16:creationId xmlns:a16="http://schemas.microsoft.com/office/drawing/2014/main" id="{07E7918E-0FED-4EF8-8716-B64C689035EC}"/>
              </a:ext>
            </a:extLst>
          </p:cNvPr>
          <p:cNvSpPr txBox="1"/>
          <p:nvPr/>
        </p:nvSpPr>
        <p:spPr>
          <a:xfrm>
            <a:off x="7155995" y="4523274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/>
              <a:t>1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5B51A38-33E4-4F77-8087-A242E85F4FEA}"/>
              </a:ext>
            </a:extLst>
          </p:cNvPr>
          <p:cNvSpPr txBox="1"/>
          <p:nvPr/>
        </p:nvSpPr>
        <p:spPr>
          <a:xfrm>
            <a:off x="7962445" y="4523274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</a:t>
            </a:r>
            <a:endParaRPr lang="de-DE" b="0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CD8987BA-4194-41C8-822E-87C4E2D9FE59}"/>
              </a:ext>
            </a:extLst>
          </p:cNvPr>
          <p:cNvSpPr txBox="1"/>
          <p:nvPr/>
        </p:nvSpPr>
        <p:spPr>
          <a:xfrm>
            <a:off x="9397545" y="4523274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</a:t>
            </a:r>
            <a:endParaRPr lang="de-DE" b="0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02E54808-F13C-4614-BE44-847D4C0F4571}"/>
              </a:ext>
            </a:extLst>
          </p:cNvPr>
          <p:cNvSpPr txBox="1"/>
          <p:nvPr/>
        </p:nvSpPr>
        <p:spPr>
          <a:xfrm>
            <a:off x="9997620" y="4523274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</a:t>
            </a:r>
            <a:endParaRPr lang="de-DE" b="0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F0B30B6A-CD17-4F30-BD4B-9492B8D2D2CA}"/>
              </a:ext>
            </a:extLst>
          </p:cNvPr>
          <p:cNvSpPr txBox="1"/>
          <p:nvPr/>
        </p:nvSpPr>
        <p:spPr>
          <a:xfrm>
            <a:off x="10394495" y="4523274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5</a:t>
            </a:r>
            <a:endParaRPr lang="de-DE" b="0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3F26CC30-8CF3-4FF5-BBB1-A6DCF8E1F091}"/>
              </a:ext>
            </a:extLst>
          </p:cNvPr>
          <p:cNvSpPr/>
          <p:nvPr/>
        </p:nvSpPr>
        <p:spPr>
          <a:xfrm>
            <a:off x="7130966" y="2740718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4403C8E0-8EF1-406D-B259-56E1DAA87150}"/>
              </a:ext>
            </a:extLst>
          </p:cNvPr>
          <p:cNvSpPr/>
          <p:nvPr/>
        </p:nvSpPr>
        <p:spPr>
          <a:xfrm>
            <a:off x="7127784" y="4909270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F9F82346-914E-4D4B-A9FE-664FA0FA6CE3}"/>
              </a:ext>
            </a:extLst>
          </p:cNvPr>
          <p:cNvCxnSpPr>
            <a:cxnSpLocks/>
            <a:stCxn id="34" idx="0"/>
            <a:endCxn id="31" idx="2"/>
          </p:cNvCxnSpPr>
          <p:nvPr/>
        </p:nvCxnSpPr>
        <p:spPr>
          <a:xfrm flipV="1">
            <a:off x="7206161" y="2845221"/>
            <a:ext cx="3182" cy="2064049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BA03FBC0-E9AE-45E0-8761-B29B5ACB627A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34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2738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2AFA30BB-C0BB-4FDE-9626-1486CCE5D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24547" cy="4351338"/>
          </a:xfrm>
        </p:spPr>
        <p:txBody>
          <a:bodyPr>
            <a:normAutofit/>
          </a:bodyPr>
          <a:lstStyle/>
          <a:p>
            <a:r>
              <a:rPr lang="de-DE" dirty="0"/>
              <a:t>Unterstützung von Ports</a:t>
            </a:r>
          </a:p>
          <a:p>
            <a:r>
              <a:rPr lang="de-DE" dirty="0" err="1"/>
              <a:t>Barycenter</a:t>
            </a:r>
            <a:r>
              <a:rPr lang="de-DE" dirty="0"/>
              <a:t>-Berechnung</a:t>
            </a:r>
          </a:p>
          <a:p>
            <a:pPr lvl="1"/>
            <a:r>
              <a:rPr lang="de-DE" i="1" dirty="0" err="1"/>
              <a:t>layer</a:t>
            </a:r>
            <a:r>
              <a:rPr lang="de-DE" i="1" dirty="0"/>
              <a:t>-total</a:t>
            </a:r>
            <a:r>
              <a:rPr lang="de-DE" dirty="0"/>
              <a:t>-Methode</a:t>
            </a:r>
          </a:p>
          <a:p>
            <a:pPr lvl="1"/>
            <a:r>
              <a:rPr lang="de-DE" b="1" i="1" dirty="0" err="1"/>
              <a:t>node</a:t>
            </a:r>
            <a:r>
              <a:rPr lang="de-DE" b="1" i="1" dirty="0"/>
              <a:t>-relative</a:t>
            </a:r>
            <a:r>
              <a:rPr lang="de-DE" b="1" dirty="0"/>
              <a:t>-Methode</a:t>
            </a:r>
          </a:p>
        </p:txBody>
      </p:sp>
      <p:sp>
        <p:nvSpPr>
          <p:cNvPr id="5" name="Titel 10">
            <a:extLst>
              <a:ext uri="{FF2B5EF4-FFF2-40B4-BE49-F238E27FC236}">
                <a16:creationId xmlns:a16="http://schemas.microsoft.com/office/drawing/2014/main" id="{CEBC9DAB-C7C5-43CA-8107-09D982BA4E9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Port Constraints – Kreuzungsreduzierung</a:t>
            </a:r>
            <a:endParaRPr lang="de-DE" dirty="0"/>
          </a:p>
        </p:txBody>
      </p:sp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 Constraints</a:t>
            </a:r>
            <a:endParaRPr lang="de-DE" dirty="0"/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70F54F6E-3B2C-4B9B-83C6-51AA5616F09C}"/>
              </a:ext>
            </a:extLst>
          </p:cNvPr>
          <p:cNvSpPr/>
          <p:nvPr/>
        </p:nvSpPr>
        <p:spPr>
          <a:xfrm>
            <a:off x="9463309" y="5013775"/>
            <a:ext cx="1166591" cy="733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/>
              <a:t>V2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1C30A37-24A0-41F3-A4E2-08B4B3B6D1BC}"/>
              </a:ext>
            </a:extLst>
          </p:cNvPr>
          <p:cNvSpPr/>
          <p:nvPr/>
        </p:nvSpPr>
        <p:spPr>
          <a:xfrm>
            <a:off x="9565096" y="4909272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B6735F1A-1234-4886-AF4F-A8A2BB99A751}"/>
              </a:ext>
            </a:extLst>
          </p:cNvPr>
          <p:cNvSpPr/>
          <p:nvPr/>
        </p:nvSpPr>
        <p:spPr>
          <a:xfrm>
            <a:off x="9968227" y="4909271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DA5DA8E7-C363-4523-809F-4CC10373AE95}"/>
              </a:ext>
            </a:extLst>
          </p:cNvPr>
          <p:cNvSpPr/>
          <p:nvPr/>
        </p:nvSpPr>
        <p:spPr>
          <a:xfrm>
            <a:off x="10371358" y="4909270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B6B46040-19D9-46F4-9EF9-378DAA764427}"/>
              </a:ext>
            </a:extLst>
          </p:cNvPr>
          <p:cNvSpPr/>
          <p:nvPr/>
        </p:nvSpPr>
        <p:spPr>
          <a:xfrm>
            <a:off x="9463309" y="2007562"/>
            <a:ext cx="1166591" cy="733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/>
              <a:t>V4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9326B978-053E-4030-8EAF-21BEADAFC262}"/>
              </a:ext>
            </a:extLst>
          </p:cNvPr>
          <p:cNvSpPr/>
          <p:nvPr/>
        </p:nvSpPr>
        <p:spPr>
          <a:xfrm>
            <a:off x="7025997" y="2007562"/>
            <a:ext cx="1166591" cy="733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/>
              <a:t>V3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0471E276-8711-4C7E-88F8-1CF92BA7CE31}"/>
              </a:ext>
            </a:extLst>
          </p:cNvPr>
          <p:cNvSpPr/>
          <p:nvPr/>
        </p:nvSpPr>
        <p:spPr>
          <a:xfrm>
            <a:off x="9731825" y="2740714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042D62CF-B719-45BC-8FE3-83577994BFAD}"/>
              </a:ext>
            </a:extLst>
          </p:cNvPr>
          <p:cNvSpPr/>
          <p:nvPr/>
        </p:nvSpPr>
        <p:spPr>
          <a:xfrm>
            <a:off x="10208507" y="2739878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041C3C49-8006-457D-8464-7523C9E51A02}"/>
              </a:ext>
            </a:extLst>
          </p:cNvPr>
          <p:cNvSpPr/>
          <p:nvPr/>
        </p:nvSpPr>
        <p:spPr>
          <a:xfrm>
            <a:off x="7937228" y="2740716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: abgerundete Ecken 24">
            <a:extLst>
              <a:ext uri="{FF2B5EF4-FFF2-40B4-BE49-F238E27FC236}">
                <a16:creationId xmlns:a16="http://schemas.microsoft.com/office/drawing/2014/main" id="{B14AB9B8-B628-4FC7-A31B-43C8404177AD}"/>
              </a:ext>
            </a:extLst>
          </p:cNvPr>
          <p:cNvSpPr/>
          <p:nvPr/>
        </p:nvSpPr>
        <p:spPr>
          <a:xfrm>
            <a:off x="7025997" y="5013773"/>
            <a:ext cx="1166591" cy="733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/>
              <a:t>V1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02454A2F-146E-4BF7-9CCA-7E1F02F82AFE}"/>
              </a:ext>
            </a:extLst>
          </p:cNvPr>
          <p:cNvSpPr/>
          <p:nvPr/>
        </p:nvSpPr>
        <p:spPr>
          <a:xfrm>
            <a:off x="7934046" y="4909268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3" name="Verbinder: gewinkelt 32">
            <a:extLst>
              <a:ext uri="{FF2B5EF4-FFF2-40B4-BE49-F238E27FC236}">
                <a16:creationId xmlns:a16="http://schemas.microsoft.com/office/drawing/2014/main" id="{4DCC2D4F-B4DC-4510-B941-B67582A7D912}"/>
              </a:ext>
            </a:extLst>
          </p:cNvPr>
          <p:cNvCxnSpPr>
            <a:cxnSpLocks/>
            <a:stCxn id="14" idx="0"/>
            <a:endCxn id="21" idx="2"/>
          </p:cNvCxnSpPr>
          <p:nvPr/>
        </p:nvCxnSpPr>
        <p:spPr>
          <a:xfrm rot="5400000" flipH="1" flipV="1">
            <a:off x="8932733" y="3555122"/>
            <a:ext cx="2064891" cy="643411"/>
          </a:xfrm>
          <a:prstGeom prst="bentConnector3">
            <a:avLst>
              <a:gd name="adj1" fmla="val 56689"/>
            </a:avLst>
          </a:prstGeom>
          <a:ln w="381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Verbinder: gewinkelt 34">
            <a:extLst>
              <a:ext uri="{FF2B5EF4-FFF2-40B4-BE49-F238E27FC236}">
                <a16:creationId xmlns:a16="http://schemas.microsoft.com/office/drawing/2014/main" id="{72B67B01-B8D3-41E8-A70A-A3B5F4764C11}"/>
              </a:ext>
            </a:extLst>
          </p:cNvPr>
          <p:cNvCxnSpPr>
            <a:cxnSpLocks/>
            <a:stCxn id="16" idx="0"/>
            <a:endCxn id="24" idx="2"/>
          </p:cNvCxnSpPr>
          <p:nvPr/>
        </p:nvCxnSpPr>
        <p:spPr>
          <a:xfrm rot="16200000" flipV="1">
            <a:off x="8200645" y="2660180"/>
            <a:ext cx="2064051" cy="2434130"/>
          </a:xfrm>
          <a:prstGeom prst="bentConnector3">
            <a:avLst>
              <a:gd name="adj1" fmla="val 80919"/>
            </a:avLst>
          </a:prstGeom>
          <a:ln w="381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Verbinder: gewinkelt 38">
            <a:extLst>
              <a:ext uri="{FF2B5EF4-FFF2-40B4-BE49-F238E27FC236}">
                <a16:creationId xmlns:a16="http://schemas.microsoft.com/office/drawing/2014/main" id="{50192B2C-74C3-4D80-B05D-CC8E7566107A}"/>
              </a:ext>
            </a:extLst>
          </p:cNvPr>
          <p:cNvCxnSpPr>
            <a:cxnSpLocks/>
            <a:stCxn id="15" idx="0"/>
            <a:endCxn id="92" idx="2"/>
          </p:cNvCxnSpPr>
          <p:nvPr/>
        </p:nvCxnSpPr>
        <p:spPr>
          <a:xfrm rot="16200000" flipV="1">
            <a:off x="7797513" y="2660180"/>
            <a:ext cx="2064052" cy="2434130"/>
          </a:xfrm>
          <a:prstGeom prst="bentConnector3">
            <a:avLst>
              <a:gd name="adj1" fmla="val 72842"/>
            </a:avLst>
          </a:prstGeom>
          <a:ln w="381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Verbinder: gewinkelt 44">
            <a:extLst>
              <a:ext uri="{FF2B5EF4-FFF2-40B4-BE49-F238E27FC236}">
                <a16:creationId xmlns:a16="http://schemas.microsoft.com/office/drawing/2014/main" id="{97F2971F-3911-497A-B65D-AD3921BDB597}"/>
              </a:ext>
            </a:extLst>
          </p:cNvPr>
          <p:cNvCxnSpPr>
            <a:cxnSpLocks/>
            <a:stCxn id="28" idx="0"/>
            <a:endCxn id="19" idx="2"/>
          </p:cNvCxnSpPr>
          <p:nvPr/>
        </p:nvCxnSpPr>
        <p:spPr>
          <a:xfrm rot="5400000" flipH="1" flipV="1">
            <a:off x="7879287" y="2978354"/>
            <a:ext cx="2064051" cy="1797779"/>
          </a:xfrm>
          <a:prstGeom prst="bentConnector3">
            <a:avLst>
              <a:gd name="adj1" fmla="val 64767"/>
            </a:avLst>
          </a:prstGeom>
          <a:ln w="381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hteck 91">
            <a:extLst>
              <a:ext uri="{FF2B5EF4-FFF2-40B4-BE49-F238E27FC236}">
                <a16:creationId xmlns:a16="http://schemas.microsoft.com/office/drawing/2014/main" id="{1380E2F2-0F85-4965-8201-35AAE11B30EC}"/>
              </a:ext>
            </a:extLst>
          </p:cNvPr>
          <p:cNvSpPr/>
          <p:nvPr/>
        </p:nvSpPr>
        <p:spPr>
          <a:xfrm>
            <a:off x="7534097" y="2740716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feld 120">
                <a:extLst>
                  <a:ext uri="{FF2B5EF4-FFF2-40B4-BE49-F238E27FC236}">
                    <a16:creationId xmlns:a16="http://schemas.microsoft.com/office/drawing/2014/main" id="{1A9D0A79-811F-4302-8F08-8A189DFE7E22}"/>
                  </a:ext>
                </a:extLst>
              </p:cNvPr>
              <p:cNvSpPr txBox="1"/>
              <p:nvPr/>
            </p:nvSpPr>
            <p:spPr>
              <a:xfrm>
                <a:off x="6215373" y="4523274"/>
                <a:ext cx="5644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𝑏𝑐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𝐿𝑇</m:t>
                          </m:r>
                        </m:sub>
                      </m:sSub>
                    </m:oMath>
                  </m:oMathPara>
                </a14:m>
                <a:endParaRPr lang="de-DE" b="0" dirty="0"/>
              </a:p>
            </p:txBody>
          </p:sp>
        </mc:Choice>
        <mc:Fallback xmlns="">
          <p:sp>
            <p:nvSpPr>
              <p:cNvPr id="121" name="Textfeld 120">
                <a:extLst>
                  <a:ext uri="{FF2B5EF4-FFF2-40B4-BE49-F238E27FC236}">
                    <a16:creationId xmlns:a16="http://schemas.microsoft.com/office/drawing/2014/main" id="{1A9D0A79-811F-4302-8F08-8A189DFE7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373" y="4523274"/>
                <a:ext cx="564404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91B8B309-49C3-4A8E-BE34-F21232291F50}"/>
              </a:ext>
            </a:extLst>
          </p:cNvPr>
          <p:cNvSpPr txBox="1"/>
          <p:nvPr/>
        </p:nvSpPr>
        <p:spPr>
          <a:xfrm>
            <a:off x="7155995" y="4523274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/>
              <a:t>1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2FF5AF1-6AFD-42B6-BBC8-9E80BE536CF1}"/>
              </a:ext>
            </a:extLst>
          </p:cNvPr>
          <p:cNvSpPr txBox="1"/>
          <p:nvPr/>
        </p:nvSpPr>
        <p:spPr>
          <a:xfrm>
            <a:off x="7962445" y="4523274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</a:t>
            </a:r>
            <a:endParaRPr lang="de-DE" b="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B91841C-1031-427F-B207-2B45A8233990}"/>
              </a:ext>
            </a:extLst>
          </p:cNvPr>
          <p:cNvSpPr txBox="1"/>
          <p:nvPr/>
        </p:nvSpPr>
        <p:spPr>
          <a:xfrm>
            <a:off x="9397545" y="4523274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</a:t>
            </a:r>
            <a:endParaRPr lang="de-DE" b="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D8B0823-4735-4E50-B667-94D7C5926830}"/>
              </a:ext>
            </a:extLst>
          </p:cNvPr>
          <p:cNvSpPr txBox="1"/>
          <p:nvPr/>
        </p:nvSpPr>
        <p:spPr>
          <a:xfrm>
            <a:off x="9997620" y="4523274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</a:t>
            </a:r>
            <a:endParaRPr lang="de-DE" b="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4A1404F-3153-4AE9-809B-2ED0A8D763EC}"/>
              </a:ext>
            </a:extLst>
          </p:cNvPr>
          <p:cNvSpPr txBox="1"/>
          <p:nvPr/>
        </p:nvSpPr>
        <p:spPr>
          <a:xfrm>
            <a:off x="10394495" y="4523274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5</a:t>
            </a:r>
            <a:endParaRPr lang="de-DE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25E96D1A-4FDB-46F5-A8AF-96D6F96B79D8}"/>
                  </a:ext>
                </a:extLst>
              </p:cNvPr>
              <p:cNvSpPr txBox="1"/>
              <p:nvPr/>
            </p:nvSpPr>
            <p:spPr>
              <a:xfrm>
                <a:off x="6215373" y="4085124"/>
                <a:ext cx="5644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𝑏𝑐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𝑁𝑅</m:t>
                          </m:r>
                        </m:sub>
                      </m:sSub>
                    </m:oMath>
                  </m:oMathPara>
                </a14:m>
                <a:endParaRPr lang="de-DE" b="0" dirty="0"/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25E96D1A-4FDB-46F5-A8AF-96D6F96B7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373" y="4085124"/>
                <a:ext cx="564404" cy="369332"/>
              </a:xfrm>
              <a:prstGeom prst="rect">
                <a:avLst/>
              </a:prstGeom>
              <a:blipFill>
                <a:blip r:embed="rId3"/>
                <a:stretch>
                  <a:fillRect r="-760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feld 11">
            <a:extLst>
              <a:ext uri="{FF2B5EF4-FFF2-40B4-BE49-F238E27FC236}">
                <a16:creationId xmlns:a16="http://schemas.microsoft.com/office/drawing/2014/main" id="{5EE14E73-DA56-4A6E-8D4E-D0615BFCD0CA}"/>
              </a:ext>
            </a:extLst>
          </p:cNvPr>
          <p:cNvSpPr txBox="1"/>
          <p:nvPr/>
        </p:nvSpPr>
        <p:spPr>
          <a:xfrm>
            <a:off x="7155995" y="4085124"/>
            <a:ext cx="640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/>
              <a:t>1,33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833B03A-0E3F-4FCD-8213-D6C0D1125B35}"/>
              </a:ext>
            </a:extLst>
          </p:cNvPr>
          <p:cNvSpPr txBox="1"/>
          <p:nvPr/>
        </p:nvSpPr>
        <p:spPr>
          <a:xfrm>
            <a:off x="7962445" y="4085124"/>
            <a:ext cx="70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1,66</a:t>
            </a:r>
            <a:endParaRPr lang="de-DE" b="0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024B3EB9-0AF8-47D5-9568-4D5331867523}"/>
              </a:ext>
            </a:extLst>
          </p:cNvPr>
          <p:cNvSpPr txBox="1"/>
          <p:nvPr/>
        </p:nvSpPr>
        <p:spPr>
          <a:xfrm>
            <a:off x="9112105" y="4085124"/>
            <a:ext cx="600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2,25</a:t>
            </a:r>
            <a:endParaRPr lang="de-DE" b="0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E9863041-14A5-4F27-92A0-566B177D86BE}"/>
              </a:ext>
            </a:extLst>
          </p:cNvPr>
          <p:cNvSpPr txBox="1"/>
          <p:nvPr/>
        </p:nvSpPr>
        <p:spPr>
          <a:xfrm>
            <a:off x="9997620" y="4085124"/>
            <a:ext cx="530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2,5</a:t>
            </a:r>
            <a:endParaRPr lang="de-DE" b="0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514C967E-3969-42F7-9FED-557F032B1E40}"/>
              </a:ext>
            </a:extLst>
          </p:cNvPr>
          <p:cNvSpPr txBox="1"/>
          <p:nvPr/>
        </p:nvSpPr>
        <p:spPr>
          <a:xfrm>
            <a:off x="10394495" y="4085124"/>
            <a:ext cx="638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2,75</a:t>
            </a:r>
            <a:endParaRPr lang="de-DE" b="0" dirty="0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BE6C15E6-2014-4916-AC92-738852990C74}"/>
              </a:ext>
            </a:extLst>
          </p:cNvPr>
          <p:cNvSpPr/>
          <p:nvPr/>
        </p:nvSpPr>
        <p:spPr>
          <a:xfrm>
            <a:off x="7130966" y="2740718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A984252D-689F-4E41-8886-02946C48BA24}"/>
              </a:ext>
            </a:extLst>
          </p:cNvPr>
          <p:cNvSpPr/>
          <p:nvPr/>
        </p:nvSpPr>
        <p:spPr>
          <a:xfrm>
            <a:off x="7127784" y="4909270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3C719501-10EF-4B21-B9BC-240B857A4EF8}"/>
              </a:ext>
            </a:extLst>
          </p:cNvPr>
          <p:cNvCxnSpPr>
            <a:cxnSpLocks/>
            <a:stCxn id="38" idx="0"/>
            <a:endCxn id="37" idx="2"/>
          </p:cNvCxnSpPr>
          <p:nvPr/>
        </p:nvCxnSpPr>
        <p:spPr>
          <a:xfrm flipV="1">
            <a:off x="7206161" y="2845221"/>
            <a:ext cx="3182" cy="2064049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CD87C594-BF86-49DD-9D89-044988122225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35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3256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2AFA30BB-C0BB-4FDE-9626-1486CCE5D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24547" cy="4351338"/>
          </a:xfrm>
        </p:spPr>
        <p:txBody>
          <a:bodyPr>
            <a:normAutofit/>
          </a:bodyPr>
          <a:lstStyle/>
          <a:p>
            <a:r>
              <a:rPr lang="de-DE" dirty="0"/>
              <a:t>Unterstützung von Ports</a:t>
            </a:r>
          </a:p>
          <a:p>
            <a:r>
              <a:rPr lang="de-DE" dirty="0" err="1"/>
              <a:t>Barycenter</a:t>
            </a:r>
            <a:r>
              <a:rPr lang="de-DE" dirty="0"/>
              <a:t>-Berechnung</a:t>
            </a:r>
          </a:p>
          <a:p>
            <a:pPr lvl="1"/>
            <a:r>
              <a:rPr lang="de-DE" i="1" dirty="0" err="1"/>
              <a:t>layer</a:t>
            </a:r>
            <a:r>
              <a:rPr lang="de-DE" i="1" dirty="0"/>
              <a:t>-total</a:t>
            </a:r>
            <a:r>
              <a:rPr lang="de-DE" dirty="0"/>
              <a:t>-Methode</a:t>
            </a:r>
          </a:p>
          <a:p>
            <a:pPr lvl="1"/>
            <a:r>
              <a:rPr lang="de-DE" i="1" dirty="0" err="1"/>
              <a:t>node</a:t>
            </a:r>
            <a:r>
              <a:rPr lang="de-DE" i="1" dirty="0"/>
              <a:t>-relative</a:t>
            </a:r>
            <a:r>
              <a:rPr lang="de-DE" dirty="0"/>
              <a:t>-Methode</a:t>
            </a:r>
          </a:p>
          <a:p>
            <a:r>
              <a:rPr lang="de-DE" dirty="0"/>
              <a:t>Keine Methode grundsätzlich besser</a:t>
            </a:r>
          </a:p>
          <a:p>
            <a:r>
              <a:rPr lang="de-DE" dirty="0"/>
              <a:t>Abhängig von Datensatz</a:t>
            </a:r>
          </a:p>
        </p:txBody>
      </p:sp>
      <p:sp>
        <p:nvSpPr>
          <p:cNvPr id="5" name="Titel 10">
            <a:extLst>
              <a:ext uri="{FF2B5EF4-FFF2-40B4-BE49-F238E27FC236}">
                <a16:creationId xmlns:a16="http://schemas.microsoft.com/office/drawing/2014/main" id="{CEBC9DAB-C7C5-43CA-8107-09D982BA4E9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Port Constraints – Kreuzungsreduzierung</a:t>
            </a:r>
            <a:endParaRPr lang="de-DE" dirty="0"/>
          </a:p>
        </p:txBody>
      </p:sp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 Constraints</a:t>
            </a:r>
            <a:endParaRPr lang="de-DE" dirty="0"/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70F54F6E-3B2C-4B9B-83C6-51AA5616F09C}"/>
              </a:ext>
            </a:extLst>
          </p:cNvPr>
          <p:cNvSpPr/>
          <p:nvPr/>
        </p:nvSpPr>
        <p:spPr>
          <a:xfrm>
            <a:off x="9463309" y="5013775"/>
            <a:ext cx="1166591" cy="733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/>
              <a:t>V2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1C30A37-24A0-41F3-A4E2-08B4B3B6D1BC}"/>
              </a:ext>
            </a:extLst>
          </p:cNvPr>
          <p:cNvSpPr/>
          <p:nvPr/>
        </p:nvSpPr>
        <p:spPr>
          <a:xfrm>
            <a:off x="9565096" y="4909272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B6735F1A-1234-4886-AF4F-A8A2BB99A751}"/>
              </a:ext>
            </a:extLst>
          </p:cNvPr>
          <p:cNvSpPr/>
          <p:nvPr/>
        </p:nvSpPr>
        <p:spPr>
          <a:xfrm>
            <a:off x="9968227" y="4909271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DA5DA8E7-C363-4523-809F-4CC10373AE95}"/>
              </a:ext>
            </a:extLst>
          </p:cNvPr>
          <p:cNvSpPr/>
          <p:nvPr/>
        </p:nvSpPr>
        <p:spPr>
          <a:xfrm>
            <a:off x="10371358" y="4909270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B6B46040-19D9-46F4-9EF9-378DAA764427}"/>
              </a:ext>
            </a:extLst>
          </p:cNvPr>
          <p:cNvSpPr/>
          <p:nvPr/>
        </p:nvSpPr>
        <p:spPr>
          <a:xfrm>
            <a:off x="9463309" y="2007562"/>
            <a:ext cx="1166591" cy="733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/>
              <a:t>V4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9326B978-053E-4030-8EAF-21BEADAFC262}"/>
              </a:ext>
            </a:extLst>
          </p:cNvPr>
          <p:cNvSpPr/>
          <p:nvPr/>
        </p:nvSpPr>
        <p:spPr>
          <a:xfrm>
            <a:off x="7025997" y="2007562"/>
            <a:ext cx="1166591" cy="733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/>
              <a:t>V3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0471E276-8711-4C7E-88F8-1CF92BA7CE31}"/>
              </a:ext>
            </a:extLst>
          </p:cNvPr>
          <p:cNvSpPr/>
          <p:nvPr/>
        </p:nvSpPr>
        <p:spPr>
          <a:xfrm>
            <a:off x="9731825" y="2740714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042D62CF-B719-45BC-8FE3-83577994BFAD}"/>
              </a:ext>
            </a:extLst>
          </p:cNvPr>
          <p:cNvSpPr/>
          <p:nvPr/>
        </p:nvSpPr>
        <p:spPr>
          <a:xfrm>
            <a:off x="10208507" y="2739878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041C3C49-8006-457D-8464-7523C9E51A02}"/>
              </a:ext>
            </a:extLst>
          </p:cNvPr>
          <p:cNvSpPr/>
          <p:nvPr/>
        </p:nvSpPr>
        <p:spPr>
          <a:xfrm>
            <a:off x="7937228" y="2740716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: abgerundete Ecken 24">
            <a:extLst>
              <a:ext uri="{FF2B5EF4-FFF2-40B4-BE49-F238E27FC236}">
                <a16:creationId xmlns:a16="http://schemas.microsoft.com/office/drawing/2014/main" id="{B14AB9B8-B628-4FC7-A31B-43C8404177AD}"/>
              </a:ext>
            </a:extLst>
          </p:cNvPr>
          <p:cNvSpPr/>
          <p:nvPr/>
        </p:nvSpPr>
        <p:spPr>
          <a:xfrm>
            <a:off x="7025997" y="5013773"/>
            <a:ext cx="1166591" cy="733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/>
              <a:t>V1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02454A2F-146E-4BF7-9CCA-7E1F02F82AFE}"/>
              </a:ext>
            </a:extLst>
          </p:cNvPr>
          <p:cNvSpPr/>
          <p:nvPr/>
        </p:nvSpPr>
        <p:spPr>
          <a:xfrm>
            <a:off x="7934046" y="4909268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3" name="Verbinder: gewinkelt 32">
            <a:extLst>
              <a:ext uri="{FF2B5EF4-FFF2-40B4-BE49-F238E27FC236}">
                <a16:creationId xmlns:a16="http://schemas.microsoft.com/office/drawing/2014/main" id="{4DCC2D4F-B4DC-4510-B941-B67582A7D912}"/>
              </a:ext>
            </a:extLst>
          </p:cNvPr>
          <p:cNvCxnSpPr>
            <a:cxnSpLocks/>
            <a:stCxn id="14" idx="0"/>
            <a:endCxn id="21" idx="2"/>
          </p:cNvCxnSpPr>
          <p:nvPr/>
        </p:nvCxnSpPr>
        <p:spPr>
          <a:xfrm rot="5400000" flipH="1" flipV="1">
            <a:off x="8932733" y="3555122"/>
            <a:ext cx="2064891" cy="643411"/>
          </a:xfrm>
          <a:prstGeom prst="bentConnector3">
            <a:avLst>
              <a:gd name="adj1" fmla="val 56689"/>
            </a:avLst>
          </a:prstGeom>
          <a:ln w="381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Verbinder: gewinkelt 34">
            <a:extLst>
              <a:ext uri="{FF2B5EF4-FFF2-40B4-BE49-F238E27FC236}">
                <a16:creationId xmlns:a16="http://schemas.microsoft.com/office/drawing/2014/main" id="{72B67B01-B8D3-41E8-A70A-A3B5F4764C11}"/>
              </a:ext>
            </a:extLst>
          </p:cNvPr>
          <p:cNvCxnSpPr>
            <a:cxnSpLocks/>
            <a:stCxn id="16" idx="0"/>
            <a:endCxn id="24" idx="2"/>
          </p:cNvCxnSpPr>
          <p:nvPr/>
        </p:nvCxnSpPr>
        <p:spPr>
          <a:xfrm rot="16200000" flipV="1">
            <a:off x="8200645" y="2660180"/>
            <a:ext cx="2064051" cy="2434130"/>
          </a:xfrm>
          <a:prstGeom prst="bentConnector3">
            <a:avLst>
              <a:gd name="adj1" fmla="val 80919"/>
            </a:avLst>
          </a:prstGeom>
          <a:ln w="381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Verbinder: gewinkelt 38">
            <a:extLst>
              <a:ext uri="{FF2B5EF4-FFF2-40B4-BE49-F238E27FC236}">
                <a16:creationId xmlns:a16="http://schemas.microsoft.com/office/drawing/2014/main" id="{50192B2C-74C3-4D80-B05D-CC8E7566107A}"/>
              </a:ext>
            </a:extLst>
          </p:cNvPr>
          <p:cNvCxnSpPr>
            <a:cxnSpLocks/>
            <a:stCxn id="15" idx="0"/>
            <a:endCxn id="92" idx="2"/>
          </p:cNvCxnSpPr>
          <p:nvPr/>
        </p:nvCxnSpPr>
        <p:spPr>
          <a:xfrm rot="16200000" flipV="1">
            <a:off x="7797513" y="2660180"/>
            <a:ext cx="2064052" cy="2434130"/>
          </a:xfrm>
          <a:prstGeom prst="bentConnector3">
            <a:avLst>
              <a:gd name="adj1" fmla="val 72842"/>
            </a:avLst>
          </a:prstGeom>
          <a:ln w="381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Verbinder: gewinkelt 44">
            <a:extLst>
              <a:ext uri="{FF2B5EF4-FFF2-40B4-BE49-F238E27FC236}">
                <a16:creationId xmlns:a16="http://schemas.microsoft.com/office/drawing/2014/main" id="{97F2971F-3911-497A-B65D-AD3921BDB597}"/>
              </a:ext>
            </a:extLst>
          </p:cNvPr>
          <p:cNvCxnSpPr>
            <a:cxnSpLocks/>
            <a:stCxn id="28" idx="0"/>
            <a:endCxn id="19" idx="2"/>
          </p:cNvCxnSpPr>
          <p:nvPr/>
        </p:nvCxnSpPr>
        <p:spPr>
          <a:xfrm rot="5400000" flipH="1" flipV="1">
            <a:off x="7879287" y="2978354"/>
            <a:ext cx="2064051" cy="1797779"/>
          </a:xfrm>
          <a:prstGeom prst="bentConnector3">
            <a:avLst>
              <a:gd name="adj1" fmla="val 64767"/>
            </a:avLst>
          </a:prstGeom>
          <a:ln w="381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hteck 91">
            <a:extLst>
              <a:ext uri="{FF2B5EF4-FFF2-40B4-BE49-F238E27FC236}">
                <a16:creationId xmlns:a16="http://schemas.microsoft.com/office/drawing/2014/main" id="{1380E2F2-0F85-4965-8201-35AAE11B30EC}"/>
              </a:ext>
            </a:extLst>
          </p:cNvPr>
          <p:cNvSpPr/>
          <p:nvPr/>
        </p:nvSpPr>
        <p:spPr>
          <a:xfrm>
            <a:off x="7534097" y="2740716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feld 120">
                <a:extLst>
                  <a:ext uri="{FF2B5EF4-FFF2-40B4-BE49-F238E27FC236}">
                    <a16:creationId xmlns:a16="http://schemas.microsoft.com/office/drawing/2014/main" id="{1A9D0A79-811F-4302-8F08-8A189DFE7E22}"/>
                  </a:ext>
                </a:extLst>
              </p:cNvPr>
              <p:cNvSpPr txBox="1"/>
              <p:nvPr/>
            </p:nvSpPr>
            <p:spPr>
              <a:xfrm>
                <a:off x="6215373" y="4523274"/>
                <a:ext cx="5644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𝑏𝑐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𝐿𝑇</m:t>
                          </m:r>
                        </m:sub>
                      </m:sSub>
                    </m:oMath>
                  </m:oMathPara>
                </a14:m>
                <a:endParaRPr lang="de-DE" b="0" dirty="0"/>
              </a:p>
            </p:txBody>
          </p:sp>
        </mc:Choice>
        <mc:Fallback xmlns="">
          <p:sp>
            <p:nvSpPr>
              <p:cNvPr id="121" name="Textfeld 120">
                <a:extLst>
                  <a:ext uri="{FF2B5EF4-FFF2-40B4-BE49-F238E27FC236}">
                    <a16:creationId xmlns:a16="http://schemas.microsoft.com/office/drawing/2014/main" id="{1A9D0A79-811F-4302-8F08-8A189DFE7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373" y="4523274"/>
                <a:ext cx="564404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91B8B309-49C3-4A8E-BE34-F21232291F50}"/>
              </a:ext>
            </a:extLst>
          </p:cNvPr>
          <p:cNvSpPr txBox="1"/>
          <p:nvPr/>
        </p:nvSpPr>
        <p:spPr>
          <a:xfrm>
            <a:off x="7155995" y="4523274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/>
              <a:t>1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2FF5AF1-6AFD-42B6-BBC8-9E80BE536CF1}"/>
              </a:ext>
            </a:extLst>
          </p:cNvPr>
          <p:cNvSpPr txBox="1"/>
          <p:nvPr/>
        </p:nvSpPr>
        <p:spPr>
          <a:xfrm>
            <a:off x="7962445" y="4523274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</a:t>
            </a:r>
            <a:endParaRPr lang="de-DE" b="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B91841C-1031-427F-B207-2B45A8233990}"/>
              </a:ext>
            </a:extLst>
          </p:cNvPr>
          <p:cNvSpPr txBox="1"/>
          <p:nvPr/>
        </p:nvSpPr>
        <p:spPr>
          <a:xfrm>
            <a:off x="9397545" y="4523274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</a:t>
            </a:r>
            <a:endParaRPr lang="de-DE" b="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D8B0823-4735-4E50-B667-94D7C5926830}"/>
              </a:ext>
            </a:extLst>
          </p:cNvPr>
          <p:cNvSpPr txBox="1"/>
          <p:nvPr/>
        </p:nvSpPr>
        <p:spPr>
          <a:xfrm>
            <a:off x="9997620" y="4523274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</a:t>
            </a:r>
            <a:endParaRPr lang="de-DE" b="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4A1404F-3153-4AE9-809B-2ED0A8D763EC}"/>
              </a:ext>
            </a:extLst>
          </p:cNvPr>
          <p:cNvSpPr txBox="1"/>
          <p:nvPr/>
        </p:nvSpPr>
        <p:spPr>
          <a:xfrm>
            <a:off x="10394495" y="4523274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5</a:t>
            </a:r>
            <a:endParaRPr lang="de-DE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25E96D1A-4FDB-46F5-A8AF-96D6F96B79D8}"/>
                  </a:ext>
                </a:extLst>
              </p:cNvPr>
              <p:cNvSpPr txBox="1"/>
              <p:nvPr/>
            </p:nvSpPr>
            <p:spPr>
              <a:xfrm>
                <a:off x="6215373" y="4085124"/>
                <a:ext cx="5644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𝑏𝑐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𝑁𝑅</m:t>
                          </m:r>
                        </m:sub>
                      </m:sSub>
                    </m:oMath>
                  </m:oMathPara>
                </a14:m>
                <a:endParaRPr lang="de-DE" b="0" dirty="0"/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25E96D1A-4FDB-46F5-A8AF-96D6F96B7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373" y="4085124"/>
                <a:ext cx="564404" cy="369332"/>
              </a:xfrm>
              <a:prstGeom prst="rect">
                <a:avLst/>
              </a:prstGeom>
              <a:blipFill>
                <a:blip r:embed="rId3"/>
                <a:stretch>
                  <a:fillRect r="-760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feld 11">
            <a:extLst>
              <a:ext uri="{FF2B5EF4-FFF2-40B4-BE49-F238E27FC236}">
                <a16:creationId xmlns:a16="http://schemas.microsoft.com/office/drawing/2014/main" id="{5EE14E73-DA56-4A6E-8D4E-D0615BFCD0CA}"/>
              </a:ext>
            </a:extLst>
          </p:cNvPr>
          <p:cNvSpPr txBox="1"/>
          <p:nvPr/>
        </p:nvSpPr>
        <p:spPr>
          <a:xfrm>
            <a:off x="7155995" y="4085124"/>
            <a:ext cx="640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/>
              <a:t>1,33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833B03A-0E3F-4FCD-8213-D6C0D1125B35}"/>
              </a:ext>
            </a:extLst>
          </p:cNvPr>
          <p:cNvSpPr txBox="1"/>
          <p:nvPr/>
        </p:nvSpPr>
        <p:spPr>
          <a:xfrm>
            <a:off x="7962445" y="4085124"/>
            <a:ext cx="70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1,66</a:t>
            </a:r>
            <a:endParaRPr lang="de-DE" b="0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024B3EB9-0AF8-47D5-9568-4D5331867523}"/>
              </a:ext>
            </a:extLst>
          </p:cNvPr>
          <p:cNvSpPr txBox="1"/>
          <p:nvPr/>
        </p:nvSpPr>
        <p:spPr>
          <a:xfrm>
            <a:off x="9112105" y="4085124"/>
            <a:ext cx="600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2,25</a:t>
            </a:r>
            <a:endParaRPr lang="de-DE" b="0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E9863041-14A5-4F27-92A0-566B177D86BE}"/>
              </a:ext>
            </a:extLst>
          </p:cNvPr>
          <p:cNvSpPr txBox="1"/>
          <p:nvPr/>
        </p:nvSpPr>
        <p:spPr>
          <a:xfrm>
            <a:off x="9997620" y="4085124"/>
            <a:ext cx="530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2,5</a:t>
            </a:r>
            <a:endParaRPr lang="de-DE" b="0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514C967E-3969-42F7-9FED-557F032B1E40}"/>
              </a:ext>
            </a:extLst>
          </p:cNvPr>
          <p:cNvSpPr txBox="1"/>
          <p:nvPr/>
        </p:nvSpPr>
        <p:spPr>
          <a:xfrm>
            <a:off x="10394495" y="4085124"/>
            <a:ext cx="638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2,75</a:t>
            </a:r>
            <a:endParaRPr lang="de-DE" b="0" dirty="0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7B1995BD-4564-44FF-8A31-CB968B5E9415}"/>
              </a:ext>
            </a:extLst>
          </p:cNvPr>
          <p:cNvSpPr/>
          <p:nvPr/>
        </p:nvSpPr>
        <p:spPr>
          <a:xfrm>
            <a:off x="7130966" y="2740718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6B53BB94-03D4-4732-B65A-0DB0C2B9E3E3}"/>
              </a:ext>
            </a:extLst>
          </p:cNvPr>
          <p:cNvSpPr/>
          <p:nvPr/>
        </p:nvSpPr>
        <p:spPr>
          <a:xfrm>
            <a:off x="7127784" y="4909270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8EFC1C31-2405-4859-88ED-C441CD48C41A}"/>
              </a:ext>
            </a:extLst>
          </p:cNvPr>
          <p:cNvCxnSpPr>
            <a:cxnSpLocks/>
            <a:stCxn id="38" idx="0"/>
            <a:endCxn id="37" idx="2"/>
          </p:cNvCxnSpPr>
          <p:nvPr/>
        </p:nvCxnSpPr>
        <p:spPr>
          <a:xfrm flipV="1">
            <a:off x="7206161" y="2845221"/>
            <a:ext cx="3182" cy="2064049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3EC8E53C-F70F-4270-BB66-B114ABAE52D6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36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6620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53271F-F9E4-4752-99D8-A89578D89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0"/>
            <a:ext cx="10515600" cy="3794125"/>
          </a:xfrm>
        </p:spPr>
        <p:txBody>
          <a:bodyPr/>
          <a:lstStyle/>
          <a:p>
            <a:r>
              <a:rPr lang="de-DE" dirty="0"/>
              <a:t>Eine Variante des</a:t>
            </a:r>
            <a:br>
              <a:rPr lang="de-DE" dirty="0"/>
            </a:br>
            <a:r>
              <a:rPr lang="de-DE" dirty="0" err="1"/>
              <a:t>Sugiyama</a:t>
            </a:r>
            <a:r>
              <a:rPr lang="de-DE" dirty="0"/>
              <a:t>-Algorithmus für ungerichtete Graphen mit</a:t>
            </a:r>
            <a:br>
              <a:rPr lang="de-DE" dirty="0"/>
            </a:br>
            <a:r>
              <a:rPr lang="de-DE" dirty="0" err="1"/>
              <a:t>Portconstraints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FB0646-79BB-4D81-8DF0-D9C6F5F8E0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Julian Walter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82288DD-BC4F-4474-BBAC-5A53EA7F33CD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37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2880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55BCF8-BA60-4EBC-A2EA-95920B5FA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69129" cy="4351338"/>
          </a:xfrm>
        </p:spPr>
        <p:txBody>
          <a:bodyPr>
            <a:normAutofit/>
          </a:bodyPr>
          <a:lstStyle/>
          <a:p>
            <a:r>
              <a:rPr lang="de-DE" dirty="0"/>
              <a:t>Eingabegraph ungerichtet</a:t>
            </a:r>
          </a:p>
        </p:txBody>
      </p:sp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Besonderheiten</a:t>
            </a:r>
          </a:p>
        </p:txBody>
      </p: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3351AAF9-2AA6-4AEC-948C-475C9C9D5293}"/>
              </a:ext>
            </a:extLst>
          </p:cNvPr>
          <p:cNvCxnSpPr>
            <a:cxnSpLocks/>
            <a:stCxn id="53" idx="0"/>
            <a:endCxn id="61" idx="2"/>
          </p:cNvCxnSpPr>
          <p:nvPr/>
        </p:nvCxnSpPr>
        <p:spPr>
          <a:xfrm flipV="1">
            <a:off x="8240843" y="2068834"/>
            <a:ext cx="316702" cy="731942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Gerader Verbinder 64">
            <a:extLst>
              <a:ext uri="{FF2B5EF4-FFF2-40B4-BE49-F238E27FC236}">
                <a16:creationId xmlns:a16="http://schemas.microsoft.com/office/drawing/2014/main" id="{5CA68BB5-95D9-4AEB-86E1-FA2909872F30}"/>
              </a:ext>
            </a:extLst>
          </p:cNvPr>
          <p:cNvCxnSpPr>
            <a:cxnSpLocks/>
            <a:stCxn id="53" idx="0"/>
            <a:endCxn id="59" idx="2"/>
          </p:cNvCxnSpPr>
          <p:nvPr/>
        </p:nvCxnSpPr>
        <p:spPr>
          <a:xfrm flipV="1">
            <a:off x="8240843" y="2247466"/>
            <a:ext cx="2008785" cy="55331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Gerader Verbinder 65">
            <a:extLst>
              <a:ext uri="{FF2B5EF4-FFF2-40B4-BE49-F238E27FC236}">
                <a16:creationId xmlns:a16="http://schemas.microsoft.com/office/drawing/2014/main" id="{F07EF777-314F-4DE2-A3B5-37ED72CE39AF}"/>
              </a:ext>
            </a:extLst>
          </p:cNvPr>
          <p:cNvCxnSpPr>
            <a:cxnSpLocks/>
            <a:stCxn id="61" idx="0"/>
            <a:endCxn id="55" idx="3"/>
          </p:cNvCxnSpPr>
          <p:nvPr/>
        </p:nvCxnSpPr>
        <p:spPr>
          <a:xfrm flipH="1" flipV="1">
            <a:off x="8167813" y="1328119"/>
            <a:ext cx="389732" cy="374955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Gerader Verbinder 66">
            <a:extLst>
              <a:ext uri="{FF2B5EF4-FFF2-40B4-BE49-F238E27FC236}">
                <a16:creationId xmlns:a16="http://schemas.microsoft.com/office/drawing/2014/main" id="{84D34B7C-493D-4276-878A-3F0CEFC49EE1}"/>
              </a:ext>
            </a:extLst>
          </p:cNvPr>
          <p:cNvCxnSpPr>
            <a:cxnSpLocks/>
            <a:stCxn id="53" idx="0"/>
            <a:endCxn id="63" idx="2"/>
          </p:cNvCxnSpPr>
          <p:nvPr/>
        </p:nvCxnSpPr>
        <p:spPr>
          <a:xfrm flipV="1">
            <a:off x="8240843" y="1848226"/>
            <a:ext cx="1193632" cy="95255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Gerader Verbinder 67">
            <a:extLst>
              <a:ext uri="{FF2B5EF4-FFF2-40B4-BE49-F238E27FC236}">
                <a16:creationId xmlns:a16="http://schemas.microsoft.com/office/drawing/2014/main" id="{17AD666E-E467-4AAB-9D9B-5663E8E1580A}"/>
              </a:ext>
            </a:extLst>
          </p:cNvPr>
          <p:cNvCxnSpPr>
            <a:cxnSpLocks/>
            <a:stCxn id="55" idx="3"/>
            <a:endCxn id="57" idx="2"/>
          </p:cNvCxnSpPr>
          <p:nvPr/>
        </p:nvCxnSpPr>
        <p:spPr>
          <a:xfrm flipV="1">
            <a:off x="8167813" y="1212004"/>
            <a:ext cx="1612470" cy="116115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Gerader Verbinder 69">
            <a:extLst>
              <a:ext uri="{FF2B5EF4-FFF2-40B4-BE49-F238E27FC236}">
                <a16:creationId xmlns:a16="http://schemas.microsoft.com/office/drawing/2014/main" id="{7C7761DC-7F81-4AF1-BD7F-DFF755C9951A}"/>
              </a:ext>
            </a:extLst>
          </p:cNvPr>
          <p:cNvCxnSpPr>
            <a:cxnSpLocks/>
            <a:stCxn id="69" idx="0"/>
            <a:endCxn id="61" idx="2"/>
          </p:cNvCxnSpPr>
          <p:nvPr/>
        </p:nvCxnSpPr>
        <p:spPr>
          <a:xfrm flipH="1" flipV="1">
            <a:off x="8557545" y="2068834"/>
            <a:ext cx="1608084" cy="815318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Gerader Verbinder 70">
            <a:extLst>
              <a:ext uri="{FF2B5EF4-FFF2-40B4-BE49-F238E27FC236}">
                <a16:creationId xmlns:a16="http://schemas.microsoft.com/office/drawing/2014/main" id="{24C1A40F-E118-4618-A4EF-DB870DC5ED4C}"/>
              </a:ext>
            </a:extLst>
          </p:cNvPr>
          <p:cNvCxnSpPr>
            <a:cxnSpLocks/>
            <a:stCxn id="69" idx="0"/>
            <a:endCxn id="59" idx="2"/>
          </p:cNvCxnSpPr>
          <p:nvPr/>
        </p:nvCxnSpPr>
        <p:spPr>
          <a:xfrm flipV="1">
            <a:off x="10165629" y="2247466"/>
            <a:ext cx="83999" cy="636686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Gerader Verbinder 72">
            <a:extLst>
              <a:ext uri="{FF2B5EF4-FFF2-40B4-BE49-F238E27FC236}">
                <a16:creationId xmlns:a16="http://schemas.microsoft.com/office/drawing/2014/main" id="{9D2F6AD6-D9EA-40B9-9944-795C4B85EBC3}"/>
              </a:ext>
            </a:extLst>
          </p:cNvPr>
          <p:cNvCxnSpPr>
            <a:cxnSpLocks/>
            <a:stCxn id="59" idx="0"/>
            <a:endCxn id="57" idx="2"/>
          </p:cNvCxnSpPr>
          <p:nvPr/>
        </p:nvCxnSpPr>
        <p:spPr>
          <a:xfrm flipH="1" flipV="1">
            <a:off x="9780283" y="1212004"/>
            <a:ext cx="469345" cy="669702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Gerader Verbinder 76">
            <a:extLst>
              <a:ext uri="{FF2B5EF4-FFF2-40B4-BE49-F238E27FC236}">
                <a16:creationId xmlns:a16="http://schemas.microsoft.com/office/drawing/2014/main" id="{AF94AB8F-BA15-4CCD-A7FE-9A6B42E3B67B}"/>
              </a:ext>
            </a:extLst>
          </p:cNvPr>
          <p:cNvCxnSpPr>
            <a:cxnSpLocks/>
            <a:stCxn id="63" idx="0"/>
            <a:endCxn id="57" idx="2"/>
          </p:cNvCxnSpPr>
          <p:nvPr/>
        </p:nvCxnSpPr>
        <p:spPr>
          <a:xfrm flipV="1">
            <a:off x="9434475" y="1212004"/>
            <a:ext cx="345808" cy="270462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Rechteck: abgerundete Ecken 52">
            <a:extLst>
              <a:ext uri="{FF2B5EF4-FFF2-40B4-BE49-F238E27FC236}">
                <a16:creationId xmlns:a16="http://schemas.microsoft.com/office/drawing/2014/main" id="{0E8DA3BA-F444-4D61-B885-906D3011A627}"/>
              </a:ext>
            </a:extLst>
          </p:cNvPr>
          <p:cNvSpPr/>
          <p:nvPr/>
        </p:nvSpPr>
        <p:spPr>
          <a:xfrm>
            <a:off x="7983940" y="2800776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V1</a:t>
            </a:r>
          </a:p>
        </p:txBody>
      </p:sp>
      <p:sp>
        <p:nvSpPr>
          <p:cNvPr id="55" name="Rechteck: abgerundete Ecken 54">
            <a:extLst>
              <a:ext uri="{FF2B5EF4-FFF2-40B4-BE49-F238E27FC236}">
                <a16:creationId xmlns:a16="http://schemas.microsoft.com/office/drawing/2014/main" id="{0537A4D8-6EBF-4C05-B0C7-B9CFFEFEEEED}"/>
              </a:ext>
            </a:extLst>
          </p:cNvPr>
          <p:cNvSpPr/>
          <p:nvPr/>
        </p:nvSpPr>
        <p:spPr>
          <a:xfrm>
            <a:off x="7654007" y="1145239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V2</a:t>
            </a:r>
          </a:p>
        </p:txBody>
      </p:sp>
      <p:sp>
        <p:nvSpPr>
          <p:cNvPr id="57" name="Rechteck: abgerundete Ecken 56">
            <a:extLst>
              <a:ext uri="{FF2B5EF4-FFF2-40B4-BE49-F238E27FC236}">
                <a16:creationId xmlns:a16="http://schemas.microsoft.com/office/drawing/2014/main" id="{10F229C9-B3D4-43E0-A149-E3ADFB86E190}"/>
              </a:ext>
            </a:extLst>
          </p:cNvPr>
          <p:cNvSpPr/>
          <p:nvPr/>
        </p:nvSpPr>
        <p:spPr>
          <a:xfrm>
            <a:off x="9523380" y="846244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V3</a:t>
            </a:r>
          </a:p>
        </p:txBody>
      </p:sp>
      <p:sp>
        <p:nvSpPr>
          <p:cNvPr id="59" name="Rechteck: abgerundete Ecken 58">
            <a:extLst>
              <a:ext uri="{FF2B5EF4-FFF2-40B4-BE49-F238E27FC236}">
                <a16:creationId xmlns:a16="http://schemas.microsoft.com/office/drawing/2014/main" id="{E5B45AB4-485F-479A-9045-C2BEC475546A}"/>
              </a:ext>
            </a:extLst>
          </p:cNvPr>
          <p:cNvSpPr/>
          <p:nvPr/>
        </p:nvSpPr>
        <p:spPr>
          <a:xfrm>
            <a:off x="9992725" y="1881706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V4</a:t>
            </a:r>
          </a:p>
        </p:txBody>
      </p:sp>
      <p:sp>
        <p:nvSpPr>
          <p:cNvPr id="61" name="Rechteck: abgerundete Ecken 60">
            <a:extLst>
              <a:ext uri="{FF2B5EF4-FFF2-40B4-BE49-F238E27FC236}">
                <a16:creationId xmlns:a16="http://schemas.microsoft.com/office/drawing/2014/main" id="{E0517F94-7F17-44D9-9002-AAFEE3AA9021}"/>
              </a:ext>
            </a:extLst>
          </p:cNvPr>
          <p:cNvSpPr/>
          <p:nvPr/>
        </p:nvSpPr>
        <p:spPr>
          <a:xfrm>
            <a:off x="8300642" y="1703074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V5</a:t>
            </a:r>
          </a:p>
        </p:txBody>
      </p:sp>
      <p:sp>
        <p:nvSpPr>
          <p:cNvPr id="63" name="Rechteck: abgerundete Ecken 62">
            <a:extLst>
              <a:ext uri="{FF2B5EF4-FFF2-40B4-BE49-F238E27FC236}">
                <a16:creationId xmlns:a16="http://schemas.microsoft.com/office/drawing/2014/main" id="{442613AD-B447-42D6-BBD1-8FB3B54A7D00}"/>
              </a:ext>
            </a:extLst>
          </p:cNvPr>
          <p:cNvSpPr/>
          <p:nvPr/>
        </p:nvSpPr>
        <p:spPr>
          <a:xfrm>
            <a:off x="9177572" y="1482466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V6</a:t>
            </a:r>
          </a:p>
        </p:txBody>
      </p:sp>
      <p:sp>
        <p:nvSpPr>
          <p:cNvPr id="69" name="Rechteck: abgerundete Ecken 68">
            <a:extLst>
              <a:ext uri="{FF2B5EF4-FFF2-40B4-BE49-F238E27FC236}">
                <a16:creationId xmlns:a16="http://schemas.microsoft.com/office/drawing/2014/main" id="{900F42DF-D353-4F17-82C8-3FEAD43743CA}"/>
              </a:ext>
            </a:extLst>
          </p:cNvPr>
          <p:cNvSpPr/>
          <p:nvPr/>
        </p:nvSpPr>
        <p:spPr>
          <a:xfrm>
            <a:off x="9908726" y="2884152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V7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B7A5AE4-28EE-4033-9B62-5155B4BFC74C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38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7226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55BCF8-BA60-4EBC-A2EA-95920B5FA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69129" cy="4351338"/>
          </a:xfrm>
        </p:spPr>
        <p:txBody>
          <a:bodyPr>
            <a:normAutofit/>
          </a:bodyPr>
          <a:lstStyle/>
          <a:p>
            <a:r>
              <a:rPr lang="de-DE" dirty="0"/>
              <a:t>Eingabegraph ungerichtet</a:t>
            </a:r>
          </a:p>
          <a:p>
            <a:r>
              <a:rPr lang="de-DE" dirty="0"/>
              <a:t>Ports und Portgruppen</a:t>
            </a:r>
          </a:p>
        </p:txBody>
      </p:sp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Besonderheiten</a:t>
            </a:r>
          </a:p>
        </p:txBody>
      </p: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3351AAF9-2AA6-4AEC-948C-475C9C9D5293}"/>
              </a:ext>
            </a:extLst>
          </p:cNvPr>
          <p:cNvCxnSpPr>
            <a:cxnSpLocks/>
            <a:stCxn id="53" idx="0"/>
            <a:endCxn id="61" idx="2"/>
          </p:cNvCxnSpPr>
          <p:nvPr/>
        </p:nvCxnSpPr>
        <p:spPr>
          <a:xfrm flipV="1">
            <a:off x="8240843" y="2068834"/>
            <a:ext cx="316702" cy="731942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Gerader Verbinder 64">
            <a:extLst>
              <a:ext uri="{FF2B5EF4-FFF2-40B4-BE49-F238E27FC236}">
                <a16:creationId xmlns:a16="http://schemas.microsoft.com/office/drawing/2014/main" id="{5CA68BB5-95D9-4AEB-86E1-FA2909872F30}"/>
              </a:ext>
            </a:extLst>
          </p:cNvPr>
          <p:cNvCxnSpPr>
            <a:cxnSpLocks/>
            <a:stCxn id="53" idx="0"/>
            <a:endCxn id="59" idx="2"/>
          </p:cNvCxnSpPr>
          <p:nvPr/>
        </p:nvCxnSpPr>
        <p:spPr>
          <a:xfrm flipV="1">
            <a:off x="8240843" y="2247466"/>
            <a:ext cx="2008785" cy="55331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Gerader Verbinder 65">
            <a:extLst>
              <a:ext uri="{FF2B5EF4-FFF2-40B4-BE49-F238E27FC236}">
                <a16:creationId xmlns:a16="http://schemas.microsoft.com/office/drawing/2014/main" id="{F07EF777-314F-4DE2-A3B5-37ED72CE39AF}"/>
              </a:ext>
            </a:extLst>
          </p:cNvPr>
          <p:cNvCxnSpPr>
            <a:cxnSpLocks/>
            <a:stCxn id="61" idx="0"/>
            <a:endCxn id="55" idx="3"/>
          </p:cNvCxnSpPr>
          <p:nvPr/>
        </p:nvCxnSpPr>
        <p:spPr>
          <a:xfrm flipH="1" flipV="1">
            <a:off x="8167813" y="1328119"/>
            <a:ext cx="389732" cy="374955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Gerader Verbinder 66">
            <a:extLst>
              <a:ext uri="{FF2B5EF4-FFF2-40B4-BE49-F238E27FC236}">
                <a16:creationId xmlns:a16="http://schemas.microsoft.com/office/drawing/2014/main" id="{84D34B7C-493D-4276-878A-3F0CEFC49EE1}"/>
              </a:ext>
            </a:extLst>
          </p:cNvPr>
          <p:cNvCxnSpPr>
            <a:cxnSpLocks/>
            <a:stCxn id="53" idx="0"/>
            <a:endCxn id="63" idx="2"/>
          </p:cNvCxnSpPr>
          <p:nvPr/>
        </p:nvCxnSpPr>
        <p:spPr>
          <a:xfrm flipV="1">
            <a:off x="8240843" y="1848226"/>
            <a:ext cx="1193632" cy="95255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Gerader Verbinder 67">
            <a:extLst>
              <a:ext uri="{FF2B5EF4-FFF2-40B4-BE49-F238E27FC236}">
                <a16:creationId xmlns:a16="http://schemas.microsoft.com/office/drawing/2014/main" id="{17AD666E-E467-4AAB-9D9B-5663E8E1580A}"/>
              </a:ext>
            </a:extLst>
          </p:cNvPr>
          <p:cNvCxnSpPr>
            <a:cxnSpLocks/>
            <a:stCxn id="55" idx="3"/>
            <a:endCxn id="57" idx="2"/>
          </p:cNvCxnSpPr>
          <p:nvPr/>
        </p:nvCxnSpPr>
        <p:spPr>
          <a:xfrm flipV="1">
            <a:off x="8167813" y="1212004"/>
            <a:ext cx="1612470" cy="116115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Gerader Verbinder 69">
            <a:extLst>
              <a:ext uri="{FF2B5EF4-FFF2-40B4-BE49-F238E27FC236}">
                <a16:creationId xmlns:a16="http://schemas.microsoft.com/office/drawing/2014/main" id="{7C7761DC-7F81-4AF1-BD7F-DFF755C9951A}"/>
              </a:ext>
            </a:extLst>
          </p:cNvPr>
          <p:cNvCxnSpPr>
            <a:cxnSpLocks/>
            <a:stCxn id="69" idx="0"/>
            <a:endCxn id="61" idx="2"/>
          </p:cNvCxnSpPr>
          <p:nvPr/>
        </p:nvCxnSpPr>
        <p:spPr>
          <a:xfrm flipH="1" flipV="1">
            <a:off x="8557545" y="2068834"/>
            <a:ext cx="1608084" cy="815318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Gerader Verbinder 70">
            <a:extLst>
              <a:ext uri="{FF2B5EF4-FFF2-40B4-BE49-F238E27FC236}">
                <a16:creationId xmlns:a16="http://schemas.microsoft.com/office/drawing/2014/main" id="{24C1A40F-E118-4618-A4EF-DB870DC5ED4C}"/>
              </a:ext>
            </a:extLst>
          </p:cNvPr>
          <p:cNvCxnSpPr>
            <a:cxnSpLocks/>
            <a:stCxn id="69" idx="0"/>
            <a:endCxn id="59" idx="2"/>
          </p:cNvCxnSpPr>
          <p:nvPr/>
        </p:nvCxnSpPr>
        <p:spPr>
          <a:xfrm flipV="1">
            <a:off x="10165629" y="2247466"/>
            <a:ext cx="83999" cy="636686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Gerader Verbinder 72">
            <a:extLst>
              <a:ext uri="{FF2B5EF4-FFF2-40B4-BE49-F238E27FC236}">
                <a16:creationId xmlns:a16="http://schemas.microsoft.com/office/drawing/2014/main" id="{9D2F6AD6-D9EA-40B9-9944-795C4B85EBC3}"/>
              </a:ext>
            </a:extLst>
          </p:cNvPr>
          <p:cNvCxnSpPr>
            <a:cxnSpLocks/>
            <a:stCxn id="59" idx="0"/>
            <a:endCxn id="57" idx="2"/>
          </p:cNvCxnSpPr>
          <p:nvPr/>
        </p:nvCxnSpPr>
        <p:spPr>
          <a:xfrm flipH="1" flipV="1">
            <a:off x="9780283" y="1212004"/>
            <a:ext cx="469345" cy="669702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Gerader Verbinder 76">
            <a:extLst>
              <a:ext uri="{FF2B5EF4-FFF2-40B4-BE49-F238E27FC236}">
                <a16:creationId xmlns:a16="http://schemas.microsoft.com/office/drawing/2014/main" id="{AF94AB8F-BA15-4CCD-A7FE-9A6B42E3B67B}"/>
              </a:ext>
            </a:extLst>
          </p:cNvPr>
          <p:cNvCxnSpPr>
            <a:cxnSpLocks/>
            <a:stCxn id="63" idx="0"/>
            <a:endCxn id="57" idx="2"/>
          </p:cNvCxnSpPr>
          <p:nvPr/>
        </p:nvCxnSpPr>
        <p:spPr>
          <a:xfrm flipV="1">
            <a:off x="9434475" y="1212004"/>
            <a:ext cx="345808" cy="270462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Rechteck: abgerundete Ecken 52">
            <a:extLst>
              <a:ext uri="{FF2B5EF4-FFF2-40B4-BE49-F238E27FC236}">
                <a16:creationId xmlns:a16="http://schemas.microsoft.com/office/drawing/2014/main" id="{0E8DA3BA-F444-4D61-B885-906D3011A627}"/>
              </a:ext>
            </a:extLst>
          </p:cNvPr>
          <p:cNvSpPr/>
          <p:nvPr/>
        </p:nvSpPr>
        <p:spPr>
          <a:xfrm>
            <a:off x="7983940" y="2800776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V1</a:t>
            </a:r>
          </a:p>
        </p:txBody>
      </p:sp>
      <p:sp>
        <p:nvSpPr>
          <p:cNvPr id="55" name="Rechteck: abgerundete Ecken 54">
            <a:extLst>
              <a:ext uri="{FF2B5EF4-FFF2-40B4-BE49-F238E27FC236}">
                <a16:creationId xmlns:a16="http://schemas.microsoft.com/office/drawing/2014/main" id="{0537A4D8-6EBF-4C05-B0C7-B9CFFEFEEEED}"/>
              </a:ext>
            </a:extLst>
          </p:cNvPr>
          <p:cNvSpPr/>
          <p:nvPr/>
        </p:nvSpPr>
        <p:spPr>
          <a:xfrm>
            <a:off x="7654007" y="1145239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V2</a:t>
            </a:r>
          </a:p>
        </p:txBody>
      </p:sp>
      <p:sp>
        <p:nvSpPr>
          <p:cNvPr id="57" name="Rechteck: abgerundete Ecken 56">
            <a:extLst>
              <a:ext uri="{FF2B5EF4-FFF2-40B4-BE49-F238E27FC236}">
                <a16:creationId xmlns:a16="http://schemas.microsoft.com/office/drawing/2014/main" id="{10F229C9-B3D4-43E0-A149-E3ADFB86E190}"/>
              </a:ext>
            </a:extLst>
          </p:cNvPr>
          <p:cNvSpPr/>
          <p:nvPr/>
        </p:nvSpPr>
        <p:spPr>
          <a:xfrm>
            <a:off x="9523380" y="846244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V3</a:t>
            </a:r>
          </a:p>
        </p:txBody>
      </p:sp>
      <p:sp>
        <p:nvSpPr>
          <p:cNvPr id="59" name="Rechteck: abgerundete Ecken 58">
            <a:extLst>
              <a:ext uri="{FF2B5EF4-FFF2-40B4-BE49-F238E27FC236}">
                <a16:creationId xmlns:a16="http://schemas.microsoft.com/office/drawing/2014/main" id="{E5B45AB4-485F-479A-9045-C2BEC475546A}"/>
              </a:ext>
            </a:extLst>
          </p:cNvPr>
          <p:cNvSpPr/>
          <p:nvPr/>
        </p:nvSpPr>
        <p:spPr>
          <a:xfrm>
            <a:off x="9992725" y="1881706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V4</a:t>
            </a:r>
          </a:p>
        </p:txBody>
      </p:sp>
      <p:sp>
        <p:nvSpPr>
          <p:cNvPr id="61" name="Rechteck: abgerundete Ecken 60">
            <a:extLst>
              <a:ext uri="{FF2B5EF4-FFF2-40B4-BE49-F238E27FC236}">
                <a16:creationId xmlns:a16="http://schemas.microsoft.com/office/drawing/2014/main" id="{E0517F94-7F17-44D9-9002-AAFEE3AA9021}"/>
              </a:ext>
            </a:extLst>
          </p:cNvPr>
          <p:cNvSpPr/>
          <p:nvPr/>
        </p:nvSpPr>
        <p:spPr>
          <a:xfrm>
            <a:off x="8300642" y="1703074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V5</a:t>
            </a:r>
          </a:p>
        </p:txBody>
      </p:sp>
      <p:sp>
        <p:nvSpPr>
          <p:cNvPr id="63" name="Rechteck: abgerundete Ecken 62">
            <a:extLst>
              <a:ext uri="{FF2B5EF4-FFF2-40B4-BE49-F238E27FC236}">
                <a16:creationId xmlns:a16="http://schemas.microsoft.com/office/drawing/2014/main" id="{442613AD-B447-42D6-BBD1-8FB3B54A7D00}"/>
              </a:ext>
            </a:extLst>
          </p:cNvPr>
          <p:cNvSpPr/>
          <p:nvPr/>
        </p:nvSpPr>
        <p:spPr>
          <a:xfrm>
            <a:off x="9177572" y="1482466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V6</a:t>
            </a:r>
          </a:p>
        </p:txBody>
      </p:sp>
      <p:sp>
        <p:nvSpPr>
          <p:cNvPr id="69" name="Rechteck: abgerundete Ecken 68">
            <a:extLst>
              <a:ext uri="{FF2B5EF4-FFF2-40B4-BE49-F238E27FC236}">
                <a16:creationId xmlns:a16="http://schemas.microsoft.com/office/drawing/2014/main" id="{900F42DF-D353-4F17-82C8-3FEAD43743CA}"/>
              </a:ext>
            </a:extLst>
          </p:cNvPr>
          <p:cNvSpPr/>
          <p:nvPr/>
        </p:nvSpPr>
        <p:spPr>
          <a:xfrm>
            <a:off x="9908726" y="2884152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V7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AA618F6-B61C-4E30-AF68-514D358F7E6E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39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BB764D8-7B8D-4A25-AF13-166C3443B5E7}"/>
              </a:ext>
            </a:extLst>
          </p:cNvPr>
          <p:cNvSpPr/>
          <p:nvPr/>
        </p:nvSpPr>
        <p:spPr>
          <a:xfrm>
            <a:off x="7134218" y="4225563"/>
            <a:ext cx="1294424" cy="2040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9766FA4-4024-4CB8-B47E-A6FC86B66A6B}"/>
              </a:ext>
            </a:extLst>
          </p:cNvPr>
          <p:cNvSpPr/>
          <p:nvPr/>
        </p:nvSpPr>
        <p:spPr>
          <a:xfrm>
            <a:off x="7646188" y="4254137"/>
            <a:ext cx="740544" cy="1612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BBEE46A1-18CE-4F26-96FB-388EEB94A068}"/>
              </a:ext>
            </a:extLst>
          </p:cNvPr>
          <p:cNvSpPr/>
          <p:nvPr/>
        </p:nvSpPr>
        <p:spPr>
          <a:xfrm>
            <a:off x="7011471" y="4431378"/>
            <a:ext cx="2423004" cy="733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/>
              <a:t>V3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4DDD0F6-7204-4C6B-9FFE-A50E2E59C5D7}"/>
              </a:ext>
            </a:extLst>
          </p:cNvPr>
          <p:cNvSpPr/>
          <p:nvPr/>
        </p:nvSpPr>
        <p:spPr>
          <a:xfrm>
            <a:off x="8183453" y="4284012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9B29705-4596-428D-B28E-8437D6A6D34B}"/>
              </a:ext>
            </a:extLst>
          </p:cNvPr>
          <p:cNvSpPr/>
          <p:nvPr/>
        </p:nvSpPr>
        <p:spPr>
          <a:xfrm>
            <a:off x="9167528" y="4326875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065A6B2-B851-40F1-BBBB-12C8BDDE42CB}"/>
              </a:ext>
            </a:extLst>
          </p:cNvPr>
          <p:cNvSpPr/>
          <p:nvPr/>
        </p:nvSpPr>
        <p:spPr>
          <a:xfrm>
            <a:off x="7691416" y="4284013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472583C-1DFF-44F3-B429-2139320C6C60}"/>
              </a:ext>
            </a:extLst>
          </p:cNvPr>
          <p:cNvSpPr/>
          <p:nvPr/>
        </p:nvSpPr>
        <p:spPr>
          <a:xfrm>
            <a:off x="7199379" y="4284011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657F13C-85CB-4F57-8CD4-96EDD24322FC}"/>
              </a:ext>
            </a:extLst>
          </p:cNvPr>
          <p:cNvSpPr/>
          <p:nvPr/>
        </p:nvSpPr>
        <p:spPr>
          <a:xfrm>
            <a:off x="8675490" y="4326873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2514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Sugiyama</a:t>
            </a:r>
            <a:r>
              <a:rPr lang="de-DE" dirty="0"/>
              <a:t>-Algorithmus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55BCF8-BA60-4EBC-A2EA-95920B5FA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69129" cy="4351338"/>
          </a:xfrm>
        </p:spPr>
        <p:txBody>
          <a:bodyPr>
            <a:normAutofit/>
          </a:bodyPr>
          <a:lstStyle/>
          <a:p>
            <a:r>
              <a:rPr lang="de-DE" dirty="0"/>
              <a:t>Visualisierung von Graphen</a:t>
            </a:r>
          </a:p>
          <a:p>
            <a:pPr lvl="1"/>
            <a:r>
              <a:rPr lang="de-DE" dirty="0"/>
              <a:t>gerichtet</a:t>
            </a:r>
          </a:p>
          <a:p>
            <a:pPr lvl="1"/>
            <a:r>
              <a:rPr lang="de-DE" dirty="0"/>
              <a:t>hierarchisch</a:t>
            </a:r>
          </a:p>
          <a:p>
            <a:pPr lvl="1"/>
            <a:r>
              <a:rPr lang="de-DE" dirty="0"/>
              <a:t>heuristisch</a:t>
            </a:r>
          </a:p>
          <a:p>
            <a:r>
              <a:rPr lang="de-DE" dirty="0"/>
              <a:t>Algorithmus in 4 Schritten</a:t>
            </a:r>
          </a:p>
          <a:p>
            <a:pPr lvl="1"/>
            <a:r>
              <a:rPr lang="de-DE" dirty="0"/>
              <a:t>1: Vorverarbeitung</a:t>
            </a:r>
          </a:p>
          <a:p>
            <a:pPr lvl="1"/>
            <a:r>
              <a:rPr lang="de-DE" dirty="0"/>
              <a:t>2: Kreuzungsreduzierung</a:t>
            </a:r>
          </a:p>
          <a:p>
            <a:pPr lvl="1"/>
            <a:r>
              <a:rPr lang="de-DE" dirty="0"/>
              <a:t>3: Knotenpositionierung</a:t>
            </a:r>
          </a:p>
          <a:p>
            <a:pPr lvl="1"/>
            <a:r>
              <a:rPr lang="de-DE" dirty="0"/>
              <a:t>4: Ausgabe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FD4F279-5415-40D3-8951-D23A24B2D25A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4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5385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8" name="Gerader Verbinder 117">
            <a:extLst>
              <a:ext uri="{FF2B5EF4-FFF2-40B4-BE49-F238E27FC236}">
                <a16:creationId xmlns:a16="http://schemas.microsoft.com/office/drawing/2014/main" id="{6210F234-C308-43F1-8F2A-185D4D8E39E4}"/>
              </a:ext>
            </a:extLst>
          </p:cNvPr>
          <p:cNvCxnSpPr>
            <a:cxnSpLocks/>
          </p:cNvCxnSpPr>
          <p:nvPr/>
        </p:nvCxnSpPr>
        <p:spPr>
          <a:xfrm flipV="1">
            <a:off x="5397832" y="3715194"/>
            <a:ext cx="0" cy="1451139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9" name="Gerader Verbinder 118">
            <a:extLst>
              <a:ext uri="{FF2B5EF4-FFF2-40B4-BE49-F238E27FC236}">
                <a16:creationId xmlns:a16="http://schemas.microsoft.com/office/drawing/2014/main" id="{FDE016C2-AE53-4258-9D56-4A845C2BF00C}"/>
              </a:ext>
            </a:extLst>
          </p:cNvPr>
          <p:cNvCxnSpPr>
            <a:cxnSpLocks/>
          </p:cNvCxnSpPr>
          <p:nvPr/>
        </p:nvCxnSpPr>
        <p:spPr>
          <a:xfrm flipV="1">
            <a:off x="2946785" y="3715194"/>
            <a:ext cx="0" cy="1451139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0" name="Gerader Verbinder 119">
            <a:extLst>
              <a:ext uri="{FF2B5EF4-FFF2-40B4-BE49-F238E27FC236}">
                <a16:creationId xmlns:a16="http://schemas.microsoft.com/office/drawing/2014/main" id="{1729F001-610F-488D-B418-3B8C7CF33A7E}"/>
              </a:ext>
            </a:extLst>
          </p:cNvPr>
          <p:cNvCxnSpPr>
            <a:cxnSpLocks/>
          </p:cNvCxnSpPr>
          <p:nvPr/>
        </p:nvCxnSpPr>
        <p:spPr>
          <a:xfrm flipV="1">
            <a:off x="3927203" y="3715194"/>
            <a:ext cx="0" cy="1451139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1" name="Gerader Verbinder 120">
            <a:extLst>
              <a:ext uri="{FF2B5EF4-FFF2-40B4-BE49-F238E27FC236}">
                <a16:creationId xmlns:a16="http://schemas.microsoft.com/office/drawing/2014/main" id="{3306833F-8835-4456-A54B-BDE39437B5CF}"/>
              </a:ext>
            </a:extLst>
          </p:cNvPr>
          <p:cNvCxnSpPr>
            <a:cxnSpLocks/>
          </p:cNvCxnSpPr>
          <p:nvPr/>
        </p:nvCxnSpPr>
        <p:spPr>
          <a:xfrm flipV="1">
            <a:off x="4417412" y="3715194"/>
            <a:ext cx="0" cy="1451139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2" name="Gerader Verbinder 121">
            <a:extLst>
              <a:ext uri="{FF2B5EF4-FFF2-40B4-BE49-F238E27FC236}">
                <a16:creationId xmlns:a16="http://schemas.microsoft.com/office/drawing/2014/main" id="{AFB6625C-A215-49C0-BAE7-15013CD907A1}"/>
              </a:ext>
            </a:extLst>
          </p:cNvPr>
          <p:cNvCxnSpPr>
            <a:cxnSpLocks/>
          </p:cNvCxnSpPr>
          <p:nvPr/>
        </p:nvCxnSpPr>
        <p:spPr>
          <a:xfrm flipV="1">
            <a:off x="3436994" y="3715194"/>
            <a:ext cx="0" cy="1451139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3" name="Gerader Verbinder 122">
            <a:extLst>
              <a:ext uri="{FF2B5EF4-FFF2-40B4-BE49-F238E27FC236}">
                <a16:creationId xmlns:a16="http://schemas.microsoft.com/office/drawing/2014/main" id="{74FDDC3C-C098-4B72-8AB5-254E3E9040FD}"/>
              </a:ext>
            </a:extLst>
          </p:cNvPr>
          <p:cNvCxnSpPr>
            <a:cxnSpLocks/>
          </p:cNvCxnSpPr>
          <p:nvPr/>
        </p:nvCxnSpPr>
        <p:spPr>
          <a:xfrm flipV="1">
            <a:off x="4907621" y="3715194"/>
            <a:ext cx="0" cy="1451139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4" name="Gerader Verbinder 123">
            <a:extLst>
              <a:ext uri="{FF2B5EF4-FFF2-40B4-BE49-F238E27FC236}">
                <a16:creationId xmlns:a16="http://schemas.microsoft.com/office/drawing/2014/main" id="{087CB2B8-8A7C-49E0-BF1F-3F744F0F6ECD}"/>
              </a:ext>
            </a:extLst>
          </p:cNvPr>
          <p:cNvCxnSpPr>
            <a:cxnSpLocks/>
          </p:cNvCxnSpPr>
          <p:nvPr/>
        </p:nvCxnSpPr>
        <p:spPr>
          <a:xfrm flipV="1">
            <a:off x="2456576" y="3715194"/>
            <a:ext cx="0" cy="1451139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1" name="Gerader Verbinder 110">
            <a:extLst>
              <a:ext uri="{FF2B5EF4-FFF2-40B4-BE49-F238E27FC236}">
                <a16:creationId xmlns:a16="http://schemas.microsoft.com/office/drawing/2014/main" id="{DAB0ABF8-259C-4C73-B54B-C2895CF3F452}"/>
              </a:ext>
            </a:extLst>
          </p:cNvPr>
          <p:cNvCxnSpPr>
            <a:cxnSpLocks/>
          </p:cNvCxnSpPr>
          <p:nvPr/>
        </p:nvCxnSpPr>
        <p:spPr>
          <a:xfrm flipV="1">
            <a:off x="5397832" y="4437362"/>
            <a:ext cx="0" cy="1451139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" name="Gerader Verbinder 111">
            <a:extLst>
              <a:ext uri="{FF2B5EF4-FFF2-40B4-BE49-F238E27FC236}">
                <a16:creationId xmlns:a16="http://schemas.microsoft.com/office/drawing/2014/main" id="{EADF7F45-63CB-41D3-B51F-ECC6FF5C520E}"/>
              </a:ext>
            </a:extLst>
          </p:cNvPr>
          <p:cNvCxnSpPr>
            <a:cxnSpLocks/>
          </p:cNvCxnSpPr>
          <p:nvPr/>
        </p:nvCxnSpPr>
        <p:spPr>
          <a:xfrm flipV="1">
            <a:off x="2946785" y="4437362"/>
            <a:ext cx="0" cy="1451139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3" name="Gerader Verbinder 112">
            <a:extLst>
              <a:ext uri="{FF2B5EF4-FFF2-40B4-BE49-F238E27FC236}">
                <a16:creationId xmlns:a16="http://schemas.microsoft.com/office/drawing/2014/main" id="{380237D8-F423-4311-9912-FDB54997E90B}"/>
              </a:ext>
            </a:extLst>
          </p:cNvPr>
          <p:cNvCxnSpPr>
            <a:cxnSpLocks/>
          </p:cNvCxnSpPr>
          <p:nvPr/>
        </p:nvCxnSpPr>
        <p:spPr>
          <a:xfrm flipV="1">
            <a:off x="3927203" y="4437362"/>
            <a:ext cx="0" cy="1451139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4" name="Gerader Verbinder 113">
            <a:extLst>
              <a:ext uri="{FF2B5EF4-FFF2-40B4-BE49-F238E27FC236}">
                <a16:creationId xmlns:a16="http://schemas.microsoft.com/office/drawing/2014/main" id="{A24513FD-7148-4D86-94E9-B7D108761D56}"/>
              </a:ext>
            </a:extLst>
          </p:cNvPr>
          <p:cNvCxnSpPr>
            <a:cxnSpLocks/>
          </p:cNvCxnSpPr>
          <p:nvPr/>
        </p:nvCxnSpPr>
        <p:spPr>
          <a:xfrm flipV="1">
            <a:off x="4417412" y="4437362"/>
            <a:ext cx="0" cy="1451139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5" name="Gerader Verbinder 114">
            <a:extLst>
              <a:ext uri="{FF2B5EF4-FFF2-40B4-BE49-F238E27FC236}">
                <a16:creationId xmlns:a16="http://schemas.microsoft.com/office/drawing/2014/main" id="{01116CAF-A476-47E6-8D44-F86F1C49C9B8}"/>
              </a:ext>
            </a:extLst>
          </p:cNvPr>
          <p:cNvCxnSpPr>
            <a:cxnSpLocks/>
          </p:cNvCxnSpPr>
          <p:nvPr/>
        </p:nvCxnSpPr>
        <p:spPr>
          <a:xfrm flipV="1">
            <a:off x="3436994" y="4437362"/>
            <a:ext cx="0" cy="1451139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6" name="Gerader Verbinder 115">
            <a:extLst>
              <a:ext uri="{FF2B5EF4-FFF2-40B4-BE49-F238E27FC236}">
                <a16:creationId xmlns:a16="http://schemas.microsoft.com/office/drawing/2014/main" id="{D3DD64CE-61CB-4D09-BB03-93B4BED3002D}"/>
              </a:ext>
            </a:extLst>
          </p:cNvPr>
          <p:cNvCxnSpPr>
            <a:cxnSpLocks/>
          </p:cNvCxnSpPr>
          <p:nvPr/>
        </p:nvCxnSpPr>
        <p:spPr>
          <a:xfrm flipV="1">
            <a:off x="4907621" y="4437362"/>
            <a:ext cx="0" cy="1451139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7" name="Gerader Verbinder 116">
            <a:extLst>
              <a:ext uri="{FF2B5EF4-FFF2-40B4-BE49-F238E27FC236}">
                <a16:creationId xmlns:a16="http://schemas.microsoft.com/office/drawing/2014/main" id="{222D6E1F-31A2-460A-8E76-51AE4C9EC986}"/>
              </a:ext>
            </a:extLst>
          </p:cNvPr>
          <p:cNvCxnSpPr>
            <a:cxnSpLocks/>
          </p:cNvCxnSpPr>
          <p:nvPr/>
        </p:nvCxnSpPr>
        <p:spPr>
          <a:xfrm flipV="1">
            <a:off x="2456576" y="4437362"/>
            <a:ext cx="0" cy="1451139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Rechteck 61">
            <a:extLst>
              <a:ext uri="{FF2B5EF4-FFF2-40B4-BE49-F238E27FC236}">
                <a16:creationId xmlns:a16="http://schemas.microsoft.com/office/drawing/2014/main" id="{7AC97D0F-C409-4CDB-B6F7-775B793B98A3}"/>
              </a:ext>
            </a:extLst>
          </p:cNvPr>
          <p:cNvSpPr/>
          <p:nvPr/>
        </p:nvSpPr>
        <p:spPr>
          <a:xfrm>
            <a:off x="7134218" y="4225563"/>
            <a:ext cx="1294424" cy="2040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7B3BFB50-A1F8-44CB-9C3D-C4731A74AB40}"/>
              </a:ext>
            </a:extLst>
          </p:cNvPr>
          <p:cNvSpPr/>
          <p:nvPr/>
        </p:nvSpPr>
        <p:spPr>
          <a:xfrm>
            <a:off x="7646188" y="4254137"/>
            <a:ext cx="740544" cy="1612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55BCF8-BA60-4EBC-A2EA-95920B5FA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69129" cy="4351338"/>
          </a:xfrm>
        </p:spPr>
        <p:txBody>
          <a:bodyPr>
            <a:normAutofit/>
          </a:bodyPr>
          <a:lstStyle/>
          <a:p>
            <a:r>
              <a:rPr lang="de-DE" dirty="0"/>
              <a:t>Eingabegraph ungerichtet</a:t>
            </a:r>
          </a:p>
          <a:p>
            <a:r>
              <a:rPr lang="de-DE" dirty="0"/>
              <a:t>Ports und Portgruppen</a:t>
            </a:r>
          </a:p>
          <a:p>
            <a:r>
              <a:rPr lang="de-DE" dirty="0"/>
              <a:t>Steckverbindungen</a:t>
            </a:r>
          </a:p>
        </p:txBody>
      </p:sp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Besonderheiten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2928ADB5-9519-400B-ABF1-10F21BDD7B25}"/>
              </a:ext>
            </a:extLst>
          </p:cNvPr>
          <p:cNvSpPr/>
          <p:nvPr/>
        </p:nvSpPr>
        <p:spPr>
          <a:xfrm>
            <a:off x="7011471" y="4431378"/>
            <a:ext cx="2423004" cy="733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/>
              <a:t>V3</a:t>
            </a: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5BDB94CC-9F0C-41EC-984E-8C9DA2B10C45}"/>
              </a:ext>
            </a:extLst>
          </p:cNvPr>
          <p:cNvSpPr/>
          <p:nvPr/>
        </p:nvSpPr>
        <p:spPr>
          <a:xfrm>
            <a:off x="2252434" y="4105927"/>
            <a:ext cx="3349541" cy="733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/>
              <a:t>V1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EB625B19-C4F4-4DDE-9922-502DF13C7CCA}"/>
              </a:ext>
            </a:extLst>
          </p:cNvPr>
          <p:cNvSpPr/>
          <p:nvPr/>
        </p:nvSpPr>
        <p:spPr>
          <a:xfrm>
            <a:off x="2378199" y="4003456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16AD6002-1484-421E-BF9A-2481922D0646}"/>
              </a:ext>
            </a:extLst>
          </p:cNvPr>
          <p:cNvSpPr/>
          <p:nvPr/>
        </p:nvSpPr>
        <p:spPr>
          <a:xfrm>
            <a:off x="4339035" y="4003456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5DFE65EB-A91C-4B32-B311-02254FB57C5A}"/>
              </a:ext>
            </a:extLst>
          </p:cNvPr>
          <p:cNvSpPr/>
          <p:nvPr/>
        </p:nvSpPr>
        <p:spPr>
          <a:xfrm>
            <a:off x="2252434" y="4839082"/>
            <a:ext cx="3349541" cy="733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/>
              <a:t>V2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50EC4D9A-2309-46E8-8656-34BFE44975B7}"/>
              </a:ext>
            </a:extLst>
          </p:cNvPr>
          <p:cNvSpPr/>
          <p:nvPr/>
        </p:nvSpPr>
        <p:spPr>
          <a:xfrm>
            <a:off x="5319455" y="4003456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52D0F301-B9F0-4F83-8AAB-33463395FD62}"/>
              </a:ext>
            </a:extLst>
          </p:cNvPr>
          <p:cNvSpPr/>
          <p:nvPr/>
        </p:nvSpPr>
        <p:spPr>
          <a:xfrm>
            <a:off x="2868408" y="4003456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F0BB6668-3233-4122-8059-7874CDC569FB}"/>
              </a:ext>
            </a:extLst>
          </p:cNvPr>
          <p:cNvSpPr/>
          <p:nvPr/>
        </p:nvSpPr>
        <p:spPr>
          <a:xfrm>
            <a:off x="3848826" y="4003456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AC831B83-8724-4427-9E79-988C3D068264}"/>
              </a:ext>
            </a:extLst>
          </p:cNvPr>
          <p:cNvSpPr/>
          <p:nvPr/>
        </p:nvSpPr>
        <p:spPr>
          <a:xfrm>
            <a:off x="3358617" y="4003456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F4E50F5E-7AB2-439B-9ACE-5EB2EB326706}"/>
              </a:ext>
            </a:extLst>
          </p:cNvPr>
          <p:cNvSpPr/>
          <p:nvPr/>
        </p:nvSpPr>
        <p:spPr>
          <a:xfrm>
            <a:off x="4829244" y="4003456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EA008CBD-5C81-4C92-8E13-377E5DD9E5E2}"/>
              </a:ext>
            </a:extLst>
          </p:cNvPr>
          <p:cNvSpPr/>
          <p:nvPr/>
        </p:nvSpPr>
        <p:spPr>
          <a:xfrm>
            <a:off x="2378199" y="5570205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D4AC1EC0-622B-4EC6-91DA-62A422BD6127}"/>
              </a:ext>
            </a:extLst>
          </p:cNvPr>
          <p:cNvSpPr/>
          <p:nvPr/>
        </p:nvSpPr>
        <p:spPr>
          <a:xfrm>
            <a:off x="4339035" y="5570205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367E180E-2CE9-4AA5-9700-8D2C90A6BEBD}"/>
              </a:ext>
            </a:extLst>
          </p:cNvPr>
          <p:cNvSpPr/>
          <p:nvPr/>
        </p:nvSpPr>
        <p:spPr>
          <a:xfrm>
            <a:off x="5319455" y="5570205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7D048435-3063-4CCB-970A-58D1D8700D50}"/>
              </a:ext>
            </a:extLst>
          </p:cNvPr>
          <p:cNvSpPr/>
          <p:nvPr/>
        </p:nvSpPr>
        <p:spPr>
          <a:xfrm>
            <a:off x="2868408" y="5570205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CE1D490B-88F7-460F-9DD6-9C48C4532663}"/>
              </a:ext>
            </a:extLst>
          </p:cNvPr>
          <p:cNvSpPr/>
          <p:nvPr/>
        </p:nvSpPr>
        <p:spPr>
          <a:xfrm>
            <a:off x="3848826" y="5570205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C7CFF5A7-C103-488F-B4E7-D3129E4EB3C2}"/>
              </a:ext>
            </a:extLst>
          </p:cNvPr>
          <p:cNvSpPr/>
          <p:nvPr/>
        </p:nvSpPr>
        <p:spPr>
          <a:xfrm>
            <a:off x="3358617" y="5570205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F6CE7D33-E6A3-4A01-AF3B-620305ED1B2A}"/>
              </a:ext>
            </a:extLst>
          </p:cNvPr>
          <p:cNvSpPr/>
          <p:nvPr/>
        </p:nvSpPr>
        <p:spPr>
          <a:xfrm>
            <a:off x="4829244" y="5570205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55AEE127-7CDA-4BBE-BC80-1CB9680235EA}"/>
              </a:ext>
            </a:extLst>
          </p:cNvPr>
          <p:cNvSpPr/>
          <p:nvPr/>
        </p:nvSpPr>
        <p:spPr>
          <a:xfrm>
            <a:off x="8183453" y="4284012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B430EB9A-6A09-4FC8-96B4-9C5C75809176}"/>
              </a:ext>
            </a:extLst>
          </p:cNvPr>
          <p:cNvSpPr/>
          <p:nvPr/>
        </p:nvSpPr>
        <p:spPr>
          <a:xfrm>
            <a:off x="9167528" y="4326875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BFAE6C03-4ED0-45FE-A437-672E7D0026E4}"/>
              </a:ext>
            </a:extLst>
          </p:cNvPr>
          <p:cNvSpPr/>
          <p:nvPr/>
        </p:nvSpPr>
        <p:spPr>
          <a:xfrm>
            <a:off x="7691416" y="4284013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8B8783D2-8B69-4578-A85C-6685260F1FEB}"/>
              </a:ext>
            </a:extLst>
          </p:cNvPr>
          <p:cNvSpPr/>
          <p:nvPr/>
        </p:nvSpPr>
        <p:spPr>
          <a:xfrm>
            <a:off x="7199379" y="4284011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3D055CC7-70F4-4B6F-A69B-82D94C1A5DF3}"/>
              </a:ext>
            </a:extLst>
          </p:cNvPr>
          <p:cNvSpPr/>
          <p:nvPr/>
        </p:nvSpPr>
        <p:spPr>
          <a:xfrm>
            <a:off x="8675490" y="4326873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2" name="Gerader Verbinder 71">
            <a:extLst>
              <a:ext uri="{FF2B5EF4-FFF2-40B4-BE49-F238E27FC236}">
                <a16:creationId xmlns:a16="http://schemas.microsoft.com/office/drawing/2014/main" id="{F2850B7E-B642-4E13-B72A-36469FF11085}"/>
              </a:ext>
            </a:extLst>
          </p:cNvPr>
          <p:cNvCxnSpPr>
            <a:cxnSpLocks/>
          </p:cNvCxnSpPr>
          <p:nvPr/>
        </p:nvCxnSpPr>
        <p:spPr>
          <a:xfrm flipV="1">
            <a:off x="5397832" y="4113512"/>
            <a:ext cx="0" cy="1451139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1" name="Gerader Verbinder 90">
            <a:extLst>
              <a:ext uri="{FF2B5EF4-FFF2-40B4-BE49-F238E27FC236}">
                <a16:creationId xmlns:a16="http://schemas.microsoft.com/office/drawing/2014/main" id="{8C6CFD19-0FDE-41E2-AB21-9C0044B6F35C}"/>
              </a:ext>
            </a:extLst>
          </p:cNvPr>
          <p:cNvCxnSpPr>
            <a:cxnSpLocks/>
          </p:cNvCxnSpPr>
          <p:nvPr/>
        </p:nvCxnSpPr>
        <p:spPr>
          <a:xfrm flipV="1">
            <a:off x="2946785" y="4113512"/>
            <a:ext cx="0" cy="1451139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2" name="Gerader Verbinder 91">
            <a:extLst>
              <a:ext uri="{FF2B5EF4-FFF2-40B4-BE49-F238E27FC236}">
                <a16:creationId xmlns:a16="http://schemas.microsoft.com/office/drawing/2014/main" id="{1955AE12-A914-4706-BB38-9361EA8B3357}"/>
              </a:ext>
            </a:extLst>
          </p:cNvPr>
          <p:cNvCxnSpPr>
            <a:cxnSpLocks/>
          </p:cNvCxnSpPr>
          <p:nvPr/>
        </p:nvCxnSpPr>
        <p:spPr>
          <a:xfrm flipV="1">
            <a:off x="3927203" y="4113512"/>
            <a:ext cx="0" cy="1451139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3" name="Gerader Verbinder 92">
            <a:extLst>
              <a:ext uri="{FF2B5EF4-FFF2-40B4-BE49-F238E27FC236}">
                <a16:creationId xmlns:a16="http://schemas.microsoft.com/office/drawing/2014/main" id="{62B9F653-8612-4439-8855-2D6E845B8215}"/>
              </a:ext>
            </a:extLst>
          </p:cNvPr>
          <p:cNvCxnSpPr>
            <a:cxnSpLocks/>
          </p:cNvCxnSpPr>
          <p:nvPr/>
        </p:nvCxnSpPr>
        <p:spPr>
          <a:xfrm flipV="1">
            <a:off x="4417412" y="4113512"/>
            <a:ext cx="0" cy="1451139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4" name="Gerader Verbinder 93">
            <a:extLst>
              <a:ext uri="{FF2B5EF4-FFF2-40B4-BE49-F238E27FC236}">
                <a16:creationId xmlns:a16="http://schemas.microsoft.com/office/drawing/2014/main" id="{BA145E09-BEE5-401F-9C21-EA6CC740BDD1}"/>
              </a:ext>
            </a:extLst>
          </p:cNvPr>
          <p:cNvCxnSpPr>
            <a:cxnSpLocks/>
          </p:cNvCxnSpPr>
          <p:nvPr/>
        </p:nvCxnSpPr>
        <p:spPr>
          <a:xfrm flipV="1">
            <a:off x="3436994" y="4113512"/>
            <a:ext cx="0" cy="1451139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5" name="Gerader Verbinder 94">
            <a:extLst>
              <a:ext uri="{FF2B5EF4-FFF2-40B4-BE49-F238E27FC236}">
                <a16:creationId xmlns:a16="http://schemas.microsoft.com/office/drawing/2014/main" id="{660E0BA8-94E7-4A96-B344-81B2AEA44668}"/>
              </a:ext>
            </a:extLst>
          </p:cNvPr>
          <p:cNvCxnSpPr>
            <a:cxnSpLocks/>
          </p:cNvCxnSpPr>
          <p:nvPr/>
        </p:nvCxnSpPr>
        <p:spPr>
          <a:xfrm flipV="1">
            <a:off x="4907621" y="4113512"/>
            <a:ext cx="0" cy="1451139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6" name="Gerader Verbinder 95">
            <a:extLst>
              <a:ext uri="{FF2B5EF4-FFF2-40B4-BE49-F238E27FC236}">
                <a16:creationId xmlns:a16="http://schemas.microsoft.com/office/drawing/2014/main" id="{4B34804A-B289-459F-AAE4-F636DD708D2A}"/>
              </a:ext>
            </a:extLst>
          </p:cNvPr>
          <p:cNvCxnSpPr>
            <a:cxnSpLocks/>
          </p:cNvCxnSpPr>
          <p:nvPr/>
        </p:nvCxnSpPr>
        <p:spPr>
          <a:xfrm flipV="1">
            <a:off x="2456576" y="4113512"/>
            <a:ext cx="0" cy="1451139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3351AAF9-2AA6-4AEC-948C-475C9C9D5293}"/>
              </a:ext>
            </a:extLst>
          </p:cNvPr>
          <p:cNvCxnSpPr>
            <a:cxnSpLocks/>
            <a:stCxn id="53" idx="0"/>
            <a:endCxn id="61" idx="2"/>
          </p:cNvCxnSpPr>
          <p:nvPr/>
        </p:nvCxnSpPr>
        <p:spPr>
          <a:xfrm flipV="1">
            <a:off x="8240843" y="2068834"/>
            <a:ext cx="316702" cy="731942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Gerader Verbinder 64">
            <a:extLst>
              <a:ext uri="{FF2B5EF4-FFF2-40B4-BE49-F238E27FC236}">
                <a16:creationId xmlns:a16="http://schemas.microsoft.com/office/drawing/2014/main" id="{5CA68BB5-95D9-4AEB-86E1-FA2909872F30}"/>
              </a:ext>
            </a:extLst>
          </p:cNvPr>
          <p:cNvCxnSpPr>
            <a:cxnSpLocks/>
            <a:stCxn id="53" idx="0"/>
            <a:endCxn id="59" idx="2"/>
          </p:cNvCxnSpPr>
          <p:nvPr/>
        </p:nvCxnSpPr>
        <p:spPr>
          <a:xfrm flipV="1">
            <a:off x="8240843" y="2247466"/>
            <a:ext cx="2008785" cy="55331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Gerader Verbinder 65">
            <a:extLst>
              <a:ext uri="{FF2B5EF4-FFF2-40B4-BE49-F238E27FC236}">
                <a16:creationId xmlns:a16="http://schemas.microsoft.com/office/drawing/2014/main" id="{F07EF777-314F-4DE2-A3B5-37ED72CE39AF}"/>
              </a:ext>
            </a:extLst>
          </p:cNvPr>
          <p:cNvCxnSpPr>
            <a:cxnSpLocks/>
            <a:stCxn id="61" idx="0"/>
            <a:endCxn id="55" idx="3"/>
          </p:cNvCxnSpPr>
          <p:nvPr/>
        </p:nvCxnSpPr>
        <p:spPr>
          <a:xfrm flipH="1" flipV="1">
            <a:off x="8167813" y="1328119"/>
            <a:ext cx="389732" cy="374955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Gerader Verbinder 66">
            <a:extLst>
              <a:ext uri="{FF2B5EF4-FFF2-40B4-BE49-F238E27FC236}">
                <a16:creationId xmlns:a16="http://schemas.microsoft.com/office/drawing/2014/main" id="{84D34B7C-493D-4276-878A-3F0CEFC49EE1}"/>
              </a:ext>
            </a:extLst>
          </p:cNvPr>
          <p:cNvCxnSpPr>
            <a:cxnSpLocks/>
            <a:stCxn id="53" idx="0"/>
            <a:endCxn id="63" idx="2"/>
          </p:cNvCxnSpPr>
          <p:nvPr/>
        </p:nvCxnSpPr>
        <p:spPr>
          <a:xfrm flipV="1">
            <a:off x="8240843" y="1848226"/>
            <a:ext cx="1193632" cy="95255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Gerader Verbinder 67">
            <a:extLst>
              <a:ext uri="{FF2B5EF4-FFF2-40B4-BE49-F238E27FC236}">
                <a16:creationId xmlns:a16="http://schemas.microsoft.com/office/drawing/2014/main" id="{17AD666E-E467-4AAB-9D9B-5663E8E1580A}"/>
              </a:ext>
            </a:extLst>
          </p:cNvPr>
          <p:cNvCxnSpPr>
            <a:cxnSpLocks/>
            <a:stCxn id="55" idx="3"/>
            <a:endCxn id="57" idx="2"/>
          </p:cNvCxnSpPr>
          <p:nvPr/>
        </p:nvCxnSpPr>
        <p:spPr>
          <a:xfrm flipV="1">
            <a:off x="8167813" y="1212004"/>
            <a:ext cx="1612470" cy="116115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Gerader Verbinder 69">
            <a:extLst>
              <a:ext uri="{FF2B5EF4-FFF2-40B4-BE49-F238E27FC236}">
                <a16:creationId xmlns:a16="http://schemas.microsoft.com/office/drawing/2014/main" id="{7C7761DC-7F81-4AF1-BD7F-DFF755C9951A}"/>
              </a:ext>
            </a:extLst>
          </p:cNvPr>
          <p:cNvCxnSpPr>
            <a:cxnSpLocks/>
            <a:stCxn id="69" idx="0"/>
            <a:endCxn id="61" idx="2"/>
          </p:cNvCxnSpPr>
          <p:nvPr/>
        </p:nvCxnSpPr>
        <p:spPr>
          <a:xfrm flipH="1" flipV="1">
            <a:off x="8557545" y="2068834"/>
            <a:ext cx="1608084" cy="815318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Gerader Verbinder 70">
            <a:extLst>
              <a:ext uri="{FF2B5EF4-FFF2-40B4-BE49-F238E27FC236}">
                <a16:creationId xmlns:a16="http://schemas.microsoft.com/office/drawing/2014/main" id="{24C1A40F-E118-4618-A4EF-DB870DC5ED4C}"/>
              </a:ext>
            </a:extLst>
          </p:cNvPr>
          <p:cNvCxnSpPr>
            <a:cxnSpLocks/>
            <a:stCxn id="69" idx="0"/>
            <a:endCxn id="59" idx="2"/>
          </p:cNvCxnSpPr>
          <p:nvPr/>
        </p:nvCxnSpPr>
        <p:spPr>
          <a:xfrm flipV="1">
            <a:off x="10165629" y="2247466"/>
            <a:ext cx="83999" cy="636686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Gerader Verbinder 72">
            <a:extLst>
              <a:ext uri="{FF2B5EF4-FFF2-40B4-BE49-F238E27FC236}">
                <a16:creationId xmlns:a16="http://schemas.microsoft.com/office/drawing/2014/main" id="{9D2F6AD6-D9EA-40B9-9944-795C4B85EBC3}"/>
              </a:ext>
            </a:extLst>
          </p:cNvPr>
          <p:cNvCxnSpPr>
            <a:cxnSpLocks/>
            <a:stCxn id="59" idx="0"/>
            <a:endCxn id="57" idx="2"/>
          </p:cNvCxnSpPr>
          <p:nvPr/>
        </p:nvCxnSpPr>
        <p:spPr>
          <a:xfrm flipH="1" flipV="1">
            <a:off x="9780283" y="1212004"/>
            <a:ext cx="469345" cy="669702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Gerader Verbinder 76">
            <a:extLst>
              <a:ext uri="{FF2B5EF4-FFF2-40B4-BE49-F238E27FC236}">
                <a16:creationId xmlns:a16="http://schemas.microsoft.com/office/drawing/2014/main" id="{AF94AB8F-BA15-4CCD-A7FE-9A6B42E3B67B}"/>
              </a:ext>
            </a:extLst>
          </p:cNvPr>
          <p:cNvCxnSpPr>
            <a:cxnSpLocks/>
            <a:stCxn id="63" idx="0"/>
            <a:endCxn id="57" idx="2"/>
          </p:cNvCxnSpPr>
          <p:nvPr/>
        </p:nvCxnSpPr>
        <p:spPr>
          <a:xfrm flipV="1">
            <a:off x="9434475" y="1212004"/>
            <a:ext cx="345808" cy="270462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Rechteck: abgerundete Ecken 52">
            <a:extLst>
              <a:ext uri="{FF2B5EF4-FFF2-40B4-BE49-F238E27FC236}">
                <a16:creationId xmlns:a16="http://schemas.microsoft.com/office/drawing/2014/main" id="{0E8DA3BA-F444-4D61-B885-906D3011A627}"/>
              </a:ext>
            </a:extLst>
          </p:cNvPr>
          <p:cNvSpPr/>
          <p:nvPr/>
        </p:nvSpPr>
        <p:spPr>
          <a:xfrm>
            <a:off x="7983940" y="2800776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V1</a:t>
            </a:r>
          </a:p>
        </p:txBody>
      </p:sp>
      <p:sp>
        <p:nvSpPr>
          <p:cNvPr id="55" name="Rechteck: abgerundete Ecken 54">
            <a:extLst>
              <a:ext uri="{FF2B5EF4-FFF2-40B4-BE49-F238E27FC236}">
                <a16:creationId xmlns:a16="http://schemas.microsoft.com/office/drawing/2014/main" id="{0537A4D8-6EBF-4C05-B0C7-B9CFFEFEEEED}"/>
              </a:ext>
            </a:extLst>
          </p:cNvPr>
          <p:cNvSpPr/>
          <p:nvPr/>
        </p:nvSpPr>
        <p:spPr>
          <a:xfrm>
            <a:off x="7654007" y="1145239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V2</a:t>
            </a:r>
          </a:p>
        </p:txBody>
      </p:sp>
      <p:sp>
        <p:nvSpPr>
          <p:cNvPr id="57" name="Rechteck: abgerundete Ecken 56">
            <a:extLst>
              <a:ext uri="{FF2B5EF4-FFF2-40B4-BE49-F238E27FC236}">
                <a16:creationId xmlns:a16="http://schemas.microsoft.com/office/drawing/2014/main" id="{10F229C9-B3D4-43E0-A149-E3ADFB86E190}"/>
              </a:ext>
            </a:extLst>
          </p:cNvPr>
          <p:cNvSpPr/>
          <p:nvPr/>
        </p:nvSpPr>
        <p:spPr>
          <a:xfrm>
            <a:off x="9523380" y="846244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V3</a:t>
            </a:r>
          </a:p>
        </p:txBody>
      </p:sp>
      <p:sp>
        <p:nvSpPr>
          <p:cNvPr id="59" name="Rechteck: abgerundete Ecken 58">
            <a:extLst>
              <a:ext uri="{FF2B5EF4-FFF2-40B4-BE49-F238E27FC236}">
                <a16:creationId xmlns:a16="http://schemas.microsoft.com/office/drawing/2014/main" id="{E5B45AB4-485F-479A-9045-C2BEC475546A}"/>
              </a:ext>
            </a:extLst>
          </p:cNvPr>
          <p:cNvSpPr/>
          <p:nvPr/>
        </p:nvSpPr>
        <p:spPr>
          <a:xfrm>
            <a:off x="9992725" y="1881706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V4</a:t>
            </a:r>
          </a:p>
        </p:txBody>
      </p:sp>
      <p:sp>
        <p:nvSpPr>
          <p:cNvPr id="61" name="Rechteck: abgerundete Ecken 60">
            <a:extLst>
              <a:ext uri="{FF2B5EF4-FFF2-40B4-BE49-F238E27FC236}">
                <a16:creationId xmlns:a16="http://schemas.microsoft.com/office/drawing/2014/main" id="{E0517F94-7F17-44D9-9002-AAFEE3AA9021}"/>
              </a:ext>
            </a:extLst>
          </p:cNvPr>
          <p:cNvSpPr/>
          <p:nvPr/>
        </p:nvSpPr>
        <p:spPr>
          <a:xfrm>
            <a:off x="8300642" y="1703074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V5</a:t>
            </a:r>
          </a:p>
        </p:txBody>
      </p:sp>
      <p:sp>
        <p:nvSpPr>
          <p:cNvPr id="63" name="Rechteck: abgerundete Ecken 62">
            <a:extLst>
              <a:ext uri="{FF2B5EF4-FFF2-40B4-BE49-F238E27FC236}">
                <a16:creationId xmlns:a16="http://schemas.microsoft.com/office/drawing/2014/main" id="{442613AD-B447-42D6-BBD1-8FB3B54A7D00}"/>
              </a:ext>
            </a:extLst>
          </p:cNvPr>
          <p:cNvSpPr/>
          <p:nvPr/>
        </p:nvSpPr>
        <p:spPr>
          <a:xfrm>
            <a:off x="9177572" y="1482466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V6</a:t>
            </a:r>
          </a:p>
        </p:txBody>
      </p:sp>
      <p:sp>
        <p:nvSpPr>
          <p:cNvPr id="69" name="Rechteck: abgerundete Ecken 68">
            <a:extLst>
              <a:ext uri="{FF2B5EF4-FFF2-40B4-BE49-F238E27FC236}">
                <a16:creationId xmlns:a16="http://schemas.microsoft.com/office/drawing/2014/main" id="{900F42DF-D353-4F17-82C8-3FEAD43743CA}"/>
              </a:ext>
            </a:extLst>
          </p:cNvPr>
          <p:cNvSpPr/>
          <p:nvPr/>
        </p:nvSpPr>
        <p:spPr>
          <a:xfrm>
            <a:off x="9908726" y="2884152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V7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6361CCC-C46A-43D5-99C0-FD5395D5DD34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40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6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55BCF8-BA60-4EBC-A2EA-95920B5FA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r>
              <a:rPr lang="de-DE" dirty="0"/>
              <a:t>0: Vorverarbeitung</a:t>
            </a:r>
          </a:p>
          <a:p>
            <a:r>
              <a:rPr lang="de-DE" dirty="0"/>
              <a:t>1: Richtungszuweisung</a:t>
            </a:r>
          </a:p>
          <a:p>
            <a:r>
              <a:rPr lang="de-DE" dirty="0"/>
              <a:t>2: Lagenzuordnung</a:t>
            </a:r>
          </a:p>
          <a:p>
            <a:r>
              <a:rPr lang="de-DE" dirty="0"/>
              <a:t>3: </a:t>
            </a:r>
            <a:r>
              <a:rPr lang="de-DE" dirty="0" err="1"/>
              <a:t>Dummyknotenerstellung</a:t>
            </a:r>
            <a:endParaRPr lang="de-DE" dirty="0"/>
          </a:p>
          <a:p>
            <a:r>
              <a:rPr lang="de-DE" dirty="0"/>
              <a:t>4: Kreuzungsreduzierung</a:t>
            </a:r>
          </a:p>
          <a:p>
            <a:r>
              <a:rPr lang="de-DE" dirty="0"/>
              <a:t>5: Knotenpositionierung</a:t>
            </a:r>
          </a:p>
          <a:p>
            <a:r>
              <a:rPr lang="de-DE" dirty="0"/>
              <a:t>6: Kantenführung</a:t>
            </a:r>
          </a:p>
        </p:txBody>
      </p:sp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Algorithmus</a:t>
            </a:r>
            <a:r>
              <a:rPr lang="en-US" dirty="0"/>
              <a:t>	               –        Sugiyama</a:t>
            </a:r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F9FF9D6A-7667-455D-912D-76375526096C}"/>
              </a:ext>
            </a:extLst>
          </p:cNvPr>
          <p:cNvSpPr txBox="1">
            <a:spLocks/>
          </p:cNvSpPr>
          <p:nvPr/>
        </p:nvSpPr>
        <p:spPr>
          <a:xfrm>
            <a:off x="6529252" y="1825625"/>
            <a:ext cx="4824547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1: Vorverarbeitung</a:t>
            </a:r>
          </a:p>
          <a:p>
            <a:pPr marL="457200" lvl="1" indent="0">
              <a:buNone/>
            </a:pPr>
            <a:r>
              <a:rPr lang="de-DE" dirty="0"/>
              <a:t>gerichtete Kreise auflösen</a:t>
            </a:r>
          </a:p>
          <a:p>
            <a:pPr marL="457200" lvl="1" indent="0">
              <a:buNone/>
            </a:pPr>
            <a:r>
              <a:rPr lang="de-DE" dirty="0"/>
              <a:t>Knoten in Lagen einteilen</a:t>
            </a:r>
          </a:p>
          <a:p>
            <a:pPr marL="457200" lvl="1" indent="0">
              <a:buNone/>
            </a:pPr>
            <a:r>
              <a:rPr lang="de-DE" dirty="0" err="1"/>
              <a:t>Dummyknoten</a:t>
            </a:r>
            <a:r>
              <a:rPr lang="de-DE" dirty="0"/>
              <a:t> hinzufügen</a:t>
            </a:r>
          </a:p>
          <a:p>
            <a:r>
              <a:rPr lang="de-DE" dirty="0"/>
              <a:t>2: Kreuzungsreduzierung</a:t>
            </a:r>
          </a:p>
          <a:p>
            <a:pPr marL="457200" lvl="1" indent="0">
              <a:buNone/>
            </a:pPr>
            <a:r>
              <a:rPr lang="de-DE" dirty="0"/>
              <a:t>Layer-Sweep mit </a:t>
            </a:r>
            <a:r>
              <a:rPr lang="de-DE" dirty="0" err="1"/>
              <a:t>Barycenter</a:t>
            </a:r>
            <a:r>
              <a:rPr lang="de-DE" dirty="0"/>
              <a:t>-Heuristik</a:t>
            </a:r>
          </a:p>
          <a:p>
            <a:r>
              <a:rPr lang="de-DE" dirty="0"/>
              <a:t>3: Knotenpositionierung</a:t>
            </a:r>
          </a:p>
          <a:p>
            <a:pPr marL="457200" lvl="1" indent="0">
              <a:buNone/>
            </a:pPr>
            <a:r>
              <a:rPr lang="de-DE" dirty="0"/>
              <a:t>Knotenkoordinaten festlegen</a:t>
            </a:r>
          </a:p>
          <a:p>
            <a:r>
              <a:rPr lang="de-DE" dirty="0"/>
              <a:t>4: Ausgabe</a:t>
            </a:r>
          </a:p>
          <a:p>
            <a:pPr marL="457200" lvl="1" indent="0">
              <a:buNone/>
            </a:pPr>
            <a:r>
              <a:rPr lang="de-DE" dirty="0"/>
              <a:t>zeichnen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810C122-1F4F-4E51-95A3-754BA4394B48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41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1039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55BCF8-BA60-4EBC-A2EA-95920B5FA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r>
              <a:rPr lang="de-DE" dirty="0"/>
              <a:t>0: Vorverarbeitung</a:t>
            </a:r>
          </a:p>
          <a:p>
            <a:r>
              <a:rPr lang="de-DE" dirty="0"/>
              <a:t>1: Richtungszuweisung</a:t>
            </a:r>
          </a:p>
          <a:p>
            <a:r>
              <a:rPr lang="de-DE" dirty="0"/>
              <a:t>2: Lagenzuordnung</a:t>
            </a:r>
          </a:p>
          <a:p>
            <a:r>
              <a:rPr lang="de-DE" dirty="0"/>
              <a:t>3: </a:t>
            </a:r>
            <a:r>
              <a:rPr lang="de-DE" dirty="0" err="1"/>
              <a:t>Dummyknotenerstellung</a:t>
            </a:r>
            <a:endParaRPr lang="de-DE" dirty="0"/>
          </a:p>
          <a:p>
            <a:r>
              <a:rPr lang="de-DE" dirty="0"/>
              <a:t>4: Kreuzungsreduzierung</a:t>
            </a:r>
          </a:p>
          <a:p>
            <a:r>
              <a:rPr lang="de-DE" dirty="0"/>
              <a:t>5: Knotenpositionierung</a:t>
            </a:r>
          </a:p>
          <a:p>
            <a:r>
              <a:rPr lang="de-DE" dirty="0"/>
              <a:t>6: Kantenführung</a:t>
            </a:r>
          </a:p>
        </p:txBody>
      </p:sp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	               –        Sugiyama</a:t>
            </a:r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F9FF9D6A-7667-455D-912D-76375526096C}"/>
              </a:ext>
            </a:extLst>
          </p:cNvPr>
          <p:cNvSpPr txBox="1">
            <a:spLocks/>
          </p:cNvSpPr>
          <p:nvPr/>
        </p:nvSpPr>
        <p:spPr>
          <a:xfrm>
            <a:off x="6529252" y="1825625"/>
            <a:ext cx="4824547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1: Vorverarbeitung</a:t>
            </a:r>
          </a:p>
          <a:p>
            <a:pPr marL="457200" lvl="1" indent="0">
              <a:buNone/>
            </a:pPr>
            <a:r>
              <a:rPr lang="de-DE" dirty="0"/>
              <a:t>gerichtete Kreise auflösen</a:t>
            </a:r>
          </a:p>
          <a:p>
            <a:pPr marL="457200" lvl="1" indent="0">
              <a:buNone/>
            </a:pPr>
            <a:r>
              <a:rPr lang="de-DE" dirty="0"/>
              <a:t>Knoten in Lagen einteilen</a:t>
            </a:r>
          </a:p>
          <a:p>
            <a:pPr marL="457200" lvl="1" indent="0">
              <a:buNone/>
            </a:pPr>
            <a:r>
              <a:rPr lang="de-DE" dirty="0" err="1"/>
              <a:t>Dummyknoten</a:t>
            </a:r>
            <a:r>
              <a:rPr lang="de-DE" dirty="0"/>
              <a:t> hinzufügen</a:t>
            </a:r>
          </a:p>
          <a:p>
            <a:r>
              <a:rPr lang="de-DE" dirty="0"/>
              <a:t>2: Kreuzungsreduzierung</a:t>
            </a:r>
          </a:p>
          <a:p>
            <a:pPr marL="457200" lvl="1" indent="0">
              <a:buNone/>
            </a:pPr>
            <a:r>
              <a:rPr lang="de-DE" dirty="0"/>
              <a:t>Layer-Sweep mit </a:t>
            </a:r>
            <a:r>
              <a:rPr lang="de-DE" dirty="0" err="1"/>
              <a:t>Barycenter</a:t>
            </a:r>
            <a:r>
              <a:rPr lang="de-DE" dirty="0"/>
              <a:t>-Heuristik</a:t>
            </a:r>
          </a:p>
          <a:p>
            <a:r>
              <a:rPr lang="de-DE" dirty="0"/>
              <a:t>3: Knotenpositionierung</a:t>
            </a:r>
          </a:p>
          <a:p>
            <a:pPr marL="457200" lvl="1" indent="0">
              <a:buNone/>
            </a:pPr>
            <a:r>
              <a:rPr lang="de-DE" dirty="0"/>
              <a:t>Knotenkoordinaten festlegen</a:t>
            </a:r>
          </a:p>
          <a:p>
            <a:r>
              <a:rPr lang="de-DE" dirty="0"/>
              <a:t>4: Ausgabe</a:t>
            </a:r>
          </a:p>
          <a:p>
            <a:pPr marL="457200" lvl="1" indent="0">
              <a:buNone/>
            </a:pPr>
            <a:r>
              <a:rPr lang="de-DE" dirty="0"/>
              <a:t>zeichnen</a:t>
            </a: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C1E6BA04-728F-445F-BE58-FA4122BD9456}"/>
              </a:ext>
            </a:extLst>
          </p:cNvPr>
          <p:cNvCxnSpPr>
            <a:cxnSpLocks/>
          </p:cNvCxnSpPr>
          <p:nvPr/>
        </p:nvCxnSpPr>
        <p:spPr>
          <a:xfrm flipH="1">
            <a:off x="4023360" y="2757804"/>
            <a:ext cx="2926080" cy="358776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01B6781F-39F4-4209-AD78-4A0A9EE77F17}"/>
              </a:ext>
            </a:extLst>
          </p:cNvPr>
          <p:cNvCxnSpPr>
            <a:cxnSpLocks/>
          </p:cNvCxnSpPr>
          <p:nvPr/>
        </p:nvCxnSpPr>
        <p:spPr>
          <a:xfrm flipH="1">
            <a:off x="4495800" y="2432367"/>
            <a:ext cx="2453640" cy="17526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C843F4D0-F812-42B5-BCEE-A51FEDDFFC62}"/>
              </a:ext>
            </a:extLst>
          </p:cNvPr>
          <p:cNvCxnSpPr>
            <a:cxnSpLocks/>
          </p:cNvCxnSpPr>
          <p:nvPr/>
        </p:nvCxnSpPr>
        <p:spPr>
          <a:xfrm flipH="1">
            <a:off x="5189220" y="3140551"/>
            <a:ext cx="1760220" cy="478949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75A2A1AD-620C-4001-A413-76B0B1AD93A2}"/>
              </a:ext>
            </a:extLst>
          </p:cNvPr>
          <p:cNvCxnSpPr>
            <a:cxnSpLocks/>
          </p:cNvCxnSpPr>
          <p:nvPr/>
        </p:nvCxnSpPr>
        <p:spPr>
          <a:xfrm flipH="1">
            <a:off x="4800600" y="3539806"/>
            <a:ext cx="1768476" cy="591821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87D05AA9-0F8D-4F05-9BAD-D7E73BDA22D2}"/>
              </a:ext>
            </a:extLst>
          </p:cNvPr>
          <p:cNvCxnSpPr>
            <a:cxnSpLocks/>
          </p:cNvCxnSpPr>
          <p:nvPr/>
        </p:nvCxnSpPr>
        <p:spPr>
          <a:xfrm flipH="1" flipV="1">
            <a:off x="4721224" y="4624705"/>
            <a:ext cx="1847852" cy="27305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3E2FF52F-B379-449B-930B-1E7E5537BD1A}"/>
              </a:ext>
            </a:extLst>
          </p:cNvPr>
          <p:cNvCxnSpPr>
            <a:cxnSpLocks/>
          </p:cNvCxnSpPr>
          <p:nvPr/>
        </p:nvCxnSpPr>
        <p:spPr>
          <a:xfrm flipH="1" flipV="1">
            <a:off x="3743325" y="5145088"/>
            <a:ext cx="2825751" cy="329881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A772C4CF-958C-4555-93B0-7F4C2D7EDF95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42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457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55BCF8-BA60-4EBC-A2EA-95920B5FA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r>
              <a:rPr lang="de-DE" dirty="0"/>
              <a:t>0: Vorverarbeitung</a:t>
            </a:r>
          </a:p>
          <a:p>
            <a:r>
              <a:rPr lang="de-DE" dirty="0"/>
              <a:t>1: Richtungszuweisung</a:t>
            </a:r>
          </a:p>
          <a:p>
            <a:r>
              <a:rPr lang="de-DE" dirty="0"/>
              <a:t>2: Lagenzuordnung</a:t>
            </a:r>
          </a:p>
          <a:p>
            <a:r>
              <a:rPr lang="de-DE" dirty="0"/>
              <a:t>3: </a:t>
            </a:r>
            <a:r>
              <a:rPr lang="de-DE" dirty="0" err="1"/>
              <a:t>Dummyknotenerstellung</a:t>
            </a:r>
            <a:endParaRPr lang="de-DE" dirty="0"/>
          </a:p>
          <a:p>
            <a:r>
              <a:rPr lang="de-DE" dirty="0"/>
              <a:t>4: Kreuzungsreduzierung</a:t>
            </a:r>
          </a:p>
          <a:p>
            <a:r>
              <a:rPr lang="de-DE" dirty="0"/>
              <a:t>5: Knotenpositionierung</a:t>
            </a:r>
          </a:p>
          <a:p>
            <a:r>
              <a:rPr lang="de-DE" dirty="0"/>
              <a:t>6: Kantenführung</a:t>
            </a:r>
          </a:p>
        </p:txBody>
      </p:sp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	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47A2F3E-5FD1-4F31-9D2B-067F1B5EE880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43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827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en-US" dirty="0" err="1"/>
              <a:t>Vorverarbeitung</a:t>
            </a:r>
            <a:r>
              <a:rPr lang="en-US" dirty="0"/>
              <a:t>	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A55B1DDD-FD67-4860-A1C8-DED2EE2CD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r>
              <a:rPr lang="de-DE" dirty="0"/>
              <a:t>Eingabe:</a:t>
            </a:r>
          </a:p>
          <a:p>
            <a:pPr lvl="1"/>
            <a:r>
              <a:rPr lang="de-DE" dirty="0"/>
              <a:t>Kanten mit mehreren Ports</a:t>
            </a:r>
          </a:p>
          <a:p>
            <a:pPr lvl="1"/>
            <a:r>
              <a:rPr lang="de-DE" dirty="0"/>
              <a:t>Knotengruppen</a:t>
            </a:r>
          </a:p>
          <a:p>
            <a:pPr lvl="1"/>
            <a:r>
              <a:rPr lang="de-DE" dirty="0"/>
              <a:t>Ports mit mehreren Kanten</a:t>
            </a:r>
          </a:p>
          <a:p>
            <a:pPr lvl="1"/>
            <a:r>
              <a:rPr lang="de-DE" dirty="0"/>
              <a:t>nicht zusammenhängend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0896060-2070-41DD-8299-523B306D4110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44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2334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55BCF8-BA60-4EBC-A2EA-95920B5FA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r>
              <a:rPr lang="de-DE" dirty="0"/>
              <a:t>Eingabe:</a:t>
            </a:r>
          </a:p>
          <a:p>
            <a:pPr lvl="1"/>
            <a:r>
              <a:rPr lang="de-DE" dirty="0"/>
              <a:t>Kanten mit mehreren Ports</a:t>
            </a:r>
          </a:p>
          <a:p>
            <a:pPr lvl="1"/>
            <a:r>
              <a:rPr lang="de-DE" dirty="0"/>
              <a:t>Knotengruppen</a:t>
            </a:r>
          </a:p>
          <a:p>
            <a:pPr lvl="1"/>
            <a:r>
              <a:rPr lang="de-DE" dirty="0"/>
              <a:t>Ports mit mehreren Kanten</a:t>
            </a:r>
          </a:p>
          <a:p>
            <a:pPr lvl="1"/>
            <a:r>
              <a:rPr lang="de-DE" dirty="0"/>
              <a:t>nicht zusammenhängend</a:t>
            </a:r>
          </a:p>
        </p:txBody>
      </p:sp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en-US" dirty="0" err="1"/>
              <a:t>Vorverarbeitung</a:t>
            </a:r>
            <a:r>
              <a:rPr lang="en-US" dirty="0"/>
              <a:t>	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057F6CEF-E3DC-44AB-98E4-48863F950994}"/>
              </a:ext>
            </a:extLst>
          </p:cNvPr>
          <p:cNvSpPr txBox="1">
            <a:spLocks/>
          </p:cNvSpPr>
          <p:nvPr/>
        </p:nvSpPr>
        <p:spPr>
          <a:xfrm>
            <a:off x="6007100" y="1825625"/>
            <a:ext cx="550417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Ausgabe:</a:t>
            </a:r>
          </a:p>
          <a:p>
            <a:pPr lvl="1"/>
            <a:r>
              <a:rPr lang="de-DE" dirty="0"/>
              <a:t>Graph aus Knoten, Kanten und Ports</a:t>
            </a:r>
          </a:p>
          <a:p>
            <a:pPr lvl="1"/>
            <a:r>
              <a:rPr lang="de-DE" dirty="0"/>
              <a:t>Zusammenhängend</a:t>
            </a:r>
          </a:p>
          <a:p>
            <a:pPr lvl="1"/>
            <a:r>
              <a:rPr lang="de-DE" dirty="0"/>
              <a:t>Genau eine Kante je Port</a:t>
            </a:r>
          </a:p>
          <a:p>
            <a:pPr lvl="1"/>
            <a:r>
              <a:rPr lang="de-DE" dirty="0"/>
              <a:t>Genau zwei Ports je Kante</a:t>
            </a:r>
          </a:p>
          <a:p>
            <a:pPr lvl="1"/>
            <a:r>
              <a:rPr lang="de-DE" dirty="0"/>
              <a:t>Portgruppen</a:t>
            </a:r>
          </a:p>
          <a:p>
            <a:pPr lvl="1"/>
            <a:r>
              <a:rPr lang="de-DE" dirty="0"/>
              <a:t>Portpaare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06F6E55-5146-4720-B69D-6325BADE37F5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45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3998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55BCF8-BA60-4EBC-A2EA-95920B5FA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r>
              <a:rPr lang="de-DE" dirty="0"/>
              <a:t>Eingabe:</a:t>
            </a:r>
          </a:p>
          <a:p>
            <a:pPr lvl="1"/>
            <a:r>
              <a:rPr lang="de-DE" b="1" dirty="0"/>
              <a:t>Kanten mit mehreren Ports</a:t>
            </a:r>
          </a:p>
          <a:p>
            <a:pPr lvl="1"/>
            <a:r>
              <a:rPr lang="de-DE" dirty="0"/>
              <a:t>Knotengruppen</a:t>
            </a:r>
          </a:p>
          <a:p>
            <a:pPr lvl="1"/>
            <a:r>
              <a:rPr lang="de-DE" dirty="0"/>
              <a:t>Ports mit mehreren Kanten</a:t>
            </a:r>
          </a:p>
          <a:p>
            <a:pPr lvl="1"/>
            <a:r>
              <a:rPr lang="de-DE" dirty="0"/>
              <a:t>nicht zusammenhängend</a:t>
            </a:r>
          </a:p>
        </p:txBody>
      </p:sp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en-US" dirty="0" err="1"/>
              <a:t>Vorverarbeitung</a:t>
            </a:r>
            <a:r>
              <a:rPr lang="en-US" dirty="0"/>
              <a:t>	</a:t>
            </a:r>
            <a:endParaRPr lang="de-DE" dirty="0"/>
          </a:p>
        </p:txBody>
      </p:sp>
      <p:sp>
        <p:nvSpPr>
          <p:cNvPr id="40" name="Pfeil: nach unten 39">
            <a:extLst>
              <a:ext uri="{FF2B5EF4-FFF2-40B4-BE49-F238E27FC236}">
                <a16:creationId xmlns:a16="http://schemas.microsoft.com/office/drawing/2014/main" id="{3B86D290-4A1E-4724-A122-CA586ECC277B}"/>
              </a:ext>
            </a:extLst>
          </p:cNvPr>
          <p:cNvSpPr/>
          <p:nvPr/>
        </p:nvSpPr>
        <p:spPr>
          <a:xfrm>
            <a:off x="7915230" y="3520802"/>
            <a:ext cx="1210485" cy="87521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B1292894-8326-4E30-A46D-8CC551D32657}"/>
              </a:ext>
            </a:extLst>
          </p:cNvPr>
          <p:cNvGrpSpPr/>
          <p:nvPr/>
        </p:nvGrpSpPr>
        <p:grpSpPr>
          <a:xfrm>
            <a:off x="7377430" y="1875062"/>
            <a:ext cx="2286084" cy="1434859"/>
            <a:chOff x="7377430" y="1875062"/>
            <a:chExt cx="2286084" cy="1434859"/>
          </a:xfrm>
        </p:grpSpPr>
        <p:sp>
          <p:nvSpPr>
            <p:cNvPr id="64" name="Rechteck 63">
              <a:extLst>
                <a:ext uri="{FF2B5EF4-FFF2-40B4-BE49-F238E27FC236}">
                  <a16:creationId xmlns:a16="http://schemas.microsoft.com/office/drawing/2014/main" id="{6311660D-E0DC-4975-93CA-19C9C69059BE}"/>
                </a:ext>
              </a:extLst>
            </p:cNvPr>
            <p:cNvSpPr/>
            <p:nvPr/>
          </p:nvSpPr>
          <p:spPr>
            <a:xfrm>
              <a:off x="8700498" y="3205418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Rechteck 64">
              <a:extLst>
                <a:ext uri="{FF2B5EF4-FFF2-40B4-BE49-F238E27FC236}">
                  <a16:creationId xmlns:a16="http://schemas.microsoft.com/office/drawing/2014/main" id="{E142C6F0-2ABB-44FE-ADA6-038223E0BA04}"/>
                </a:ext>
              </a:extLst>
            </p:cNvPr>
            <p:cNvSpPr/>
            <p:nvPr/>
          </p:nvSpPr>
          <p:spPr>
            <a:xfrm>
              <a:off x="9103629" y="3205417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6" name="Rechteck 65">
              <a:extLst>
                <a:ext uri="{FF2B5EF4-FFF2-40B4-BE49-F238E27FC236}">
                  <a16:creationId xmlns:a16="http://schemas.microsoft.com/office/drawing/2014/main" id="{0F136126-BD67-4104-B347-039BCB824175}"/>
                </a:ext>
              </a:extLst>
            </p:cNvPr>
            <p:cNvSpPr/>
            <p:nvPr/>
          </p:nvSpPr>
          <p:spPr>
            <a:xfrm>
              <a:off x="9506760" y="3205416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" name="Rechteck 66">
              <a:extLst>
                <a:ext uri="{FF2B5EF4-FFF2-40B4-BE49-F238E27FC236}">
                  <a16:creationId xmlns:a16="http://schemas.microsoft.com/office/drawing/2014/main" id="{A957065E-8D25-4EA0-9D38-B17E76B1C7F0}"/>
                </a:ext>
              </a:extLst>
            </p:cNvPr>
            <p:cNvSpPr/>
            <p:nvPr/>
          </p:nvSpPr>
          <p:spPr>
            <a:xfrm>
              <a:off x="7377430" y="1875062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Rechteck 67">
              <a:extLst>
                <a:ext uri="{FF2B5EF4-FFF2-40B4-BE49-F238E27FC236}">
                  <a16:creationId xmlns:a16="http://schemas.microsoft.com/office/drawing/2014/main" id="{1E960E75-629B-46E9-9D2C-F2EE31217C57}"/>
                </a:ext>
              </a:extLst>
            </p:cNvPr>
            <p:cNvSpPr/>
            <p:nvPr/>
          </p:nvSpPr>
          <p:spPr>
            <a:xfrm>
              <a:off x="9506760" y="1875062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9" name="Verbinder: gewinkelt 68">
              <a:extLst>
                <a:ext uri="{FF2B5EF4-FFF2-40B4-BE49-F238E27FC236}">
                  <a16:creationId xmlns:a16="http://schemas.microsoft.com/office/drawing/2014/main" id="{C2FCCB6B-CB88-4BD8-8B38-1DB7F0386069}"/>
                </a:ext>
              </a:extLst>
            </p:cNvPr>
            <p:cNvCxnSpPr>
              <a:cxnSpLocks/>
              <a:stCxn id="66" idx="0"/>
              <a:endCxn id="67" idx="2"/>
            </p:cNvCxnSpPr>
            <p:nvPr/>
          </p:nvCxnSpPr>
          <p:spPr>
            <a:xfrm rot="16200000" flipV="1">
              <a:off x="7907547" y="1527826"/>
              <a:ext cx="1225851" cy="2129330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Verbinder: gewinkelt 69">
              <a:extLst>
                <a:ext uri="{FF2B5EF4-FFF2-40B4-BE49-F238E27FC236}">
                  <a16:creationId xmlns:a16="http://schemas.microsoft.com/office/drawing/2014/main" id="{956694BA-D14D-409E-B505-5DAAA7DDCF9E}"/>
                </a:ext>
              </a:extLst>
            </p:cNvPr>
            <p:cNvCxnSpPr>
              <a:cxnSpLocks/>
              <a:stCxn id="65" idx="0"/>
              <a:endCxn id="68" idx="2"/>
            </p:cNvCxnSpPr>
            <p:nvPr/>
          </p:nvCxnSpPr>
          <p:spPr>
            <a:xfrm rot="5400000" flipH="1" flipV="1">
              <a:off x="8770645" y="2390926"/>
              <a:ext cx="1225852" cy="403131"/>
            </a:xfrm>
            <a:prstGeom prst="bentConnector3">
              <a:avLst>
                <a:gd name="adj1" fmla="val 70202"/>
              </a:avLst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r Verbinder 70">
              <a:extLst>
                <a:ext uri="{FF2B5EF4-FFF2-40B4-BE49-F238E27FC236}">
                  <a16:creationId xmlns:a16="http://schemas.microsoft.com/office/drawing/2014/main" id="{D9761CA4-3262-4365-A566-C495614F2035}"/>
                </a:ext>
              </a:extLst>
            </p:cNvPr>
            <p:cNvCxnSpPr>
              <a:stCxn id="64" idx="0"/>
            </p:cNvCxnSpPr>
            <p:nvPr/>
          </p:nvCxnSpPr>
          <p:spPr>
            <a:xfrm flipV="1">
              <a:off x="8778875" y="2592491"/>
              <a:ext cx="0" cy="6129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56E625C3-0FF0-4919-87FA-7028EFAECE20}"/>
              </a:ext>
            </a:extLst>
          </p:cNvPr>
          <p:cNvGrpSpPr/>
          <p:nvPr/>
        </p:nvGrpSpPr>
        <p:grpSpPr>
          <a:xfrm>
            <a:off x="7377430" y="4606894"/>
            <a:ext cx="2286084" cy="1434859"/>
            <a:chOff x="7377430" y="4606894"/>
            <a:chExt cx="2286084" cy="1434859"/>
          </a:xfrm>
        </p:grpSpPr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DB59770E-FBED-4C41-A357-5579CB22B0B4}"/>
                </a:ext>
              </a:extLst>
            </p:cNvPr>
            <p:cNvSpPr/>
            <p:nvPr/>
          </p:nvSpPr>
          <p:spPr>
            <a:xfrm>
              <a:off x="8700498" y="5937250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43B26BE6-0373-441E-A9B9-776522DB109B}"/>
                </a:ext>
              </a:extLst>
            </p:cNvPr>
            <p:cNvSpPr/>
            <p:nvPr/>
          </p:nvSpPr>
          <p:spPr>
            <a:xfrm>
              <a:off x="9103629" y="5937249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EF0734C7-4426-4D6E-9E20-1C4B045AEA61}"/>
                </a:ext>
              </a:extLst>
            </p:cNvPr>
            <p:cNvSpPr/>
            <p:nvPr/>
          </p:nvSpPr>
          <p:spPr>
            <a:xfrm>
              <a:off x="9506760" y="5937248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id="{362E1D4B-FEF6-4199-95F5-849597B409E1}"/>
                </a:ext>
              </a:extLst>
            </p:cNvPr>
            <p:cNvSpPr/>
            <p:nvPr/>
          </p:nvSpPr>
          <p:spPr>
            <a:xfrm>
              <a:off x="7377430" y="4606894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Rechteck 44">
              <a:extLst>
                <a:ext uri="{FF2B5EF4-FFF2-40B4-BE49-F238E27FC236}">
                  <a16:creationId xmlns:a16="http://schemas.microsoft.com/office/drawing/2014/main" id="{FC5EE856-24CA-44F1-89DA-2A35E839EB0F}"/>
                </a:ext>
              </a:extLst>
            </p:cNvPr>
            <p:cNvSpPr/>
            <p:nvPr/>
          </p:nvSpPr>
          <p:spPr>
            <a:xfrm>
              <a:off x="9506760" y="4606894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Rechteck: abgerundete Ecken 49">
              <a:extLst>
                <a:ext uri="{FF2B5EF4-FFF2-40B4-BE49-F238E27FC236}">
                  <a16:creationId xmlns:a16="http://schemas.microsoft.com/office/drawing/2014/main" id="{7E40CFE0-8DA2-46DD-9DF7-57A8D59873ED}"/>
                </a:ext>
              </a:extLst>
            </p:cNvPr>
            <p:cNvSpPr/>
            <p:nvPr/>
          </p:nvSpPr>
          <p:spPr>
            <a:xfrm>
              <a:off x="8065043" y="5006740"/>
              <a:ext cx="981442" cy="635165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200" dirty="0"/>
                <a:t>D1</a:t>
              </a:r>
            </a:p>
          </p:txBody>
        </p:sp>
        <p:sp>
          <p:nvSpPr>
            <p:cNvPr id="74" name="Rechteck 73">
              <a:extLst>
                <a:ext uri="{FF2B5EF4-FFF2-40B4-BE49-F238E27FC236}">
                  <a16:creationId xmlns:a16="http://schemas.microsoft.com/office/drawing/2014/main" id="{6F92708D-C769-4582-A913-26BF8E64365F}"/>
                </a:ext>
              </a:extLst>
            </p:cNvPr>
            <p:cNvSpPr/>
            <p:nvPr/>
          </p:nvSpPr>
          <p:spPr>
            <a:xfrm>
              <a:off x="8169057" y="5641384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" name="Rechteck 75">
              <a:extLst>
                <a:ext uri="{FF2B5EF4-FFF2-40B4-BE49-F238E27FC236}">
                  <a16:creationId xmlns:a16="http://schemas.microsoft.com/office/drawing/2014/main" id="{5FD980BA-63A1-40A0-B0F3-44F84BF18784}"/>
                </a:ext>
              </a:extLst>
            </p:cNvPr>
            <p:cNvSpPr/>
            <p:nvPr/>
          </p:nvSpPr>
          <p:spPr>
            <a:xfrm>
              <a:off x="8473966" y="5641384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" name="Rechteck 77">
              <a:extLst>
                <a:ext uri="{FF2B5EF4-FFF2-40B4-BE49-F238E27FC236}">
                  <a16:creationId xmlns:a16="http://schemas.microsoft.com/office/drawing/2014/main" id="{934B20E8-FC61-48D5-910B-8FEDFDF55559}"/>
                </a:ext>
              </a:extLst>
            </p:cNvPr>
            <p:cNvSpPr/>
            <p:nvPr/>
          </p:nvSpPr>
          <p:spPr>
            <a:xfrm>
              <a:off x="8778875" y="5641384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0" name="Rechteck 79">
              <a:extLst>
                <a:ext uri="{FF2B5EF4-FFF2-40B4-BE49-F238E27FC236}">
                  <a16:creationId xmlns:a16="http://schemas.microsoft.com/office/drawing/2014/main" id="{0ED4837C-E8C6-4E8F-8B79-2D277B50EB46}"/>
                </a:ext>
              </a:extLst>
            </p:cNvPr>
            <p:cNvSpPr/>
            <p:nvPr/>
          </p:nvSpPr>
          <p:spPr>
            <a:xfrm>
              <a:off x="8169057" y="4902237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2" name="Rechteck 81">
              <a:extLst>
                <a:ext uri="{FF2B5EF4-FFF2-40B4-BE49-F238E27FC236}">
                  <a16:creationId xmlns:a16="http://schemas.microsoft.com/office/drawing/2014/main" id="{C0AE5E79-2C4D-4B33-BBDB-29673BC84D89}"/>
                </a:ext>
              </a:extLst>
            </p:cNvPr>
            <p:cNvSpPr/>
            <p:nvPr/>
          </p:nvSpPr>
          <p:spPr>
            <a:xfrm>
              <a:off x="8778875" y="4902237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83" name="Verbinder: gewinkelt 82">
              <a:extLst>
                <a:ext uri="{FF2B5EF4-FFF2-40B4-BE49-F238E27FC236}">
                  <a16:creationId xmlns:a16="http://schemas.microsoft.com/office/drawing/2014/main" id="{35FC9EB8-C9CD-41A6-B921-F1ED8B79B1C9}"/>
                </a:ext>
              </a:extLst>
            </p:cNvPr>
            <p:cNvCxnSpPr>
              <a:cxnSpLocks/>
              <a:stCxn id="45" idx="2"/>
              <a:endCxn id="82" idx="0"/>
            </p:cNvCxnSpPr>
            <p:nvPr/>
          </p:nvCxnSpPr>
          <p:spPr>
            <a:xfrm rot="5400000">
              <a:off x="9125775" y="4442875"/>
              <a:ext cx="190840" cy="727885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Verbinder: gewinkelt 85">
              <a:extLst>
                <a:ext uri="{FF2B5EF4-FFF2-40B4-BE49-F238E27FC236}">
                  <a16:creationId xmlns:a16="http://schemas.microsoft.com/office/drawing/2014/main" id="{CC22C4FF-D6F9-4024-BB0A-66772D1E3C86}"/>
                </a:ext>
              </a:extLst>
            </p:cNvPr>
            <p:cNvCxnSpPr>
              <a:cxnSpLocks/>
              <a:stCxn id="44" idx="2"/>
              <a:endCxn id="80" idx="0"/>
            </p:cNvCxnSpPr>
            <p:nvPr/>
          </p:nvCxnSpPr>
          <p:spPr>
            <a:xfrm rot="16200000" flipH="1">
              <a:off x="7756200" y="4411003"/>
              <a:ext cx="190840" cy="791627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Verbinder: gewinkelt 88">
              <a:extLst>
                <a:ext uri="{FF2B5EF4-FFF2-40B4-BE49-F238E27FC236}">
                  <a16:creationId xmlns:a16="http://schemas.microsoft.com/office/drawing/2014/main" id="{C45480D0-B249-45CD-A2C8-C0C3BBE2918D}"/>
                </a:ext>
              </a:extLst>
            </p:cNvPr>
            <p:cNvCxnSpPr>
              <a:cxnSpLocks/>
              <a:stCxn id="74" idx="2"/>
              <a:endCxn id="41" idx="0"/>
            </p:cNvCxnSpPr>
            <p:nvPr/>
          </p:nvCxnSpPr>
          <p:spPr>
            <a:xfrm rot="16200000" flipH="1">
              <a:off x="8417473" y="5575847"/>
              <a:ext cx="191363" cy="531441"/>
            </a:xfrm>
            <a:prstGeom prst="bentConnector3">
              <a:avLst>
                <a:gd name="adj1" fmla="val 79864"/>
              </a:avLst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Verbinder: gewinkelt 91">
              <a:extLst>
                <a:ext uri="{FF2B5EF4-FFF2-40B4-BE49-F238E27FC236}">
                  <a16:creationId xmlns:a16="http://schemas.microsoft.com/office/drawing/2014/main" id="{042EF386-789F-44E7-8D99-B5488BA7EFB5}"/>
                </a:ext>
              </a:extLst>
            </p:cNvPr>
            <p:cNvCxnSpPr>
              <a:cxnSpLocks/>
              <a:stCxn id="42" idx="0"/>
              <a:endCxn id="76" idx="2"/>
            </p:cNvCxnSpPr>
            <p:nvPr/>
          </p:nvCxnSpPr>
          <p:spPr>
            <a:xfrm rot="16200000" flipV="1">
              <a:off x="8771494" y="5526736"/>
              <a:ext cx="191362" cy="629663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Verbinder: gewinkelt 94">
              <a:extLst>
                <a:ext uri="{FF2B5EF4-FFF2-40B4-BE49-F238E27FC236}">
                  <a16:creationId xmlns:a16="http://schemas.microsoft.com/office/drawing/2014/main" id="{0B3BBAF0-34FE-48EA-B089-F8DB8CD694B8}"/>
                </a:ext>
              </a:extLst>
            </p:cNvPr>
            <p:cNvCxnSpPr>
              <a:cxnSpLocks/>
              <a:stCxn id="43" idx="0"/>
              <a:endCxn id="78" idx="2"/>
            </p:cNvCxnSpPr>
            <p:nvPr/>
          </p:nvCxnSpPr>
          <p:spPr>
            <a:xfrm rot="16200000" flipV="1">
              <a:off x="9125515" y="5477625"/>
              <a:ext cx="191361" cy="727885"/>
            </a:xfrm>
            <a:prstGeom prst="bentConnector3">
              <a:avLst>
                <a:gd name="adj1" fmla="val 77376"/>
              </a:avLst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491BD4F2-A83A-40E8-9CE2-CB52338F0FC3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46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8998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hteck: abgerundete Ecken 62">
            <a:extLst>
              <a:ext uri="{FF2B5EF4-FFF2-40B4-BE49-F238E27FC236}">
                <a16:creationId xmlns:a16="http://schemas.microsoft.com/office/drawing/2014/main" id="{2F91B30C-AC4B-4FA1-B9AB-533B45884C2C}"/>
              </a:ext>
            </a:extLst>
          </p:cNvPr>
          <p:cNvSpPr/>
          <p:nvPr/>
        </p:nvSpPr>
        <p:spPr>
          <a:xfrm>
            <a:off x="6854856" y="1849124"/>
            <a:ext cx="3952481" cy="40639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8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55BCF8-BA60-4EBC-A2EA-95920B5FA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r>
              <a:rPr lang="de-DE" dirty="0"/>
              <a:t>Eingabe:</a:t>
            </a:r>
          </a:p>
          <a:p>
            <a:pPr lvl="1"/>
            <a:r>
              <a:rPr lang="de-DE" dirty="0"/>
              <a:t>Kanten mit mehreren Ports</a:t>
            </a:r>
          </a:p>
          <a:p>
            <a:pPr lvl="1"/>
            <a:r>
              <a:rPr lang="de-DE" b="1" dirty="0"/>
              <a:t>Knotengruppen</a:t>
            </a:r>
          </a:p>
          <a:p>
            <a:pPr lvl="1"/>
            <a:r>
              <a:rPr lang="de-DE" dirty="0"/>
              <a:t>Ports mit mehreren Kanten</a:t>
            </a:r>
          </a:p>
          <a:p>
            <a:pPr lvl="1"/>
            <a:r>
              <a:rPr lang="de-DE" dirty="0"/>
              <a:t>nicht zusammenhängend</a:t>
            </a:r>
          </a:p>
        </p:txBody>
      </p:sp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en-US" dirty="0" err="1"/>
              <a:t>Vorverarbeitung</a:t>
            </a:r>
            <a:r>
              <a:rPr lang="en-US" dirty="0"/>
              <a:t>	</a:t>
            </a:r>
            <a:endParaRPr lang="de-DE" dirty="0"/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625F708F-74D5-4DE6-8A03-5D3CA345DDE4}"/>
              </a:ext>
            </a:extLst>
          </p:cNvPr>
          <p:cNvSpPr/>
          <p:nvPr/>
        </p:nvSpPr>
        <p:spPr>
          <a:xfrm>
            <a:off x="9463309" y="5013775"/>
            <a:ext cx="1166591" cy="733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/>
              <a:t>V2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129DBC4-A721-479C-94CE-41430C0F5865}"/>
              </a:ext>
            </a:extLst>
          </p:cNvPr>
          <p:cNvSpPr/>
          <p:nvPr/>
        </p:nvSpPr>
        <p:spPr>
          <a:xfrm>
            <a:off x="9565096" y="4909272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82E0969-935E-4C4D-8559-334186B009F8}"/>
              </a:ext>
            </a:extLst>
          </p:cNvPr>
          <p:cNvSpPr/>
          <p:nvPr/>
        </p:nvSpPr>
        <p:spPr>
          <a:xfrm>
            <a:off x="9968227" y="4909271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1F3C0D6-A193-4AE8-88A2-5D79E7CB1CCD}"/>
              </a:ext>
            </a:extLst>
          </p:cNvPr>
          <p:cNvSpPr/>
          <p:nvPr/>
        </p:nvSpPr>
        <p:spPr>
          <a:xfrm>
            <a:off x="10371358" y="4909270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00AD0A78-0D4D-464B-B2D2-B7F962F6379D}"/>
              </a:ext>
            </a:extLst>
          </p:cNvPr>
          <p:cNvSpPr/>
          <p:nvPr/>
        </p:nvSpPr>
        <p:spPr>
          <a:xfrm>
            <a:off x="9463309" y="2007562"/>
            <a:ext cx="1166591" cy="733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/>
              <a:t>V4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534E5B71-C5AE-48D8-9C93-B1B0F009F662}"/>
              </a:ext>
            </a:extLst>
          </p:cNvPr>
          <p:cNvSpPr/>
          <p:nvPr/>
        </p:nvSpPr>
        <p:spPr>
          <a:xfrm>
            <a:off x="7025997" y="2007562"/>
            <a:ext cx="1166591" cy="733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/>
              <a:t>V3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B1A755B-B571-47AC-ABCB-32C448DC75AE}"/>
              </a:ext>
            </a:extLst>
          </p:cNvPr>
          <p:cNvSpPr/>
          <p:nvPr/>
        </p:nvSpPr>
        <p:spPr>
          <a:xfrm>
            <a:off x="9731825" y="2740714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BC4868F2-142A-472A-84BD-DC946716D6ED}"/>
              </a:ext>
            </a:extLst>
          </p:cNvPr>
          <p:cNvSpPr/>
          <p:nvPr/>
        </p:nvSpPr>
        <p:spPr>
          <a:xfrm>
            <a:off x="10208507" y="2739878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22E4AE5-8C01-4768-9585-FB3F4A324301}"/>
              </a:ext>
            </a:extLst>
          </p:cNvPr>
          <p:cNvSpPr/>
          <p:nvPr/>
        </p:nvSpPr>
        <p:spPr>
          <a:xfrm>
            <a:off x="7130966" y="2740718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4B635007-8D46-42EE-8B96-B9F747DCE468}"/>
              </a:ext>
            </a:extLst>
          </p:cNvPr>
          <p:cNvSpPr/>
          <p:nvPr/>
        </p:nvSpPr>
        <p:spPr>
          <a:xfrm>
            <a:off x="7937228" y="2740716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9C084687-38C3-4026-998C-890CEA7FB47C}"/>
              </a:ext>
            </a:extLst>
          </p:cNvPr>
          <p:cNvSpPr/>
          <p:nvPr/>
        </p:nvSpPr>
        <p:spPr>
          <a:xfrm>
            <a:off x="7025997" y="5013773"/>
            <a:ext cx="1166591" cy="733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/>
              <a:t>V1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764287C4-2BC1-49DE-97D0-7D8B306D55D7}"/>
              </a:ext>
            </a:extLst>
          </p:cNvPr>
          <p:cNvSpPr/>
          <p:nvPr/>
        </p:nvSpPr>
        <p:spPr>
          <a:xfrm>
            <a:off x="7127784" y="4909270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2CD9112-22DA-459F-88BB-CF40ED7AD260}"/>
              </a:ext>
            </a:extLst>
          </p:cNvPr>
          <p:cNvSpPr/>
          <p:nvPr/>
        </p:nvSpPr>
        <p:spPr>
          <a:xfrm>
            <a:off x="7934046" y="4909268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Verbinder: gewinkelt 17">
            <a:extLst>
              <a:ext uri="{FF2B5EF4-FFF2-40B4-BE49-F238E27FC236}">
                <a16:creationId xmlns:a16="http://schemas.microsoft.com/office/drawing/2014/main" id="{67FCDCDA-3563-44B0-B758-B742F9639B93}"/>
              </a:ext>
            </a:extLst>
          </p:cNvPr>
          <p:cNvCxnSpPr>
            <a:cxnSpLocks/>
            <a:stCxn id="6" idx="0"/>
            <a:endCxn id="12" idx="2"/>
          </p:cNvCxnSpPr>
          <p:nvPr/>
        </p:nvCxnSpPr>
        <p:spPr>
          <a:xfrm rot="5400000" flipH="1" flipV="1">
            <a:off x="8932733" y="3555122"/>
            <a:ext cx="2064891" cy="643411"/>
          </a:xfrm>
          <a:prstGeom prst="bentConnector3">
            <a:avLst>
              <a:gd name="adj1" fmla="val 56689"/>
            </a:avLst>
          </a:prstGeom>
          <a:ln w="381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Verbinder: gewinkelt 18">
            <a:extLst>
              <a:ext uri="{FF2B5EF4-FFF2-40B4-BE49-F238E27FC236}">
                <a16:creationId xmlns:a16="http://schemas.microsoft.com/office/drawing/2014/main" id="{E9A806A3-76A5-4400-B771-349D75191828}"/>
              </a:ext>
            </a:extLst>
          </p:cNvPr>
          <p:cNvCxnSpPr>
            <a:cxnSpLocks/>
            <a:stCxn id="8" idx="0"/>
            <a:endCxn id="14" idx="2"/>
          </p:cNvCxnSpPr>
          <p:nvPr/>
        </p:nvCxnSpPr>
        <p:spPr>
          <a:xfrm rot="16200000" flipV="1">
            <a:off x="8200645" y="2660180"/>
            <a:ext cx="2064051" cy="2434130"/>
          </a:xfrm>
          <a:prstGeom prst="bentConnector3">
            <a:avLst>
              <a:gd name="adj1" fmla="val 80919"/>
            </a:avLst>
          </a:prstGeom>
          <a:ln w="381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Verbinder: gewinkelt 19">
            <a:extLst>
              <a:ext uri="{FF2B5EF4-FFF2-40B4-BE49-F238E27FC236}">
                <a16:creationId xmlns:a16="http://schemas.microsoft.com/office/drawing/2014/main" id="{4D44D461-9D2C-4B5A-A634-22FD28783450}"/>
              </a:ext>
            </a:extLst>
          </p:cNvPr>
          <p:cNvCxnSpPr>
            <a:cxnSpLocks/>
            <a:stCxn id="7" idx="0"/>
            <a:endCxn id="23" idx="2"/>
          </p:cNvCxnSpPr>
          <p:nvPr/>
        </p:nvCxnSpPr>
        <p:spPr>
          <a:xfrm rot="16200000" flipV="1">
            <a:off x="7797513" y="2660180"/>
            <a:ext cx="2064052" cy="2434130"/>
          </a:xfrm>
          <a:prstGeom prst="bentConnector3">
            <a:avLst>
              <a:gd name="adj1" fmla="val 72842"/>
            </a:avLst>
          </a:prstGeom>
          <a:ln w="381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Verbinder: gewinkelt 20">
            <a:extLst>
              <a:ext uri="{FF2B5EF4-FFF2-40B4-BE49-F238E27FC236}">
                <a16:creationId xmlns:a16="http://schemas.microsoft.com/office/drawing/2014/main" id="{D7A7F804-5228-4F4E-96EF-6F53A553BD16}"/>
              </a:ext>
            </a:extLst>
          </p:cNvPr>
          <p:cNvCxnSpPr>
            <a:cxnSpLocks/>
            <a:stCxn id="17" idx="0"/>
            <a:endCxn id="11" idx="2"/>
          </p:cNvCxnSpPr>
          <p:nvPr/>
        </p:nvCxnSpPr>
        <p:spPr>
          <a:xfrm rot="5400000" flipH="1" flipV="1">
            <a:off x="7879287" y="2978354"/>
            <a:ext cx="2064051" cy="1797779"/>
          </a:xfrm>
          <a:prstGeom prst="bentConnector3">
            <a:avLst>
              <a:gd name="adj1" fmla="val 64767"/>
            </a:avLst>
          </a:prstGeom>
          <a:ln w="381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eck 22">
            <a:extLst>
              <a:ext uri="{FF2B5EF4-FFF2-40B4-BE49-F238E27FC236}">
                <a16:creationId xmlns:a16="http://schemas.microsoft.com/office/drawing/2014/main" id="{F9E3F231-E3FD-400E-9CFE-FC4C68C12E09}"/>
              </a:ext>
            </a:extLst>
          </p:cNvPr>
          <p:cNvSpPr/>
          <p:nvPr/>
        </p:nvSpPr>
        <p:spPr>
          <a:xfrm>
            <a:off x="7534097" y="2740716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1F0CF65D-41F7-4208-996B-FDFB2174799F}"/>
              </a:ext>
            </a:extLst>
          </p:cNvPr>
          <p:cNvGrpSpPr/>
          <p:nvPr/>
        </p:nvGrpSpPr>
        <p:grpSpPr>
          <a:xfrm>
            <a:off x="9721300" y="1480649"/>
            <a:ext cx="633436" cy="527331"/>
            <a:chOff x="9721300" y="1480649"/>
            <a:chExt cx="633436" cy="527331"/>
          </a:xfrm>
        </p:grpSpPr>
        <p:sp>
          <p:nvSpPr>
            <p:cNvPr id="65" name="Rechteck 64">
              <a:extLst>
                <a:ext uri="{FF2B5EF4-FFF2-40B4-BE49-F238E27FC236}">
                  <a16:creationId xmlns:a16="http://schemas.microsoft.com/office/drawing/2014/main" id="{E76DAF03-836A-463D-9006-6ACB3E754686}"/>
                </a:ext>
              </a:extLst>
            </p:cNvPr>
            <p:cNvSpPr/>
            <p:nvPr/>
          </p:nvSpPr>
          <p:spPr>
            <a:xfrm>
              <a:off x="9721300" y="1903477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" name="Rechteck 66">
              <a:extLst>
                <a:ext uri="{FF2B5EF4-FFF2-40B4-BE49-F238E27FC236}">
                  <a16:creationId xmlns:a16="http://schemas.microsoft.com/office/drawing/2014/main" id="{5FCC533E-B271-4ACF-856D-F9DE0D582AA8}"/>
                </a:ext>
              </a:extLst>
            </p:cNvPr>
            <p:cNvSpPr/>
            <p:nvPr/>
          </p:nvSpPr>
          <p:spPr>
            <a:xfrm>
              <a:off x="10197982" y="1902641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4" name="Gerader Verbinder 73">
              <a:extLst>
                <a:ext uri="{FF2B5EF4-FFF2-40B4-BE49-F238E27FC236}">
                  <a16:creationId xmlns:a16="http://schemas.microsoft.com/office/drawing/2014/main" id="{236C1D66-46FA-4D07-AFBA-5DD9DF1D136F}"/>
                </a:ext>
              </a:extLst>
            </p:cNvPr>
            <p:cNvCxnSpPr>
              <a:cxnSpLocks/>
              <a:stCxn id="65" idx="0"/>
            </p:cNvCxnSpPr>
            <p:nvPr/>
          </p:nvCxnSpPr>
          <p:spPr>
            <a:xfrm flipV="1">
              <a:off x="9799677" y="1481485"/>
              <a:ext cx="0" cy="421992"/>
            </a:xfrm>
            <a:prstGeom prst="line">
              <a:avLst/>
            </a:prstGeom>
            <a:ln w="3810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Gerader Verbinder 77">
              <a:extLst>
                <a:ext uri="{FF2B5EF4-FFF2-40B4-BE49-F238E27FC236}">
                  <a16:creationId xmlns:a16="http://schemas.microsoft.com/office/drawing/2014/main" id="{C48F24FB-E922-4506-BAD3-C1D51E2AC3DD}"/>
                </a:ext>
              </a:extLst>
            </p:cNvPr>
            <p:cNvCxnSpPr>
              <a:cxnSpLocks/>
              <a:stCxn id="67" idx="0"/>
            </p:cNvCxnSpPr>
            <p:nvPr/>
          </p:nvCxnSpPr>
          <p:spPr>
            <a:xfrm flipV="1">
              <a:off x="10276359" y="1480649"/>
              <a:ext cx="0" cy="421992"/>
            </a:xfrm>
            <a:prstGeom prst="line">
              <a:avLst/>
            </a:prstGeom>
            <a:ln w="3810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2B9182E3-ED15-4F30-8D0D-29409DC70CC6}"/>
              </a:ext>
            </a:extLst>
          </p:cNvPr>
          <p:cNvGrpSpPr/>
          <p:nvPr/>
        </p:nvGrpSpPr>
        <p:grpSpPr>
          <a:xfrm>
            <a:off x="9731825" y="5746928"/>
            <a:ext cx="633436" cy="525659"/>
            <a:chOff x="9731825" y="5746928"/>
            <a:chExt cx="633436" cy="525659"/>
          </a:xfrm>
        </p:grpSpPr>
        <p:sp>
          <p:nvSpPr>
            <p:cNvPr id="69" name="Rechteck 68">
              <a:extLst>
                <a:ext uri="{FF2B5EF4-FFF2-40B4-BE49-F238E27FC236}">
                  <a16:creationId xmlns:a16="http://schemas.microsoft.com/office/drawing/2014/main" id="{BCE647B1-DF15-44F3-AC6B-9B8FB57C6C75}"/>
                </a:ext>
              </a:extLst>
            </p:cNvPr>
            <p:cNvSpPr/>
            <p:nvPr/>
          </p:nvSpPr>
          <p:spPr>
            <a:xfrm>
              <a:off x="9731825" y="5746928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Rechteck 70">
              <a:extLst>
                <a:ext uri="{FF2B5EF4-FFF2-40B4-BE49-F238E27FC236}">
                  <a16:creationId xmlns:a16="http://schemas.microsoft.com/office/drawing/2014/main" id="{19A64D01-4C2C-4BB8-986E-B4BC0A1A105A}"/>
                </a:ext>
              </a:extLst>
            </p:cNvPr>
            <p:cNvSpPr/>
            <p:nvPr/>
          </p:nvSpPr>
          <p:spPr>
            <a:xfrm>
              <a:off x="10208507" y="5746928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80" name="Gerader Verbinder 79">
              <a:extLst>
                <a:ext uri="{FF2B5EF4-FFF2-40B4-BE49-F238E27FC236}">
                  <a16:creationId xmlns:a16="http://schemas.microsoft.com/office/drawing/2014/main" id="{0BBC5165-05ED-4253-8D47-CBA71704DD77}"/>
                </a:ext>
              </a:extLst>
            </p:cNvPr>
            <p:cNvCxnSpPr>
              <a:cxnSpLocks/>
              <a:endCxn id="69" idx="2"/>
            </p:cNvCxnSpPr>
            <p:nvPr/>
          </p:nvCxnSpPr>
          <p:spPr>
            <a:xfrm flipV="1">
              <a:off x="9810202" y="5851431"/>
              <a:ext cx="0" cy="421156"/>
            </a:xfrm>
            <a:prstGeom prst="line">
              <a:avLst/>
            </a:prstGeom>
            <a:ln w="3810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Gerader Verbinder 83">
              <a:extLst>
                <a:ext uri="{FF2B5EF4-FFF2-40B4-BE49-F238E27FC236}">
                  <a16:creationId xmlns:a16="http://schemas.microsoft.com/office/drawing/2014/main" id="{FD78C645-CC7E-48BC-9CFE-4C4891BC06B6}"/>
                </a:ext>
              </a:extLst>
            </p:cNvPr>
            <p:cNvCxnSpPr>
              <a:cxnSpLocks/>
              <a:endCxn id="71" idx="2"/>
            </p:cNvCxnSpPr>
            <p:nvPr/>
          </p:nvCxnSpPr>
          <p:spPr>
            <a:xfrm flipV="1">
              <a:off x="10286884" y="5851431"/>
              <a:ext cx="0" cy="421156"/>
            </a:xfrm>
            <a:prstGeom prst="line">
              <a:avLst/>
            </a:prstGeom>
            <a:ln w="3810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8" name="Gerader Verbinder 87">
            <a:extLst>
              <a:ext uri="{FF2B5EF4-FFF2-40B4-BE49-F238E27FC236}">
                <a16:creationId xmlns:a16="http://schemas.microsoft.com/office/drawing/2014/main" id="{4C48947C-8825-41F0-9A04-B898E61C7BAA}"/>
              </a:ext>
            </a:extLst>
          </p:cNvPr>
          <p:cNvCxnSpPr>
            <a:cxnSpLocks/>
            <a:stCxn id="16" idx="0"/>
            <a:endCxn id="13" idx="2"/>
          </p:cNvCxnSpPr>
          <p:nvPr/>
        </p:nvCxnSpPr>
        <p:spPr>
          <a:xfrm flipV="1">
            <a:off x="7206161" y="2845221"/>
            <a:ext cx="3182" cy="2064049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B73D1B48-22A9-44A0-9F33-8919AA222734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47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660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hteck: abgerundete Ecken 62">
            <a:extLst>
              <a:ext uri="{FF2B5EF4-FFF2-40B4-BE49-F238E27FC236}">
                <a16:creationId xmlns:a16="http://schemas.microsoft.com/office/drawing/2014/main" id="{2F91B30C-AC4B-4FA1-B9AB-533B45884C2C}"/>
              </a:ext>
            </a:extLst>
          </p:cNvPr>
          <p:cNvSpPr/>
          <p:nvPr/>
        </p:nvSpPr>
        <p:spPr>
          <a:xfrm>
            <a:off x="8342811" y="3134458"/>
            <a:ext cx="1175657" cy="71410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8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55BCF8-BA60-4EBC-A2EA-95920B5FA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r>
              <a:rPr lang="de-DE" dirty="0"/>
              <a:t>Eingabe:</a:t>
            </a:r>
          </a:p>
          <a:p>
            <a:pPr lvl="1"/>
            <a:r>
              <a:rPr lang="de-DE" dirty="0"/>
              <a:t>Kanten mit mehreren Ports</a:t>
            </a:r>
          </a:p>
          <a:p>
            <a:pPr lvl="1"/>
            <a:r>
              <a:rPr lang="de-DE" b="1" dirty="0"/>
              <a:t>Knotengruppen</a:t>
            </a:r>
          </a:p>
          <a:p>
            <a:pPr lvl="1"/>
            <a:r>
              <a:rPr lang="de-DE" dirty="0"/>
              <a:t>Ports mit mehreren Kanten</a:t>
            </a:r>
          </a:p>
          <a:p>
            <a:pPr lvl="1"/>
            <a:r>
              <a:rPr lang="de-DE" dirty="0"/>
              <a:t>nicht zusammenhängend</a:t>
            </a:r>
          </a:p>
        </p:txBody>
      </p:sp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en-US" dirty="0" err="1"/>
              <a:t>Vorverarbeitung</a:t>
            </a:r>
            <a:r>
              <a:rPr lang="en-US" dirty="0"/>
              <a:t>	</a:t>
            </a:r>
            <a:endParaRPr lang="de-DE" dirty="0"/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CD869B03-2D75-4B94-A5A6-BE73CD632568}"/>
              </a:ext>
            </a:extLst>
          </p:cNvPr>
          <p:cNvGrpSpPr/>
          <p:nvPr/>
        </p:nvGrpSpPr>
        <p:grpSpPr>
          <a:xfrm>
            <a:off x="8617128" y="2608172"/>
            <a:ext cx="633436" cy="527331"/>
            <a:chOff x="8617128" y="2608172"/>
            <a:chExt cx="633436" cy="527331"/>
          </a:xfrm>
        </p:grpSpPr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117973DE-3670-4035-A866-EC89AEF27EAE}"/>
                </a:ext>
              </a:extLst>
            </p:cNvPr>
            <p:cNvSpPr/>
            <p:nvPr/>
          </p:nvSpPr>
          <p:spPr>
            <a:xfrm>
              <a:off x="8617128" y="3031000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69B75FB3-675F-4A6C-9AE4-0DA038DE5730}"/>
                </a:ext>
              </a:extLst>
            </p:cNvPr>
            <p:cNvSpPr/>
            <p:nvPr/>
          </p:nvSpPr>
          <p:spPr>
            <a:xfrm>
              <a:off x="9093810" y="3030164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A09677F1-95DA-41B8-9600-E95B4D134D09}"/>
                </a:ext>
              </a:extLst>
            </p:cNvPr>
            <p:cNvCxnSpPr>
              <a:cxnSpLocks/>
              <a:stCxn id="25" idx="0"/>
            </p:cNvCxnSpPr>
            <p:nvPr/>
          </p:nvCxnSpPr>
          <p:spPr>
            <a:xfrm flipV="1">
              <a:off x="8695505" y="2609008"/>
              <a:ext cx="0" cy="421992"/>
            </a:xfrm>
            <a:prstGeom prst="line">
              <a:avLst/>
            </a:prstGeom>
            <a:ln w="3810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Gerader Verbinder 29">
              <a:extLst>
                <a:ext uri="{FF2B5EF4-FFF2-40B4-BE49-F238E27FC236}">
                  <a16:creationId xmlns:a16="http://schemas.microsoft.com/office/drawing/2014/main" id="{40ED466E-68BC-4A70-BFFF-CA9163C00894}"/>
                </a:ext>
              </a:extLst>
            </p:cNvPr>
            <p:cNvCxnSpPr>
              <a:cxnSpLocks/>
              <a:stCxn id="26" idx="0"/>
            </p:cNvCxnSpPr>
            <p:nvPr/>
          </p:nvCxnSpPr>
          <p:spPr>
            <a:xfrm flipV="1">
              <a:off x="9172187" y="2608172"/>
              <a:ext cx="0" cy="421992"/>
            </a:xfrm>
            <a:prstGeom prst="line">
              <a:avLst/>
            </a:prstGeom>
            <a:ln w="3810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2331AF9A-2435-4FF9-9529-5873D0098FE0}"/>
              </a:ext>
            </a:extLst>
          </p:cNvPr>
          <p:cNvGrpSpPr/>
          <p:nvPr/>
        </p:nvGrpSpPr>
        <p:grpSpPr>
          <a:xfrm>
            <a:off x="8617128" y="3849188"/>
            <a:ext cx="633436" cy="525659"/>
            <a:chOff x="8617128" y="3849188"/>
            <a:chExt cx="633436" cy="525659"/>
          </a:xfrm>
        </p:grpSpPr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A19861C2-C28C-4C2C-80E9-72DF7DBEECB6}"/>
                </a:ext>
              </a:extLst>
            </p:cNvPr>
            <p:cNvSpPr/>
            <p:nvPr/>
          </p:nvSpPr>
          <p:spPr>
            <a:xfrm>
              <a:off x="8617128" y="3849188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4189BAA1-0F49-4CD8-888D-CB15A235C25D}"/>
                </a:ext>
              </a:extLst>
            </p:cNvPr>
            <p:cNvSpPr/>
            <p:nvPr/>
          </p:nvSpPr>
          <p:spPr>
            <a:xfrm>
              <a:off x="9093810" y="3849188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83013685-8AF0-47CB-A9E6-9CE93294D42A}"/>
                </a:ext>
              </a:extLst>
            </p:cNvPr>
            <p:cNvCxnSpPr>
              <a:cxnSpLocks/>
              <a:endCxn id="27" idx="2"/>
            </p:cNvCxnSpPr>
            <p:nvPr/>
          </p:nvCxnSpPr>
          <p:spPr>
            <a:xfrm flipV="1">
              <a:off x="8695505" y="3953691"/>
              <a:ext cx="0" cy="421156"/>
            </a:xfrm>
            <a:prstGeom prst="line">
              <a:avLst/>
            </a:prstGeom>
            <a:ln w="3810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Gerader Verbinder 31">
              <a:extLst>
                <a:ext uri="{FF2B5EF4-FFF2-40B4-BE49-F238E27FC236}">
                  <a16:creationId xmlns:a16="http://schemas.microsoft.com/office/drawing/2014/main" id="{E6A6CE1E-1102-4F11-B0E3-B8F98DA5F718}"/>
                </a:ext>
              </a:extLst>
            </p:cNvPr>
            <p:cNvCxnSpPr>
              <a:cxnSpLocks/>
              <a:endCxn id="28" idx="2"/>
            </p:cNvCxnSpPr>
            <p:nvPr/>
          </p:nvCxnSpPr>
          <p:spPr>
            <a:xfrm flipV="1">
              <a:off x="9172187" y="3953691"/>
              <a:ext cx="0" cy="421156"/>
            </a:xfrm>
            <a:prstGeom prst="line">
              <a:avLst/>
            </a:prstGeom>
            <a:ln w="3810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FD922DD7-6065-4AF6-BB57-63087D53716D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48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050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55BCF8-BA60-4EBC-A2EA-95920B5FA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r>
              <a:rPr lang="de-DE" dirty="0"/>
              <a:t>Eingabe:</a:t>
            </a:r>
          </a:p>
          <a:p>
            <a:pPr lvl="1"/>
            <a:r>
              <a:rPr lang="de-DE" dirty="0"/>
              <a:t>Kanten mit mehreren Ports</a:t>
            </a:r>
          </a:p>
          <a:p>
            <a:pPr lvl="1"/>
            <a:r>
              <a:rPr lang="de-DE" b="1" dirty="0"/>
              <a:t>Knotengruppen</a:t>
            </a:r>
          </a:p>
          <a:p>
            <a:pPr marL="914400" lvl="2" indent="0">
              <a:buNone/>
            </a:pPr>
            <a:r>
              <a:rPr lang="de-DE" dirty="0" err="1"/>
              <a:t>TouchingPair</a:t>
            </a:r>
            <a:endParaRPr lang="de-DE" dirty="0"/>
          </a:p>
          <a:p>
            <a:pPr marL="914400" lvl="2" indent="0">
              <a:buNone/>
            </a:pPr>
            <a:r>
              <a:rPr lang="de-DE" dirty="0" err="1"/>
              <a:t>PortPairing</a:t>
            </a:r>
            <a:endParaRPr lang="de-DE" dirty="0"/>
          </a:p>
          <a:p>
            <a:pPr lvl="1"/>
            <a:r>
              <a:rPr lang="de-DE" dirty="0"/>
              <a:t>Ports mit mehreren Kanten</a:t>
            </a:r>
          </a:p>
          <a:p>
            <a:pPr lvl="1"/>
            <a:r>
              <a:rPr lang="de-DE" dirty="0"/>
              <a:t>nicht zusammenhängend</a:t>
            </a:r>
          </a:p>
        </p:txBody>
      </p:sp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en-US" dirty="0" err="1"/>
              <a:t>Vorverarbeitung</a:t>
            </a:r>
            <a:r>
              <a:rPr lang="en-US" dirty="0"/>
              <a:t>	</a:t>
            </a:r>
            <a:endParaRPr lang="de-DE" dirty="0"/>
          </a:p>
        </p:txBody>
      </p:sp>
      <p:sp>
        <p:nvSpPr>
          <p:cNvPr id="38" name="Rechteck: abgerundete Ecken 37">
            <a:extLst>
              <a:ext uri="{FF2B5EF4-FFF2-40B4-BE49-F238E27FC236}">
                <a16:creationId xmlns:a16="http://schemas.microsoft.com/office/drawing/2014/main" id="{50D70490-D125-4FB6-A004-B5338DFD5811}"/>
              </a:ext>
            </a:extLst>
          </p:cNvPr>
          <p:cNvSpPr/>
          <p:nvPr/>
        </p:nvSpPr>
        <p:spPr>
          <a:xfrm>
            <a:off x="7164068" y="3062422"/>
            <a:ext cx="3349541" cy="733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/>
              <a:t>V1</a:t>
            </a:r>
          </a:p>
        </p:txBody>
      </p:sp>
      <p:sp>
        <p:nvSpPr>
          <p:cNvPr id="41" name="Rechteck: abgerundete Ecken 40">
            <a:extLst>
              <a:ext uri="{FF2B5EF4-FFF2-40B4-BE49-F238E27FC236}">
                <a16:creationId xmlns:a16="http://schemas.microsoft.com/office/drawing/2014/main" id="{DFD4125A-07E9-4F69-BEDE-3E4E786DE087}"/>
              </a:ext>
            </a:extLst>
          </p:cNvPr>
          <p:cNvSpPr/>
          <p:nvPr/>
        </p:nvSpPr>
        <p:spPr>
          <a:xfrm>
            <a:off x="7164068" y="3795577"/>
            <a:ext cx="3349541" cy="733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/>
              <a:t>V2</a:t>
            </a:r>
          </a:p>
        </p:txBody>
      </p: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0929EDA2-9F86-445E-9A92-AF506B4E5297}"/>
              </a:ext>
            </a:extLst>
          </p:cNvPr>
          <p:cNvCxnSpPr>
            <a:cxnSpLocks/>
            <a:stCxn id="39" idx="0"/>
          </p:cNvCxnSpPr>
          <p:nvPr/>
        </p:nvCxnSpPr>
        <p:spPr>
          <a:xfrm flipV="1">
            <a:off x="7368210" y="2671691"/>
            <a:ext cx="0" cy="288260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3EF57B9B-656D-451C-90D0-E72D38E12C33}"/>
              </a:ext>
            </a:extLst>
          </p:cNvPr>
          <p:cNvCxnSpPr>
            <a:cxnSpLocks/>
            <a:endCxn id="47" idx="2"/>
          </p:cNvCxnSpPr>
          <p:nvPr/>
        </p:nvCxnSpPr>
        <p:spPr>
          <a:xfrm flipV="1">
            <a:off x="7368210" y="4631203"/>
            <a:ext cx="0" cy="213794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hteck 38">
            <a:extLst>
              <a:ext uri="{FF2B5EF4-FFF2-40B4-BE49-F238E27FC236}">
                <a16:creationId xmlns:a16="http://schemas.microsoft.com/office/drawing/2014/main" id="{16539D8F-983C-4CB4-BED4-1A28A5BA7BB5}"/>
              </a:ext>
            </a:extLst>
          </p:cNvPr>
          <p:cNvSpPr/>
          <p:nvPr/>
        </p:nvSpPr>
        <p:spPr>
          <a:xfrm>
            <a:off x="7289833" y="2959951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1AAF47D6-B222-4E25-81C6-A418001969FE}"/>
              </a:ext>
            </a:extLst>
          </p:cNvPr>
          <p:cNvSpPr/>
          <p:nvPr/>
        </p:nvSpPr>
        <p:spPr>
          <a:xfrm>
            <a:off x="7289833" y="4526700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0" name="Gerader Verbinder 59">
            <a:extLst>
              <a:ext uri="{FF2B5EF4-FFF2-40B4-BE49-F238E27FC236}">
                <a16:creationId xmlns:a16="http://schemas.microsoft.com/office/drawing/2014/main" id="{2B585027-5FFD-4611-BCF6-3843B0C731DD}"/>
              </a:ext>
            </a:extLst>
          </p:cNvPr>
          <p:cNvCxnSpPr>
            <a:cxnSpLocks/>
            <a:stCxn id="47" idx="0"/>
            <a:endCxn id="39" idx="2"/>
          </p:cNvCxnSpPr>
          <p:nvPr/>
        </p:nvCxnSpPr>
        <p:spPr>
          <a:xfrm flipV="1">
            <a:off x="7368210" y="3064454"/>
            <a:ext cx="0" cy="1462246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Gerader Verbinder 62">
            <a:extLst>
              <a:ext uri="{FF2B5EF4-FFF2-40B4-BE49-F238E27FC236}">
                <a16:creationId xmlns:a16="http://schemas.microsoft.com/office/drawing/2014/main" id="{8CB041F0-7FA0-40C6-9181-BA987501BC1D}"/>
              </a:ext>
            </a:extLst>
          </p:cNvPr>
          <p:cNvCxnSpPr>
            <a:cxnSpLocks/>
            <a:stCxn id="65" idx="0"/>
          </p:cNvCxnSpPr>
          <p:nvPr/>
        </p:nvCxnSpPr>
        <p:spPr>
          <a:xfrm flipV="1">
            <a:off x="7857955" y="2671691"/>
            <a:ext cx="0" cy="288260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Gerader Verbinder 63">
            <a:extLst>
              <a:ext uri="{FF2B5EF4-FFF2-40B4-BE49-F238E27FC236}">
                <a16:creationId xmlns:a16="http://schemas.microsoft.com/office/drawing/2014/main" id="{7AB16EAA-EB22-4EDF-822B-C1797EF335C2}"/>
              </a:ext>
            </a:extLst>
          </p:cNvPr>
          <p:cNvCxnSpPr>
            <a:cxnSpLocks/>
            <a:endCxn id="66" idx="2"/>
          </p:cNvCxnSpPr>
          <p:nvPr/>
        </p:nvCxnSpPr>
        <p:spPr>
          <a:xfrm flipV="1">
            <a:off x="7857955" y="4631203"/>
            <a:ext cx="0" cy="213794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Rechteck 64">
            <a:extLst>
              <a:ext uri="{FF2B5EF4-FFF2-40B4-BE49-F238E27FC236}">
                <a16:creationId xmlns:a16="http://schemas.microsoft.com/office/drawing/2014/main" id="{5DC14BAD-9422-43B4-AAF4-889F2D9C4770}"/>
              </a:ext>
            </a:extLst>
          </p:cNvPr>
          <p:cNvSpPr/>
          <p:nvPr/>
        </p:nvSpPr>
        <p:spPr>
          <a:xfrm>
            <a:off x="7779578" y="2959951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D2B2CD4D-C270-429B-9BC2-EF213D57BA1D}"/>
              </a:ext>
            </a:extLst>
          </p:cNvPr>
          <p:cNvSpPr/>
          <p:nvPr/>
        </p:nvSpPr>
        <p:spPr>
          <a:xfrm>
            <a:off x="7779578" y="4526700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7" name="Gerader Verbinder 66">
            <a:extLst>
              <a:ext uri="{FF2B5EF4-FFF2-40B4-BE49-F238E27FC236}">
                <a16:creationId xmlns:a16="http://schemas.microsoft.com/office/drawing/2014/main" id="{B322C2C7-2F17-4F26-BF8B-ED965882548C}"/>
              </a:ext>
            </a:extLst>
          </p:cNvPr>
          <p:cNvCxnSpPr>
            <a:cxnSpLocks/>
            <a:stCxn id="66" idx="0"/>
            <a:endCxn id="65" idx="2"/>
          </p:cNvCxnSpPr>
          <p:nvPr/>
        </p:nvCxnSpPr>
        <p:spPr>
          <a:xfrm flipV="1">
            <a:off x="7857955" y="3064454"/>
            <a:ext cx="0" cy="1462246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Gerader Verbinder 68">
            <a:extLst>
              <a:ext uri="{FF2B5EF4-FFF2-40B4-BE49-F238E27FC236}">
                <a16:creationId xmlns:a16="http://schemas.microsoft.com/office/drawing/2014/main" id="{1E09F6FB-4499-44D5-B511-E63514413BF9}"/>
              </a:ext>
            </a:extLst>
          </p:cNvPr>
          <p:cNvCxnSpPr>
            <a:cxnSpLocks/>
            <a:stCxn id="71" idx="0"/>
          </p:cNvCxnSpPr>
          <p:nvPr/>
        </p:nvCxnSpPr>
        <p:spPr>
          <a:xfrm flipV="1">
            <a:off x="8347700" y="2671691"/>
            <a:ext cx="0" cy="288260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Gerader Verbinder 69">
            <a:extLst>
              <a:ext uri="{FF2B5EF4-FFF2-40B4-BE49-F238E27FC236}">
                <a16:creationId xmlns:a16="http://schemas.microsoft.com/office/drawing/2014/main" id="{59DBB870-55CB-4F26-BC17-6A9B550AE255}"/>
              </a:ext>
            </a:extLst>
          </p:cNvPr>
          <p:cNvCxnSpPr>
            <a:cxnSpLocks/>
            <a:endCxn id="72" idx="2"/>
          </p:cNvCxnSpPr>
          <p:nvPr/>
        </p:nvCxnSpPr>
        <p:spPr>
          <a:xfrm flipV="1">
            <a:off x="8347700" y="4631203"/>
            <a:ext cx="0" cy="213794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1" name="Rechteck 70">
            <a:extLst>
              <a:ext uri="{FF2B5EF4-FFF2-40B4-BE49-F238E27FC236}">
                <a16:creationId xmlns:a16="http://schemas.microsoft.com/office/drawing/2014/main" id="{2C01CBE8-0C8A-4B67-A74E-21B32761ADF0}"/>
              </a:ext>
            </a:extLst>
          </p:cNvPr>
          <p:cNvSpPr/>
          <p:nvPr/>
        </p:nvSpPr>
        <p:spPr>
          <a:xfrm>
            <a:off x="8269323" y="2959951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A6BEE498-AE81-44DB-849D-8316D1C08D18}"/>
              </a:ext>
            </a:extLst>
          </p:cNvPr>
          <p:cNvSpPr/>
          <p:nvPr/>
        </p:nvSpPr>
        <p:spPr>
          <a:xfrm>
            <a:off x="8269323" y="4526700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3" name="Gerader Verbinder 72">
            <a:extLst>
              <a:ext uri="{FF2B5EF4-FFF2-40B4-BE49-F238E27FC236}">
                <a16:creationId xmlns:a16="http://schemas.microsoft.com/office/drawing/2014/main" id="{DBA81AEA-48F2-4C5D-B4D0-1CAF6C0D4BA7}"/>
              </a:ext>
            </a:extLst>
          </p:cNvPr>
          <p:cNvCxnSpPr>
            <a:cxnSpLocks/>
            <a:stCxn id="72" idx="0"/>
            <a:endCxn id="71" idx="2"/>
          </p:cNvCxnSpPr>
          <p:nvPr/>
        </p:nvCxnSpPr>
        <p:spPr>
          <a:xfrm flipV="1">
            <a:off x="8347700" y="3064454"/>
            <a:ext cx="0" cy="1462246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Gerader Verbinder 74">
            <a:extLst>
              <a:ext uri="{FF2B5EF4-FFF2-40B4-BE49-F238E27FC236}">
                <a16:creationId xmlns:a16="http://schemas.microsoft.com/office/drawing/2014/main" id="{6E239EDA-FB21-4D49-BEAA-580C7AE78961}"/>
              </a:ext>
            </a:extLst>
          </p:cNvPr>
          <p:cNvCxnSpPr>
            <a:cxnSpLocks/>
            <a:stCxn id="77" idx="0"/>
          </p:cNvCxnSpPr>
          <p:nvPr/>
        </p:nvCxnSpPr>
        <p:spPr>
          <a:xfrm flipV="1">
            <a:off x="8837445" y="2671691"/>
            <a:ext cx="0" cy="288260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Gerader Verbinder 75">
            <a:extLst>
              <a:ext uri="{FF2B5EF4-FFF2-40B4-BE49-F238E27FC236}">
                <a16:creationId xmlns:a16="http://schemas.microsoft.com/office/drawing/2014/main" id="{088BA631-7703-4BEE-8F15-34E5293EBC0D}"/>
              </a:ext>
            </a:extLst>
          </p:cNvPr>
          <p:cNvCxnSpPr>
            <a:cxnSpLocks/>
            <a:endCxn id="78" idx="2"/>
          </p:cNvCxnSpPr>
          <p:nvPr/>
        </p:nvCxnSpPr>
        <p:spPr>
          <a:xfrm flipV="1">
            <a:off x="8837445" y="4631203"/>
            <a:ext cx="0" cy="213794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Rechteck 76">
            <a:extLst>
              <a:ext uri="{FF2B5EF4-FFF2-40B4-BE49-F238E27FC236}">
                <a16:creationId xmlns:a16="http://schemas.microsoft.com/office/drawing/2014/main" id="{7F560FA6-E575-49B2-BB4B-215E923FB544}"/>
              </a:ext>
            </a:extLst>
          </p:cNvPr>
          <p:cNvSpPr/>
          <p:nvPr/>
        </p:nvSpPr>
        <p:spPr>
          <a:xfrm>
            <a:off x="8759068" y="2959951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BDBCE669-FBC8-49FA-99E4-4083DB4B148B}"/>
              </a:ext>
            </a:extLst>
          </p:cNvPr>
          <p:cNvSpPr/>
          <p:nvPr/>
        </p:nvSpPr>
        <p:spPr>
          <a:xfrm>
            <a:off x="8759068" y="4526700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9" name="Gerader Verbinder 78">
            <a:extLst>
              <a:ext uri="{FF2B5EF4-FFF2-40B4-BE49-F238E27FC236}">
                <a16:creationId xmlns:a16="http://schemas.microsoft.com/office/drawing/2014/main" id="{25071416-22BD-47FF-A8EF-392CBDE442B4}"/>
              </a:ext>
            </a:extLst>
          </p:cNvPr>
          <p:cNvCxnSpPr>
            <a:cxnSpLocks/>
            <a:stCxn id="78" idx="0"/>
            <a:endCxn id="77" idx="2"/>
          </p:cNvCxnSpPr>
          <p:nvPr/>
        </p:nvCxnSpPr>
        <p:spPr>
          <a:xfrm flipV="1">
            <a:off x="8837445" y="3064454"/>
            <a:ext cx="0" cy="1462246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Gerader Verbinder 80">
            <a:extLst>
              <a:ext uri="{FF2B5EF4-FFF2-40B4-BE49-F238E27FC236}">
                <a16:creationId xmlns:a16="http://schemas.microsoft.com/office/drawing/2014/main" id="{224D3AAD-147E-4EB6-BAF3-F7468A746133}"/>
              </a:ext>
            </a:extLst>
          </p:cNvPr>
          <p:cNvCxnSpPr>
            <a:cxnSpLocks/>
            <a:stCxn id="83" idx="0"/>
          </p:cNvCxnSpPr>
          <p:nvPr/>
        </p:nvCxnSpPr>
        <p:spPr>
          <a:xfrm flipV="1">
            <a:off x="9327190" y="2671691"/>
            <a:ext cx="0" cy="288260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Gerader Verbinder 81">
            <a:extLst>
              <a:ext uri="{FF2B5EF4-FFF2-40B4-BE49-F238E27FC236}">
                <a16:creationId xmlns:a16="http://schemas.microsoft.com/office/drawing/2014/main" id="{8173305F-9C2E-4ABE-9212-0147EA7E216F}"/>
              </a:ext>
            </a:extLst>
          </p:cNvPr>
          <p:cNvCxnSpPr>
            <a:cxnSpLocks/>
            <a:endCxn id="84" idx="2"/>
          </p:cNvCxnSpPr>
          <p:nvPr/>
        </p:nvCxnSpPr>
        <p:spPr>
          <a:xfrm flipV="1">
            <a:off x="9327190" y="4631203"/>
            <a:ext cx="0" cy="213794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3" name="Rechteck 82">
            <a:extLst>
              <a:ext uri="{FF2B5EF4-FFF2-40B4-BE49-F238E27FC236}">
                <a16:creationId xmlns:a16="http://schemas.microsoft.com/office/drawing/2014/main" id="{F7385A75-0EB7-4C2B-919F-0A1CFCCC93A4}"/>
              </a:ext>
            </a:extLst>
          </p:cNvPr>
          <p:cNvSpPr/>
          <p:nvPr/>
        </p:nvSpPr>
        <p:spPr>
          <a:xfrm>
            <a:off x="9248813" y="2959951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0D8F9A02-6EF0-483A-8955-230B092CEC34}"/>
              </a:ext>
            </a:extLst>
          </p:cNvPr>
          <p:cNvSpPr/>
          <p:nvPr/>
        </p:nvSpPr>
        <p:spPr>
          <a:xfrm>
            <a:off x="9248813" y="4526700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5" name="Gerader Verbinder 84">
            <a:extLst>
              <a:ext uri="{FF2B5EF4-FFF2-40B4-BE49-F238E27FC236}">
                <a16:creationId xmlns:a16="http://schemas.microsoft.com/office/drawing/2014/main" id="{45C29164-1F11-426E-AD0A-40CFC2FFFE4B}"/>
              </a:ext>
            </a:extLst>
          </p:cNvPr>
          <p:cNvCxnSpPr>
            <a:cxnSpLocks/>
            <a:stCxn id="84" idx="0"/>
            <a:endCxn id="83" idx="2"/>
          </p:cNvCxnSpPr>
          <p:nvPr/>
        </p:nvCxnSpPr>
        <p:spPr>
          <a:xfrm flipV="1">
            <a:off x="9327190" y="3064454"/>
            <a:ext cx="0" cy="1462246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7" name="Gerader Verbinder 86">
            <a:extLst>
              <a:ext uri="{FF2B5EF4-FFF2-40B4-BE49-F238E27FC236}">
                <a16:creationId xmlns:a16="http://schemas.microsoft.com/office/drawing/2014/main" id="{29F3E591-7CA2-4EFA-BF0D-70EEF73FF655}"/>
              </a:ext>
            </a:extLst>
          </p:cNvPr>
          <p:cNvCxnSpPr>
            <a:cxnSpLocks/>
            <a:stCxn id="89" idx="0"/>
          </p:cNvCxnSpPr>
          <p:nvPr/>
        </p:nvCxnSpPr>
        <p:spPr>
          <a:xfrm flipV="1">
            <a:off x="9816935" y="2671691"/>
            <a:ext cx="0" cy="288260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8" name="Gerader Verbinder 87">
            <a:extLst>
              <a:ext uri="{FF2B5EF4-FFF2-40B4-BE49-F238E27FC236}">
                <a16:creationId xmlns:a16="http://schemas.microsoft.com/office/drawing/2014/main" id="{30CF13DE-456E-4FA6-9014-B7713C1DAE25}"/>
              </a:ext>
            </a:extLst>
          </p:cNvPr>
          <p:cNvCxnSpPr>
            <a:cxnSpLocks/>
            <a:endCxn id="90" idx="2"/>
          </p:cNvCxnSpPr>
          <p:nvPr/>
        </p:nvCxnSpPr>
        <p:spPr>
          <a:xfrm flipV="1">
            <a:off x="9816935" y="4631203"/>
            <a:ext cx="0" cy="213794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9" name="Rechteck 88">
            <a:extLst>
              <a:ext uri="{FF2B5EF4-FFF2-40B4-BE49-F238E27FC236}">
                <a16:creationId xmlns:a16="http://schemas.microsoft.com/office/drawing/2014/main" id="{4FF0E423-EE28-46C6-BD9E-FF0B2ED11555}"/>
              </a:ext>
            </a:extLst>
          </p:cNvPr>
          <p:cNvSpPr/>
          <p:nvPr/>
        </p:nvSpPr>
        <p:spPr>
          <a:xfrm>
            <a:off x="9738558" y="2959951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0" name="Rechteck 89">
            <a:extLst>
              <a:ext uri="{FF2B5EF4-FFF2-40B4-BE49-F238E27FC236}">
                <a16:creationId xmlns:a16="http://schemas.microsoft.com/office/drawing/2014/main" id="{473F8369-268E-45FF-8B9C-0C8C71D2ECEF}"/>
              </a:ext>
            </a:extLst>
          </p:cNvPr>
          <p:cNvSpPr/>
          <p:nvPr/>
        </p:nvSpPr>
        <p:spPr>
          <a:xfrm>
            <a:off x="9738558" y="4526700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1" name="Gerader Verbinder 90">
            <a:extLst>
              <a:ext uri="{FF2B5EF4-FFF2-40B4-BE49-F238E27FC236}">
                <a16:creationId xmlns:a16="http://schemas.microsoft.com/office/drawing/2014/main" id="{6C13DC09-6454-4BFB-AED0-6CE5BAF58E80}"/>
              </a:ext>
            </a:extLst>
          </p:cNvPr>
          <p:cNvCxnSpPr>
            <a:cxnSpLocks/>
            <a:stCxn id="90" idx="0"/>
            <a:endCxn id="89" idx="2"/>
          </p:cNvCxnSpPr>
          <p:nvPr/>
        </p:nvCxnSpPr>
        <p:spPr>
          <a:xfrm flipV="1">
            <a:off x="9816935" y="3064454"/>
            <a:ext cx="0" cy="1462246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3" name="Gerader Verbinder 92">
            <a:extLst>
              <a:ext uri="{FF2B5EF4-FFF2-40B4-BE49-F238E27FC236}">
                <a16:creationId xmlns:a16="http://schemas.microsoft.com/office/drawing/2014/main" id="{383D0154-5A71-4312-8239-A6080E068D2E}"/>
              </a:ext>
            </a:extLst>
          </p:cNvPr>
          <p:cNvCxnSpPr>
            <a:cxnSpLocks/>
            <a:stCxn id="95" idx="0"/>
          </p:cNvCxnSpPr>
          <p:nvPr/>
        </p:nvCxnSpPr>
        <p:spPr>
          <a:xfrm flipV="1">
            <a:off x="10306682" y="2671691"/>
            <a:ext cx="0" cy="288260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4" name="Gerader Verbinder 93">
            <a:extLst>
              <a:ext uri="{FF2B5EF4-FFF2-40B4-BE49-F238E27FC236}">
                <a16:creationId xmlns:a16="http://schemas.microsoft.com/office/drawing/2014/main" id="{52671D0E-F3DD-4825-9654-419CABC67C6C}"/>
              </a:ext>
            </a:extLst>
          </p:cNvPr>
          <p:cNvCxnSpPr>
            <a:cxnSpLocks/>
            <a:endCxn id="96" idx="2"/>
          </p:cNvCxnSpPr>
          <p:nvPr/>
        </p:nvCxnSpPr>
        <p:spPr>
          <a:xfrm flipV="1">
            <a:off x="10306682" y="4631203"/>
            <a:ext cx="0" cy="213794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5" name="Rechteck 94">
            <a:extLst>
              <a:ext uri="{FF2B5EF4-FFF2-40B4-BE49-F238E27FC236}">
                <a16:creationId xmlns:a16="http://schemas.microsoft.com/office/drawing/2014/main" id="{8F507EE7-3C68-45ED-881B-C020BEC990BA}"/>
              </a:ext>
            </a:extLst>
          </p:cNvPr>
          <p:cNvSpPr/>
          <p:nvPr/>
        </p:nvSpPr>
        <p:spPr>
          <a:xfrm>
            <a:off x="10228305" y="2959951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6" name="Rechteck 95">
            <a:extLst>
              <a:ext uri="{FF2B5EF4-FFF2-40B4-BE49-F238E27FC236}">
                <a16:creationId xmlns:a16="http://schemas.microsoft.com/office/drawing/2014/main" id="{8AD4DFBE-26C7-4493-A1C7-B3CD39CD9A13}"/>
              </a:ext>
            </a:extLst>
          </p:cNvPr>
          <p:cNvSpPr/>
          <p:nvPr/>
        </p:nvSpPr>
        <p:spPr>
          <a:xfrm>
            <a:off x="10228305" y="4526700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7" name="Gerader Verbinder 96">
            <a:extLst>
              <a:ext uri="{FF2B5EF4-FFF2-40B4-BE49-F238E27FC236}">
                <a16:creationId xmlns:a16="http://schemas.microsoft.com/office/drawing/2014/main" id="{09CB4337-45D5-4675-99CD-30C31B90EDEC}"/>
              </a:ext>
            </a:extLst>
          </p:cNvPr>
          <p:cNvCxnSpPr>
            <a:cxnSpLocks/>
            <a:stCxn id="96" idx="0"/>
            <a:endCxn id="95" idx="2"/>
          </p:cNvCxnSpPr>
          <p:nvPr/>
        </p:nvCxnSpPr>
        <p:spPr>
          <a:xfrm flipV="1">
            <a:off x="10306682" y="3064454"/>
            <a:ext cx="0" cy="1462246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EF5DCDEE-67AE-4DCD-8FC4-E96DE56E1E7B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49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3582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Sugiyama</a:t>
            </a:r>
            <a:r>
              <a:rPr lang="de-DE" dirty="0"/>
              <a:t>-Algorithmus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55BCF8-BA60-4EBC-A2EA-95920B5FA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69129" cy="4351338"/>
          </a:xfrm>
        </p:spPr>
        <p:txBody>
          <a:bodyPr/>
          <a:lstStyle/>
          <a:p>
            <a:r>
              <a:rPr lang="de-DE" dirty="0"/>
              <a:t>1: Vorverarbeitung</a:t>
            </a:r>
          </a:p>
          <a:p>
            <a:pPr marL="457200" lvl="1" indent="0">
              <a:buNone/>
            </a:pPr>
            <a:r>
              <a:rPr lang="de-DE" dirty="0"/>
              <a:t>gerichtete Kreise auflösen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FE48E41C-FBE2-4D02-B163-DF01D6078FB8}"/>
              </a:ext>
            </a:extLst>
          </p:cNvPr>
          <p:cNvCxnSpPr>
            <a:cxnSpLocks/>
            <a:stCxn id="33" idx="0"/>
            <a:endCxn id="41" idx="2"/>
          </p:cNvCxnSpPr>
          <p:nvPr/>
        </p:nvCxnSpPr>
        <p:spPr>
          <a:xfrm flipH="1" flipV="1">
            <a:off x="8875240" y="4023768"/>
            <a:ext cx="75272" cy="1580901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Gerader Verbinder 70">
            <a:extLst>
              <a:ext uri="{FF2B5EF4-FFF2-40B4-BE49-F238E27FC236}">
                <a16:creationId xmlns:a16="http://schemas.microsoft.com/office/drawing/2014/main" id="{8E98E63E-8224-4DBA-9445-774E3E2AB13C}"/>
              </a:ext>
            </a:extLst>
          </p:cNvPr>
          <p:cNvCxnSpPr>
            <a:cxnSpLocks/>
            <a:stCxn id="33" idx="0"/>
            <a:endCxn id="39" idx="2"/>
          </p:cNvCxnSpPr>
          <p:nvPr/>
        </p:nvCxnSpPr>
        <p:spPr>
          <a:xfrm flipV="1">
            <a:off x="8950512" y="3637349"/>
            <a:ext cx="2146385" cy="1967320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Gerader Verbinder 73">
            <a:extLst>
              <a:ext uri="{FF2B5EF4-FFF2-40B4-BE49-F238E27FC236}">
                <a16:creationId xmlns:a16="http://schemas.microsoft.com/office/drawing/2014/main" id="{C0A86A29-4E56-4CFD-9626-9AAFFB365EF2}"/>
              </a:ext>
            </a:extLst>
          </p:cNvPr>
          <p:cNvCxnSpPr>
            <a:cxnSpLocks/>
            <a:stCxn id="41" idx="0"/>
            <a:endCxn id="35" idx="2"/>
          </p:cNvCxnSpPr>
          <p:nvPr/>
        </p:nvCxnSpPr>
        <p:spPr>
          <a:xfrm flipH="1" flipV="1">
            <a:off x="7289683" y="3271884"/>
            <a:ext cx="1585557" cy="386124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Gerader Verbinder 76">
            <a:extLst>
              <a:ext uri="{FF2B5EF4-FFF2-40B4-BE49-F238E27FC236}">
                <a16:creationId xmlns:a16="http://schemas.microsoft.com/office/drawing/2014/main" id="{3D4E668E-EDFC-4584-B0E5-829B0F32673D}"/>
              </a:ext>
            </a:extLst>
          </p:cNvPr>
          <p:cNvCxnSpPr>
            <a:cxnSpLocks/>
            <a:stCxn id="33" idx="0"/>
            <a:endCxn id="43" idx="2"/>
          </p:cNvCxnSpPr>
          <p:nvPr/>
        </p:nvCxnSpPr>
        <p:spPr>
          <a:xfrm flipH="1" flipV="1">
            <a:off x="8286163" y="3222466"/>
            <a:ext cx="664349" cy="2382203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Gerader Verbinder 82">
            <a:extLst>
              <a:ext uri="{FF2B5EF4-FFF2-40B4-BE49-F238E27FC236}">
                <a16:creationId xmlns:a16="http://schemas.microsoft.com/office/drawing/2014/main" id="{03F3112E-93BC-4C2E-8454-6BEFFCC03A7C}"/>
              </a:ext>
            </a:extLst>
          </p:cNvPr>
          <p:cNvCxnSpPr>
            <a:cxnSpLocks/>
            <a:stCxn id="35" idx="0"/>
            <a:endCxn id="37" idx="2"/>
          </p:cNvCxnSpPr>
          <p:nvPr/>
        </p:nvCxnSpPr>
        <p:spPr>
          <a:xfrm flipV="1">
            <a:off x="7289683" y="1971158"/>
            <a:ext cx="1865560" cy="934966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8" name="Gerader Verbinder 87">
            <a:extLst>
              <a:ext uri="{FF2B5EF4-FFF2-40B4-BE49-F238E27FC236}">
                <a16:creationId xmlns:a16="http://schemas.microsoft.com/office/drawing/2014/main" id="{8317D563-CD87-4FDC-92D4-B47A4F28CD91}"/>
              </a:ext>
            </a:extLst>
          </p:cNvPr>
          <p:cNvCxnSpPr>
            <a:cxnSpLocks/>
            <a:stCxn id="87" idx="0"/>
            <a:endCxn id="41" idx="2"/>
          </p:cNvCxnSpPr>
          <p:nvPr/>
        </p:nvCxnSpPr>
        <p:spPr>
          <a:xfrm flipH="1" flipV="1">
            <a:off x="8875240" y="4023768"/>
            <a:ext cx="631757" cy="224294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1" name="Gerader Verbinder 90">
            <a:extLst>
              <a:ext uri="{FF2B5EF4-FFF2-40B4-BE49-F238E27FC236}">
                <a16:creationId xmlns:a16="http://schemas.microsoft.com/office/drawing/2014/main" id="{CA74A2A9-4D99-41CE-960F-9B728B50FE1E}"/>
              </a:ext>
            </a:extLst>
          </p:cNvPr>
          <p:cNvCxnSpPr>
            <a:cxnSpLocks/>
            <a:stCxn id="87" idx="0"/>
            <a:endCxn id="39" idx="2"/>
          </p:cNvCxnSpPr>
          <p:nvPr/>
        </p:nvCxnSpPr>
        <p:spPr>
          <a:xfrm flipV="1">
            <a:off x="9506997" y="3637349"/>
            <a:ext cx="1589900" cy="610713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4" name="Gerader Verbinder 93">
            <a:extLst>
              <a:ext uri="{FF2B5EF4-FFF2-40B4-BE49-F238E27FC236}">
                <a16:creationId xmlns:a16="http://schemas.microsoft.com/office/drawing/2014/main" id="{913A2368-A736-4354-9F9D-3916ACAEBA3E}"/>
              </a:ext>
            </a:extLst>
          </p:cNvPr>
          <p:cNvCxnSpPr>
            <a:cxnSpLocks/>
            <a:stCxn id="39" idx="0"/>
            <a:endCxn id="37" idx="2"/>
          </p:cNvCxnSpPr>
          <p:nvPr/>
        </p:nvCxnSpPr>
        <p:spPr>
          <a:xfrm flipH="1" flipV="1">
            <a:off x="9155243" y="1971158"/>
            <a:ext cx="1941654" cy="1300431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id="{D9A4328E-4A2B-4CBD-AE83-DCA55BD0998E}"/>
              </a:ext>
            </a:extLst>
          </p:cNvPr>
          <p:cNvCxnSpPr>
            <a:cxnSpLocks/>
            <a:stCxn id="37" idx="0"/>
            <a:endCxn id="30" idx="2"/>
          </p:cNvCxnSpPr>
          <p:nvPr/>
        </p:nvCxnSpPr>
        <p:spPr>
          <a:xfrm flipH="1" flipV="1">
            <a:off x="7934760" y="1132742"/>
            <a:ext cx="1220483" cy="472656"/>
          </a:xfrm>
          <a:prstGeom prst="line">
            <a:avLst/>
          </a:prstGeom>
          <a:ln w="38100">
            <a:solidFill>
              <a:schemeClr val="tx1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F210B26D-2D36-4473-92A3-6DA23D3DA7AD}"/>
              </a:ext>
            </a:extLst>
          </p:cNvPr>
          <p:cNvCxnSpPr>
            <a:cxnSpLocks/>
            <a:stCxn id="30" idx="2"/>
            <a:endCxn id="43" idx="0"/>
          </p:cNvCxnSpPr>
          <p:nvPr/>
        </p:nvCxnSpPr>
        <p:spPr>
          <a:xfrm>
            <a:off x="7934760" y="1132742"/>
            <a:ext cx="351403" cy="1723964"/>
          </a:xfrm>
          <a:prstGeom prst="line">
            <a:avLst/>
          </a:prstGeom>
          <a:ln w="38100">
            <a:solidFill>
              <a:schemeClr val="tx1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Gerader Verbinder 79">
            <a:extLst>
              <a:ext uri="{FF2B5EF4-FFF2-40B4-BE49-F238E27FC236}">
                <a16:creationId xmlns:a16="http://schemas.microsoft.com/office/drawing/2014/main" id="{04376D96-02B1-48E3-8E72-7FEC7701B1E0}"/>
              </a:ext>
            </a:extLst>
          </p:cNvPr>
          <p:cNvCxnSpPr>
            <a:cxnSpLocks/>
            <a:stCxn id="43" idx="0"/>
            <a:endCxn id="37" idx="2"/>
          </p:cNvCxnSpPr>
          <p:nvPr/>
        </p:nvCxnSpPr>
        <p:spPr>
          <a:xfrm flipV="1">
            <a:off x="8286163" y="1971158"/>
            <a:ext cx="869080" cy="885548"/>
          </a:xfrm>
          <a:prstGeom prst="line">
            <a:avLst/>
          </a:prstGeom>
          <a:ln w="38100">
            <a:solidFill>
              <a:schemeClr val="tx1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echteck: abgerundete Ecken 32">
            <a:extLst>
              <a:ext uri="{FF2B5EF4-FFF2-40B4-BE49-F238E27FC236}">
                <a16:creationId xmlns:a16="http://schemas.microsoft.com/office/drawing/2014/main" id="{B730588B-7F38-4BD9-8850-2D9BAA06C093}"/>
              </a:ext>
            </a:extLst>
          </p:cNvPr>
          <p:cNvSpPr/>
          <p:nvPr/>
        </p:nvSpPr>
        <p:spPr>
          <a:xfrm>
            <a:off x="8693609" y="5604669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V1</a:t>
            </a:r>
          </a:p>
        </p:txBody>
      </p:sp>
      <p:sp>
        <p:nvSpPr>
          <p:cNvPr id="35" name="Rechteck: abgerundete Ecken 34">
            <a:extLst>
              <a:ext uri="{FF2B5EF4-FFF2-40B4-BE49-F238E27FC236}">
                <a16:creationId xmlns:a16="http://schemas.microsoft.com/office/drawing/2014/main" id="{61CC7E5C-C06C-4CC5-9839-D59647A715A6}"/>
              </a:ext>
            </a:extLst>
          </p:cNvPr>
          <p:cNvSpPr/>
          <p:nvPr/>
        </p:nvSpPr>
        <p:spPr>
          <a:xfrm>
            <a:off x="7032780" y="2906124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V2</a:t>
            </a:r>
          </a:p>
        </p:txBody>
      </p:sp>
      <p:sp>
        <p:nvSpPr>
          <p:cNvPr id="39" name="Rechteck: abgerundete Ecken 38">
            <a:extLst>
              <a:ext uri="{FF2B5EF4-FFF2-40B4-BE49-F238E27FC236}">
                <a16:creationId xmlns:a16="http://schemas.microsoft.com/office/drawing/2014/main" id="{98B758F6-ABA6-4406-9F0C-1300F9E3E099}"/>
              </a:ext>
            </a:extLst>
          </p:cNvPr>
          <p:cNvSpPr/>
          <p:nvPr/>
        </p:nvSpPr>
        <p:spPr>
          <a:xfrm>
            <a:off x="10839994" y="3271589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V4</a:t>
            </a:r>
          </a:p>
        </p:txBody>
      </p:sp>
      <p:sp>
        <p:nvSpPr>
          <p:cNvPr id="43" name="Rechteck: abgerundete Ecken 42">
            <a:extLst>
              <a:ext uri="{FF2B5EF4-FFF2-40B4-BE49-F238E27FC236}">
                <a16:creationId xmlns:a16="http://schemas.microsoft.com/office/drawing/2014/main" id="{BEFBC8ED-8140-45A4-A4B9-7BE7946309FD}"/>
              </a:ext>
            </a:extLst>
          </p:cNvPr>
          <p:cNvSpPr/>
          <p:nvPr/>
        </p:nvSpPr>
        <p:spPr>
          <a:xfrm>
            <a:off x="8029260" y="2856706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V6</a:t>
            </a:r>
          </a:p>
        </p:txBody>
      </p:sp>
      <p:sp>
        <p:nvSpPr>
          <p:cNvPr id="30" name="Rechteck: abgerundete Ecken 29">
            <a:extLst>
              <a:ext uri="{FF2B5EF4-FFF2-40B4-BE49-F238E27FC236}">
                <a16:creationId xmlns:a16="http://schemas.microsoft.com/office/drawing/2014/main" id="{495AA8F8-7470-470F-915B-FEC3E6399DAA}"/>
              </a:ext>
            </a:extLst>
          </p:cNvPr>
          <p:cNvSpPr/>
          <p:nvPr/>
        </p:nvSpPr>
        <p:spPr>
          <a:xfrm>
            <a:off x="7677857" y="766982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V8</a:t>
            </a:r>
          </a:p>
        </p:txBody>
      </p:sp>
      <p:sp>
        <p:nvSpPr>
          <p:cNvPr id="41" name="Rechteck: abgerundete Ecken 40">
            <a:extLst>
              <a:ext uri="{FF2B5EF4-FFF2-40B4-BE49-F238E27FC236}">
                <a16:creationId xmlns:a16="http://schemas.microsoft.com/office/drawing/2014/main" id="{3423CC95-76E9-4A65-978D-7CC6608B542A}"/>
              </a:ext>
            </a:extLst>
          </p:cNvPr>
          <p:cNvSpPr/>
          <p:nvPr/>
        </p:nvSpPr>
        <p:spPr>
          <a:xfrm>
            <a:off x="8618337" y="3658008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V5</a:t>
            </a:r>
          </a:p>
        </p:txBody>
      </p:sp>
      <p:sp>
        <p:nvSpPr>
          <p:cNvPr id="87" name="Rechteck: abgerundete Ecken 86">
            <a:extLst>
              <a:ext uri="{FF2B5EF4-FFF2-40B4-BE49-F238E27FC236}">
                <a16:creationId xmlns:a16="http://schemas.microsoft.com/office/drawing/2014/main" id="{DE224245-6634-4A2B-8669-B91A28C42209}"/>
              </a:ext>
            </a:extLst>
          </p:cNvPr>
          <p:cNvSpPr/>
          <p:nvPr/>
        </p:nvSpPr>
        <p:spPr>
          <a:xfrm>
            <a:off x="9250094" y="4248062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V7</a:t>
            </a:r>
          </a:p>
        </p:txBody>
      </p:sp>
      <p:sp>
        <p:nvSpPr>
          <p:cNvPr id="37" name="Rechteck: abgerundete Ecken 36">
            <a:extLst>
              <a:ext uri="{FF2B5EF4-FFF2-40B4-BE49-F238E27FC236}">
                <a16:creationId xmlns:a16="http://schemas.microsoft.com/office/drawing/2014/main" id="{8F71B7FA-C3F9-4729-9D2B-6A8B29603E61}"/>
              </a:ext>
            </a:extLst>
          </p:cNvPr>
          <p:cNvSpPr/>
          <p:nvPr/>
        </p:nvSpPr>
        <p:spPr>
          <a:xfrm>
            <a:off x="8898340" y="1605398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V3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2E1F80D-90D5-4C82-9625-90D27DCFFC79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5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901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hteck: abgerundete Ecken 61">
            <a:extLst>
              <a:ext uri="{FF2B5EF4-FFF2-40B4-BE49-F238E27FC236}">
                <a16:creationId xmlns:a16="http://schemas.microsoft.com/office/drawing/2014/main" id="{38E27E31-06F2-4CE5-A4CB-61F708B6C5D0}"/>
              </a:ext>
            </a:extLst>
          </p:cNvPr>
          <p:cNvSpPr/>
          <p:nvPr/>
        </p:nvSpPr>
        <p:spPr>
          <a:xfrm>
            <a:off x="7001699" y="2891246"/>
            <a:ext cx="3666225" cy="18026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8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55BCF8-BA60-4EBC-A2EA-95920B5FA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r>
              <a:rPr lang="de-DE" dirty="0"/>
              <a:t>Eingabe:</a:t>
            </a:r>
          </a:p>
          <a:p>
            <a:pPr lvl="1"/>
            <a:r>
              <a:rPr lang="de-DE" dirty="0"/>
              <a:t>Kanten mit mehreren Ports</a:t>
            </a:r>
          </a:p>
          <a:p>
            <a:pPr lvl="1"/>
            <a:r>
              <a:rPr lang="de-DE" b="1" dirty="0"/>
              <a:t>Knotengruppen</a:t>
            </a:r>
          </a:p>
          <a:p>
            <a:pPr marL="914400" lvl="2" indent="0">
              <a:buNone/>
            </a:pPr>
            <a:r>
              <a:rPr lang="de-DE" dirty="0" err="1"/>
              <a:t>TouchingPair</a:t>
            </a:r>
            <a:endParaRPr lang="de-DE" dirty="0"/>
          </a:p>
          <a:p>
            <a:pPr marL="914400" lvl="2" indent="0">
              <a:buNone/>
            </a:pPr>
            <a:r>
              <a:rPr lang="de-DE" dirty="0" err="1"/>
              <a:t>PortPairing</a:t>
            </a:r>
            <a:endParaRPr lang="de-DE" dirty="0"/>
          </a:p>
          <a:p>
            <a:pPr lvl="1"/>
            <a:r>
              <a:rPr lang="de-DE" dirty="0"/>
              <a:t>Ports mit mehreren Kanten</a:t>
            </a:r>
          </a:p>
          <a:p>
            <a:pPr lvl="1"/>
            <a:r>
              <a:rPr lang="de-DE" dirty="0"/>
              <a:t>nicht zusammenhängend</a:t>
            </a:r>
          </a:p>
        </p:txBody>
      </p:sp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en-US" dirty="0" err="1"/>
              <a:t>Vorverarbeitung</a:t>
            </a:r>
            <a:r>
              <a:rPr lang="en-US" dirty="0"/>
              <a:t>	</a:t>
            </a:r>
            <a:endParaRPr lang="de-DE" dirty="0"/>
          </a:p>
        </p:txBody>
      </p:sp>
      <p:sp>
        <p:nvSpPr>
          <p:cNvPr id="38" name="Rechteck: abgerundete Ecken 37">
            <a:extLst>
              <a:ext uri="{FF2B5EF4-FFF2-40B4-BE49-F238E27FC236}">
                <a16:creationId xmlns:a16="http://schemas.microsoft.com/office/drawing/2014/main" id="{50D70490-D125-4FB6-A004-B5338DFD5811}"/>
              </a:ext>
            </a:extLst>
          </p:cNvPr>
          <p:cNvSpPr/>
          <p:nvPr/>
        </p:nvSpPr>
        <p:spPr>
          <a:xfrm>
            <a:off x="7164068" y="3062422"/>
            <a:ext cx="3349541" cy="733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/>
              <a:t>V1</a:t>
            </a:r>
          </a:p>
        </p:txBody>
      </p:sp>
      <p:sp>
        <p:nvSpPr>
          <p:cNvPr id="41" name="Rechteck: abgerundete Ecken 40">
            <a:extLst>
              <a:ext uri="{FF2B5EF4-FFF2-40B4-BE49-F238E27FC236}">
                <a16:creationId xmlns:a16="http://schemas.microsoft.com/office/drawing/2014/main" id="{DFD4125A-07E9-4F69-BEDE-3E4E786DE087}"/>
              </a:ext>
            </a:extLst>
          </p:cNvPr>
          <p:cNvSpPr/>
          <p:nvPr/>
        </p:nvSpPr>
        <p:spPr>
          <a:xfrm>
            <a:off x="7164068" y="3795577"/>
            <a:ext cx="3349541" cy="733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/>
              <a:t>V2</a:t>
            </a:r>
          </a:p>
        </p:txBody>
      </p: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0929EDA2-9F86-445E-9A92-AF506B4E5297}"/>
              </a:ext>
            </a:extLst>
          </p:cNvPr>
          <p:cNvCxnSpPr>
            <a:cxnSpLocks/>
            <a:stCxn id="39" idx="0"/>
          </p:cNvCxnSpPr>
          <p:nvPr/>
        </p:nvCxnSpPr>
        <p:spPr>
          <a:xfrm flipV="1">
            <a:off x="7368210" y="2671691"/>
            <a:ext cx="0" cy="288260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3EF57B9B-656D-451C-90D0-E72D38E12C33}"/>
              </a:ext>
            </a:extLst>
          </p:cNvPr>
          <p:cNvCxnSpPr>
            <a:cxnSpLocks/>
            <a:endCxn id="47" idx="2"/>
          </p:cNvCxnSpPr>
          <p:nvPr/>
        </p:nvCxnSpPr>
        <p:spPr>
          <a:xfrm flipV="1">
            <a:off x="7368210" y="4631203"/>
            <a:ext cx="0" cy="213794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hteck 38">
            <a:extLst>
              <a:ext uri="{FF2B5EF4-FFF2-40B4-BE49-F238E27FC236}">
                <a16:creationId xmlns:a16="http://schemas.microsoft.com/office/drawing/2014/main" id="{16539D8F-983C-4CB4-BED4-1A28A5BA7BB5}"/>
              </a:ext>
            </a:extLst>
          </p:cNvPr>
          <p:cNvSpPr/>
          <p:nvPr/>
        </p:nvSpPr>
        <p:spPr>
          <a:xfrm>
            <a:off x="7289833" y="2959951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1AAF47D6-B222-4E25-81C6-A418001969FE}"/>
              </a:ext>
            </a:extLst>
          </p:cNvPr>
          <p:cNvSpPr/>
          <p:nvPr/>
        </p:nvSpPr>
        <p:spPr>
          <a:xfrm>
            <a:off x="7289833" y="4526700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0" name="Gerader Verbinder 59">
            <a:extLst>
              <a:ext uri="{FF2B5EF4-FFF2-40B4-BE49-F238E27FC236}">
                <a16:creationId xmlns:a16="http://schemas.microsoft.com/office/drawing/2014/main" id="{2B585027-5FFD-4611-BCF6-3843B0C731DD}"/>
              </a:ext>
            </a:extLst>
          </p:cNvPr>
          <p:cNvCxnSpPr>
            <a:cxnSpLocks/>
            <a:stCxn id="47" idx="0"/>
            <a:endCxn id="39" idx="2"/>
          </p:cNvCxnSpPr>
          <p:nvPr/>
        </p:nvCxnSpPr>
        <p:spPr>
          <a:xfrm flipV="1">
            <a:off x="7368210" y="3064454"/>
            <a:ext cx="0" cy="1462246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Gerader Verbinder 62">
            <a:extLst>
              <a:ext uri="{FF2B5EF4-FFF2-40B4-BE49-F238E27FC236}">
                <a16:creationId xmlns:a16="http://schemas.microsoft.com/office/drawing/2014/main" id="{8CB041F0-7FA0-40C6-9181-BA987501BC1D}"/>
              </a:ext>
            </a:extLst>
          </p:cNvPr>
          <p:cNvCxnSpPr>
            <a:cxnSpLocks/>
            <a:stCxn id="65" idx="0"/>
          </p:cNvCxnSpPr>
          <p:nvPr/>
        </p:nvCxnSpPr>
        <p:spPr>
          <a:xfrm flipV="1">
            <a:off x="7857955" y="2671691"/>
            <a:ext cx="0" cy="288260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Gerader Verbinder 63">
            <a:extLst>
              <a:ext uri="{FF2B5EF4-FFF2-40B4-BE49-F238E27FC236}">
                <a16:creationId xmlns:a16="http://schemas.microsoft.com/office/drawing/2014/main" id="{7AB16EAA-EB22-4EDF-822B-C1797EF335C2}"/>
              </a:ext>
            </a:extLst>
          </p:cNvPr>
          <p:cNvCxnSpPr>
            <a:cxnSpLocks/>
            <a:endCxn id="66" idx="2"/>
          </p:cNvCxnSpPr>
          <p:nvPr/>
        </p:nvCxnSpPr>
        <p:spPr>
          <a:xfrm flipV="1">
            <a:off x="7857955" y="4631203"/>
            <a:ext cx="0" cy="213794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Rechteck 64">
            <a:extLst>
              <a:ext uri="{FF2B5EF4-FFF2-40B4-BE49-F238E27FC236}">
                <a16:creationId xmlns:a16="http://schemas.microsoft.com/office/drawing/2014/main" id="{5DC14BAD-9422-43B4-AAF4-889F2D9C4770}"/>
              </a:ext>
            </a:extLst>
          </p:cNvPr>
          <p:cNvSpPr/>
          <p:nvPr/>
        </p:nvSpPr>
        <p:spPr>
          <a:xfrm>
            <a:off x="7779578" y="2959951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D2B2CD4D-C270-429B-9BC2-EF213D57BA1D}"/>
              </a:ext>
            </a:extLst>
          </p:cNvPr>
          <p:cNvSpPr/>
          <p:nvPr/>
        </p:nvSpPr>
        <p:spPr>
          <a:xfrm>
            <a:off x="7779578" y="4526700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7" name="Gerader Verbinder 66">
            <a:extLst>
              <a:ext uri="{FF2B5EF4-FFF2-40B4-BE49-F238E27FC236}">
                <a16:creationId xmlns:a16="http://schemas.microsoft.com/office/drawing/2014/main" id="{B322C2C7-2F17-4F26-BF8B-ED965882548C}"/>
              </a:ext>
            </a:extLst>
          </p:cNvPr>
          <p:cNvCxnSpPr>
            <a:cxnSpLocks/>
            <a:stCxn id="66" idx="0"/>
            <a:endCxn id="65" idx="2"/>
          </p:cNvCxnSpPr>
          <p:nvPr/>
        </p:nvCxnSpPr>
        <p:spPr>
          <a:xfrm flipV="1">
            <a:off x="7857955" y="3064454"/>
            <a:ext cx="0" cy="1462246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Gerader Verbinder 68">
            <a:extLst>
              <a:ext uri="{FF2B5EF4-FFF2-40B4-BE49-F238E27FC236}">
                <a16:creationId xmlns:a16="http://schemas.microsoft.com/office/drawing/2014/main" id="{1E09F6FB-4499-44D5-B511-E63514413BF9}"/>
              </a:ext>
            </a:extLst>
          </p:cNvPr>
          <p:cNvCxnSpPr>
            <a:cxnSpLocks/>
            <a:stCxn id="71" idx="0"/>
          </p:cNvCxnSpPr>
          <p:nvPr/>
        </p:nvCxnSpPr>
        <p:spPr>
          <a:xfrm flipV="1">
            <a:off x="8347700" y="2671691"/>
            <a:ext cx="0" cy="288260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Gerader Verbinder 69">
            <a:extLst>
              <a:ext uri="{FF2B5EF4-FFF2-40B4-BE49-F238E27FC236}">
                <a16:creationId xmlns:a16="http://schemas.microsoft.com/office/drawing/2014/main" id="{59DBB870-55CB-4F26-BC17-6A9B550AE255}"/>
              </a:ext>
            </a:extLst>
          </p:cNvPr>
          <p:cNvCxnSpPr>
            <a:cxnSpLocks/>
            <a:endCxn id="72" idx="2"/>
          </p:cNvCxnSpPr>
          <p:nvPr/>
        </p:nvCxnSpPr>
        <p:spPr>
          <a:xfrm flipV="1">
            <a:off x="8347700" y="4631203"/>
            <a:ext cx="0" cy="213794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1" name="Rechteck 70">
            <a:extLst>
              <a:ext uri="{FF2B5EF4-FFF2-40B4-BE49-F238E27FC236}">
                <a16:creationId xmlns:a16="http://schemas.microsoft.com/office/drawing/2014/main" id="{2C01CBE8-0C8A-4B67-A74E-21B32761ADF0}"/>
              </a:ext>
            </a:extLst>
          </p:cNvPr>
          <p:cNvSpPr/>
          <p:nvPr/>
        </p:nvSpPr>
        <p:spPr>
          <a:xfrm>
            <a:off x="8269323" y="2959951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A6BEE498-AE81-44DB-849D-8316D1C08D18}"/>
              </a:ext>
            </a:extLst>
          </p:cNvPr>
          <p:cNvSpPr/>
          <p:nvPr/>
        </p:nvSpPr>
        <p:spPr>
          <a:xfrm>
            <a:off x="8269323" y="4526700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3" name="Gerader Verbinder 72">
            <a:extLst>
              <a:ext uri="{FF2B5EF4-FFF2-40B4-BE49-F238E27FC236}">
                <a16:creationId xmlns:a16="http://schemas.microsoft.com/office/drawing/2014/main" id="{DBA81AEA-48F2-4C5D-B4D0-1CAF6C0D4BA7}"/>
              </a:ext>
            </a:extLst>
          </p:cNvPr>
          <p:cNvCxnSpPr>
            <a:cxnSpLocks/>
            <a:stCxn id="72" idx="0"/>
            <a:endCxn id="71" idx="2"/>
          </p:cNvCxnSpPr>
          <p:nvPr/>
        </p:nvCxnSpPr>
        <p:spPr>
          <a:xfrm flipV="1">
            <a:off x="8347700" y="3064454"/>
            <a:ext cx="0" cy="1462246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Gerader Verbinder 74">
            <a:extLst>
              <a:ext uri="{FF2B5EF4-FFF2-40B4-BE49-F238E27FC236}">
                <a16:creationId xmlns:a16="http://schemas.microsoft.com/office/drawing/2014/main" id="{6E239EDA-FB21-4D49-BEAA-580C7AE78961}"/>
              </a:ext>
            </a:extLst>
          </p:cNvPr>
          <p:cNvCxnSpPr>
            <a:cxnSpLocks/>
            <a:stCxn id="77" idx="0"/>
          </p:cNvCxnSpPr>
          <p:nvPr/>
        </p:nvCxnSpPr>
        <p:spPr>
          <a:xfrm flipV="1">
            <a:off x="8837445" y="2671691"/>
            <a:ext cx="0" cy="288260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Gerader Verbinder 75">
            <a:extLst>
              <a:ext uri="{FF2B5EF4-FFF2-40B4-BE49-F238E27FC236}">
                <a16:creationId xmlns:a16="http://schemas.microsoft.com/office/drawing/2014/main" id="{088BA631-7703-4BEE-8F15-34E5293EBC0D}"/>
              </a:ext>
            </a:extLst>
          </p:cNvPr>
          <p:cNvCxnSpPr>
            <a:cxnSpLocks/>
            <a:endCxn id="78" idx="2"/>
          </p:cNvCxnSpPr>
          <p:nvPr/>
        </p:nvCxnSpPr>
        <p:spPr>
          <a:xfrm flipV="1">
            <a:off x="8837445" y="4631203"/>
            <a:ext cx="0" cy="213794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Rechteck 76">
            <a:extLst>
              <a:ext uri="{FF2B5EF4-FFF2-40B4-BE49-F238E27FC236}">
                <a16:creationId xmlns:a16="http://schemas.microsoft.com/office/drawing/2014/main" id="{7F560FA6-E575-49B2-BB4B-215E923FB544}"/>
              </a:ext>
            </a:extLst>
          </p:cNvPr>
          <p:cNvSpPr/>
          <p:nvPr/>
        </p:nvSpPr>
        <p:spPr>
          <a:xfrm>
            <a:off x="8759068" y="2959951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BDBCE669-FBC8-49FA-99E4-4083DB4B148B}"/>
              </a:ext>
            </a:extLst>
          </p:cNvPr>
          <p:cNvSpPr/>
          <p:nvPr/>
        </p:nvSpPr>
        <p:spPr>
          <a:xfrm>
            <a:off x="8759068" y="4526700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9" name="Gerader Verbinder 78">
            <a:extLst>
              <a:ext uri="{FF2B5EF4-FFF2-40B4-BE49-F238E27FC236}">
                <a16:creationId xmlns:a16="http://schemas.microsoft.com/office/drawing/2014/main" id="{25071416-22BD-47FF-A8EF-392CBDE442B4}"/>
              </a:ext>
            </a:extLst>
          </p:cNvPr>
          <p:cNvCxnSpPr>
            <a:cxnSpLocks/>
            <a:stCxn id="78" idx="0"/>
            <a:endCxn id="77" idx="2"/>
          </p:cNvCxnSpPr>
          <p:nvPr/>
        </p:nvCxnSpPr>
        <p:spPr>
          <a:xfrm flipV="1">
            <a:off x="8837445" y="3064454"/>
            <a:ext cx="0" cy="1462246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Gerader Verbinder 80">
            <a:extLst>
              <a:ext uri="{FF2B5EF4-FFF2-40B4-BE49-F238E27FC236}">
                <a16:creationId xmlns:a16="http://schemas.microsoft.com/office/drawing/2014/main" id="{224D3AAD-147E-4EB6-BAF3-F7468A746133}"/>
              </a:ext>
            </a:extLst>
          </p:cNvPr>
          <p:cNvCxnSpPr>
            <a:cxnSpLocks/>
            <a:stCxn id="83" idx="0"/>
          </p:cNvCxnSpPr>
          <p:nvPr/>
        </p:nvCxnSpPr>
        <p:spPr>
          <a:xfrm flipV="1">
            <a:off x="9327190" y="2671691"/>
            <a:ext cx="0" cy="288260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Gerader Verbinder 81">
            <a:extLst>
              <a:ext uri="{FF2B5EF4-FFF2-40B4-BE49-F238E27FC236}">
                <a16:creationId xmlns:a16="http://schemas.microsoft.com/office/drawing/2014/main" id="{8173305F-9C2E-4ABE-9212-0147EA7E216F}"/>
              </a:ext>
            </a:extLst>
          </p:cNvPr>
          <p:cNvCxnSpPr>
            <a:cxnSpLocks/>
            <a:endCxn id="84" idx="2"/>
          </p:cNvCxnSpPr>
          <p:nvPr/>
        </p:nvCxnSpPr>
        <p:spPr>
          <a:xfrm flipV="1">
            <a:off x="9327190" y="4631203"/>
            <a:ext cx="0" cy="213794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3" name="Rechteck 82">
            <a:extLst>
              <a:ext uri="{FF2B5EF4-FFF2-40B4-BE49-F238E27FC236}">
                <a16:creationId xmlns:a16="http://schemas.microsoft.com/office/drawing/2014/main" id="{F7385A75-0EB7-4C2B-919F-0A1CFCCC93A4}"/>
              </a:ext>
            </a:extLst>
          </p:cNvPr>
          <p:cNvSpPr/>
          <p:nvPr/>
        </p:nvSpPr>
        <p:spPr>
          <a:xfrm>
            <a:off x="9248813" y="2959951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0D8F9A02-6EF0-483A-8955-230B092CEC34}"/>
              </a:ext>
            </a:extLst>
          </p:cNvPr>
          <p:cNvSpPr/>
          <p:nvPr/>
        </p:nvSpPr>
        <p:spPr>
          <a:xfrm>
            <a:off x="9248813" y="4526700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5" name="Gerader Verbinder 84">
            <a:extLst>
              <a:ext uri="{FF2B5EF4-FFF2-40B4-BE49-F238E27FC236}">
                <a16:creationId xmlns:a16="http://schemas.microsoft.com/office/drawing/2014/main" id="{45C29164-1F11-426E-AD0A-40CFC2FFFE4B}"/>
              </a:ext>
            </a:extLst>
          </p:cNvPr>
          <p:cNvCxnSpPr>
            <a:cxnSpLocks/>
            <a:stCxn id="84" idx="0"/>
            <a:endCxn id="83" idx="2"/>
          </p:cNvCxnSpPr>
          <p:nvPr/>
        </p:nvCxnSpPr>
        <p:spPr>
          <a:xfrm flipV="1">
            <a:off x="9327190" y="3064454"/>
            <a:ext cx="0" cy="1462246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7" name="Gerader Verbinder 86">
            <a:extLst>
              <a:ext uri="{FF2B5EF4-FFF2-40B4-BE49-F238E27FC236}">
                <a16:creationId xmlns:a16="http://schemas.microsoft.com/office/drawing/2014/main" id="{29F3E591-7CA2-4EFA-BF0D-70EEF73FF655}"/>
              </a:ext>
            </a:extLst>
          </p:cNvPr>
          <p:cNvCxnSpPr>
            <a:cxnSpLocks/>
            <a:stCxn id="89" idx="0"/>
          </p:cNvCxnSpPr>
          <p:nvPr/>
        </p:nvCxnSpPr>
        <p:spPr>
          <a:xfrm flipV="1">
            <a:off x="9816935" y="2671691"/>
            <a:ext cx="0" cy="288260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8" name="Gerader Verbinder 87">
            <a:extLst>
              <a:ext uri="{FF2B5EF4-FFF2-40B4-BE49-F238E27FC236}">
                <a16:creationId xmlns:a16="http://schemas.microsoft.com/office/drawing/2014/main" id="{30CF13DE-456E-4FA6-9014-B7713C1DAE25}"/>
              </a:ext>
            </a:extLst>
          </p:cNvPr>
          <p:cNvCxnSpPr>
            <a:cxnSpLocks/>
            <a:endCxn id="90" idx="2"/>
          </p:cNvCxnSpPr>
          <p:nvPr/>
        </p:nvCxnSpPr>
        <p:spPr>
          <a:xfrm flipV="1">
            <a:off x="9816935" y="4631203"/>
            <a:ext cx="0" cy="213794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9" name="Rechteck 88">
            <a:extLst>
              <a:ext uri="{FF2B5EF4-FFF2-40B4-BE49-F238E27FC236}">
                <a16:creationId xmlns:a16="http://schemas.microsoft.com/office/drawing/2014/main" id="{4FF0E423-EE28-46C6-BD9E-FF0B2ED11555}"/>
              </a:ext>
            </a:extLst>
          </p:cNvPr>
          <p:cNvSpPr/>
          <p:nvPr/>
        </p:nvSpPr>
        <p:spPr>
          <a:xfrm>
            <a:off x="9738558" y="2959951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0" name="Rechteck 89">
            <a:extLst>
              <a:ext uri="{FF2B5EF4-FFF2-40B4-BE49-F238E27FC236}">
                <a16:creationId xmlns:a16="http://schemas.microsoft.com/office/drawing/2014/main" id="{473F8369-268E-45FF-8B9C-0C8C71D2ECEF}"/>
              </a:ext>
            </a:extLst>
          </p:cNvPr>
          <p:cNvSpPr/>
          <p:nvPr/>
        </p:nvSpPr>
        <p:spPr>
          <a:xfrm>
            <a:off x="9738558" y="4526700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1" name="Gerader Verbinder 90">
            <a:extLst>
              <a:ext uri="{FF2B5EF4-FFF2-40B4-BE49-F238E27FC236}">
                <a16:creationId xmlns:a16="http://schemas.microsoft.com/office/drawing/2014/main" id="{6C13DC09-6454-4BFB-AED0-6CE5BAF58E80}"/>
              </a:ext>
            </a:extLst>
          </p:cNvPr>
          <p:cNvCxnSpPr>
            <a:cxnSpLocks/>
            <a:stCxn id="90" idx="0"/>
            <a:endCxn id="89" idx="2"/>
          </p:cNvCxnSpPr>
          <p:nvPr/>
        </p:nvCxnSpPr>
        <p:spPr>
          <a:xfrm flipV="1">
            <a:off x="9816935" y="3064454"/>
            <a:ext cx="0" cy="1462246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3" name="Gerader Verbinder 92">
            <a:extLst>
              <a:ext uri="{FF2B5EF4-FFF2-40B4-BE49-F238E27FC236}">
                <a16:creationId xmlns:a16="http://schemas.microsoft.com/office/drawing/2014/main" id="{383D0154-5A71-4312-8239-A6080E068D2E}"/>
              </a:ext>
            </a:extLst>
          </p:cNvPr>
          <p:cNvCxnSpPr>
            <a:cxnSpLocks/>
            <a:stCxn id="95" idx="0"/>
          </p:cNvCxnSpPr>
          <p:nvPr/>
        </p:nvCxnSpPr>
        <p:spPr>
          <a:xfrm flipV="1">
            <a:off x="10306682" y="2671691"/>
            <a:ext cx="0" cy="288260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4" name="Gerader Verbinder 93">
            <a:extLst>
              <a:ext uri="{FF2B5EF4-FFF2-40B4-BE49-F238E27FC236}">
                <a16:creationId xmlns:a16="http://schemas.microsoft.com/office/drawing/2014/main" id="{52671D0E-F3DD-4825-9654-419CABC67C6C}"/>
              </a:ext>
            </a:extLst>
          </p:cNvPr>
          <p:cNvCxnSpPr>
            <a:cxnSpLocks/>
            <a:endCxn id="96" idx="2"/>
          </p:cNvCxnSpPr>
          <p:nvPr/>
        </p:nvCxnSpPr>
        <p:spPr>
          <a:xfrm flipV="1">
            <a:off x="10306682" y="4631203"/>
            <a:ext cx="0" cy="213794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5" name="Rechteck 94">
            <a:extLst>
              <a:ext uri="{FF2B5EF4-FFF2-40B4-BE49-F238E27FC236}">
                <a16:creationId xmlns:a16="http://schemas.microsoft.com/office/drawing/2014/main" id="{8F507EE7-3C68-45ED-881B-C020BEC990BA}"/>
              </a:ext>
            </a:extLst>
          </p:cNvPr>
          <p:cNvSpPr/>
          <p:nvPr/>
        </p:nvSpPr>
        <p:spPr>
          <a:xfrm>
            <a:off x="10228305" y="2959951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6" name="Rechteck 95">
            <a:extLst>
              <a:ext uri="{FF2B5EF4-FFF2-40B4-BE49-F238E27FC236}">
                <a16:creationId xmlns:a16="http://schemas.microsoft.com/office/drawing/2014/main" id="{8AD4DFBE-26C7-4493-A1C7-B3CD39CD9A13}"/>
              </a:ext>
            </a:extLst>
          </p:cNvPr>
          <p:cNvSpPr/>
          <p:nvPr/>
        </p:nvSpPr>
        <p:spPr>
          <a:xfrm>
            <a:off x="10228305" y="4526700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7" name="Gerader Verbinder 96">
            <a:extLst>
              <a:ext uri="{FF2B5EF4-FFF2-40B4-BE49-F238E27FC236}">
                <a16:creationId xmlns:a16="http://schemas.microsoft.com/office/drawing/2014/main" id="{09CB4337-45D5-4675-99CD-30C31B90EDEC}"/>
              </a:ext>
            </a:extLst>
          </p:cNvPr>
          <p:cNvCxnSpPr>
            <a:cxnSpLocks/>
            <a:stCxn id="96" idx="0"/>
            <a:endCxn id="95" idx="2"/>
          </p:cNvCxnSpPr>
          <p:nvPr/>
        </p:nvCxnSpPr>
        <p:spPr>
          <a:xfrm flipV="1">
            <a:off x="10306682" y="3064454"/>
            <a:ext cx="0" cy="1462246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C58BB75B-EE3F-4416-B887-48EF648C9EFB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50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3315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000">
        <p159:morph option="byWord"/>
      </p:transition>
    </mc:Choice>
    <mc:Fallback xmlns="">
      <p:transition spd="slow" advTm="1000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hteck: abgerundete Ecken 61">
            <a:extLst>
              <a:ext uri="{FF2B5EF4-FFF2-40B4-BE49-F238E27FC236}">
                <a16:creationId xmlns:a16="http://schemas.microsoft.com/office/drawing/2014/main" id="{38E27E31-06F2-4CE5-A4CB-61F708B6C5D0}"/>
              </a:ext>
            </a:extLst>
          </p:cNvPr>
          <p:cNvSpPr/>
          <p:nvPr/>
        </p:nvSpPr>
        <p:spPr>
          <a:xfrm>
            <a:off x="7001699" y="2891246"/>
            <a:ext cx="3666225" cy="18026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8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55BCF8-BA60-4EBC-A2EA-95920B5FA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r>
              <a:rPr lang="de-DE" dirty="0"/>
              <a:t>Eingabe:</a:t>
            </a:r>
          </a:p>
          <a:p>
            <a:pPr lvl="1"/>
            <a:r>
              <a:rPr lang="de-DE" dirty="0"/>
              <a:t>Kanten mit mehreren Ports</a:t>
            </a:r>
          </a:p>
          <a:p>
            <a:pPr lvl="1"/>
            <a:r>
              <a:rPr lang="de-DE" b="1" dirty="0"/>
              <a:t>Knotengruppen</a:t>
            </a:r>
          </a:p>
          <a:p>
            <a:pPr marL="914400" lvl="2" indent="0">
              <a:buNone/>
            </a:pPr>
            <a:r>
              <a:rPr lang="de-DE" dirty="0" err="1"/>
              <a:t>TouchingPair</a:t>
            </a:r>
            <a:endParaRPr lang="de-DE" dirty="0"/>
          </a:p>
          <a:p>
            <a:pPr marL="914400" lvl="2" indent="0">
              <a:buNone/>
            </a:pPr>
            <a:r>
              <a:rPr lang="de-DE" dirty="0" err="1"/>
              <a:t>PortPairing</a:t>
            </a:r>
            <a:endParaRPr lang="de-DE" dirty="0"/>
          </a:p>
          <a:p>
            <a:pPr lvl="1"/>
            <a:r>
              <a:rPr lang="de-DE" dirty="0"/>
              <a:t>Ports mit mehreren Kanten</a:t>
            </a:r>
          </a:p>
          <a:p>
            <a:pPr lvl="1"/>
            <a:r>
              <a:rPr lang="de-DE" dirty="0"/>
              <a:t>nicht zusammenhängend</a:t>
            </a:r>
          </a:p>
        </p:txBody>
      </p:sp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en-US" dirty="0" err="1"/>
              <a:t>Vorverarbeitung</a:t>
            </a:r>
            <a:r>
              <a:rPr lang="en-US" dirty="0"/>
              <a:t>	</a:t>
            </a:r>
            <a:endParaRPr lang="de-DE" dirty="0"/>
          </a:p>
        </p:txBody>
      </p:sp>
      <p:sp>
        <p:nvSpPr>
          <p:cNvPr id="38" name="Rechteck: abgerundete Ecken 37">
            <a:extLst>
              <a:ext uri="{FF2B5EF4-FFF2-40B4-BE49-F238E27FC236}">
                <a16:creationId xmlns:a16="http://schemas.microsoft.com/office/drawing/2014/main" id="{50D70490-D125-4FB6-A004-B5338DFD5811}"/>
              </a:ext>
            </a:extLst>
          </p:cNvPr>
          <p:cNvSpPr/>
          <p:nvPr/>
        </p:nvSpPr>
        <p:spPr>
          <a:xfrm>
            <a:off x="7164068" y="3062422"/>
            <a:ext cx="3349541" cy="73315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/>
              <a:t>V1</a:t>
            </a:r>
          </a:p>
        </p:txBody>
      </p:sp>
      <p:sp>
        <p:nvSpPr>
          <p:cNvPr id="41" name="Rechteck: abgerundete Ecken 40">
            <a:extLst>
              <a:ext uri="{FF2B5EF4-FFF2-40B4-BE49-F238E27FC236}">
                <a16:creationId xmlns:a16="http://schemas.microsoft.com/office/drawing/2014/main" id="{DFD4125A-07E9-4F69-BEDE-3E4E786DE087}"/>
              </a:ext>
            </a:extLst>
          </p:cNvPr>
          <p:cNvSpPr/>
          <p:nvPr/>
        </p:nvSpPr>
        <p:spPr>
          <a:xfrm>
            <a:off x="7164068" y="3795577"/>
            <a:ext cx="3349541" cy="73315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/>
              <a:t>V2</a:t>
            </a:r>
          </a:p>
        </p:txBody>
      </p: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0929EDA2-9F86-445E-9A92-AF506B4E5297}"/>
              </a:ext>
            </a:extLst>
          </p:cNvPr>
          <p:cNvCxnSpPr>
            <a:cxnSpLocks/>
            <a:stCxn id="39" idx="0"/>
          </p:cNvCxnSpPr>
          <p:nvPr/>
        </p:nvCxnSpPr>
        <p:spPr>
          <a:xfrm flipV="1">
            <a:off x="7368210" y="2671691"/>
            <a:ext cx="0" cy="288260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3EF57B9B-656D-451C-90D0-E72D38E12C33}"/>
              </a:ext>
            </a:extLst>
          </p:cNvPr>
          <p:cNvCxnSpPr>
            <a:cxnSpLocks/>
            <a:endCxn id="47" idx="2"/>
          </p:cNvCxnSpPr>
          <p:nvPr/>
        </p:nvCxnSpPr>
        <p:spPr>
          <a:xfrm flipV="1">
            <a:off x="7368210" y="4631203"/>
            <a:ext cx="0" cy="213794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hteck 38">
            <a:extLst>
              <a:ext uri="{FF2B5EF4-FFF2-40B4-BE49-F238E27FC236}">
                <a16:creationId xmlns:a16="http://schemas.microsoft.com/office/drawing/2014/main" id="{16539D8F-983C-4CB4-BED4-1A28A5BA7BB5}"/>
              </a:ext>
            </a:extLst>
          </p:cNvPr>
          <p:cNvSpPr/>
          <p:nvPr/>
        </p:nvSpPr>
        <p:spPr>
          <a:xfrm>
            <a:off x="7289833" y="2959951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1AAF47D6-B222-4E25-81C6-A418001969FE}"/>
              </a:ext>
            </a:extLst>
          </p:cNvPr>
          <p:cNvSpPr/>
          <p:nvPr/>
        </p:nvSpPr>
        <p:spPr>
          <a:xfrm>
            <a:off x="7289833" y="4526700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0" name="Gerader Verbinder 59">
            <a:extLst>
              <a:ext uri="{FF2B5EF4-FFF2-40B4-BE49-F238E27FC236}">
                <a16:creationId xmlns:a16="http://schemas.microsoft.com/office/drawing/2014/main" id="{2B585027-5FFD-4611-BCF6-3843B0C731DD}"/>
              </a:ext>
            </a:extLst>
          </p:cNvPr>
          <p:cNvCxnSpPr>
            <a:cxnSpLocks/>
            <a:stCxn id="47" idx="0"/>
            <a:endCxn id="39" idx="2"/>
          </p:cNvCxnSpPr>
          <p:nvPr/>
        </p:nvCxnSpPr>
        <p:spPr>
          <a:xfrm flipV="1">
            <a:off x="7368210" y="3064454"/>
            <a:ext cx="0" cy="1462246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Gerader Verbinder 62">
            <a:extLst>
              <a:ext uri="{FF2B5EF4-FFF2-40B4-BE49-F238E27FC236}">
                <a16:creationId xmlns:a16="http://schemas.microsoft.com/office/drawing/2014/main" id="{8CB041F0-7FA0-40C6-9181-BA987501BC1D}"/>
              </a:ext>
            </a:extLst>
          </p:cNvPr>
          <p:cNvCxnSpPr>
            <a:cxnSpLocks/>
            <a:stCxn id="65" idx="0"/>
          </p:cNvCxnSpPr>
          <p:nvPr/>
        </p:nvCxnSpPr>
        <p:spPr>
          <a:xfrm flipV="1">
            <a:off x="7857955" y="2671691"/>
            <a:ext cx="0" cy="288260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Gerader Verbinder 63">
            <a:extLst>
              <a:ext uri="{FF2B5EF4-FFF2-40B4-BE49-F238E27FC236}">
                <a16:creationId xmlns:a16="http://schemas.microsoft.com/office/drawing/2014/main" id="{7AB16EAA-EB22-4EDF-822B-C1797EF335C2}"/>
              </a:ext>
            </a:extLst>
          </p:cNvPr>
          <p:cNvCxnSpPr>
            <a:cxnSpLocks/>
            <a:endCxn id="66" idx="2"/>
          </p:cNvCxnSpPr>
          <p:nvPr/>
        </p:nvCxnSpPr>
        <p:spPr>
          <a:xfrm flipV="1">
            <a:off x="7857955" y="4631203"/>
            <a:ext cx="0" cy="213794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Rechteck 64">
            <a:extLst>
              <a:ext uri="{FF2B5EF4-FFF2-40B4-BE49-F238E27FC236}">
                <a16:creationId xmlns:a16="http://schemas.microsoft.com/office/drawing/2014/main" id="{5DC14BAD-9422-43B4-AAF4-889F2D9C4770}"/>
              </a:ext>
            </a:extLst>
          </p:cNvPr>
          <p:cNvSpPr/>
          <p:nvPr/>
        </p:nvSpPr>
        <p:spPr>
          <a:xfrm>
            <a:off x="7779578" y="2959951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D2B2CD4D-C270-429B-9BC2-EF213D57BA1D}"/>
              </a:ext>
            </a:extLst>
          </p:cNvPr>
          <p:cNvSpPr/>
          <p:nvPr/>
        </p:nvSpPr>
        <p:spPr>
          <a:xfrm>
            <a:off x="7779578" y="4526700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7" name="Gerader Verbinder 66">
            <a:extLst>
              <a:ext uri="{FF2B5EF4-FFF2-40B4-BE49-F238E27FC236}">
                <a16:creationId xmlns:a16="http://schemas.microsoft.com/office/drawing/2014/main" id="{B322C2C7-2F17-4F26-BF8B-ED965882548C}"/>
              </a:ext>
            </a:extLst>
          </p:cNvPr>
          <p:cNvCxnSpPr>
            <a:cxnSpLocks/>
            <a:stCxn id="66" idx="0"/>
            <a:endCxn id="65" idx="2"/>
          </p:cNvCxnSpPr>
          <p:nvPr/>
        </p:nvCxnSpPr>
        <p:spPr>
          <a:xfrm flipV="1">
            <a:off x="7857955" y="3064454"/>
            <a:ext cx="0" cy="1462246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Gerader Verbinder 68">
            <a:extLst>
              <a:ext uri="{FF2B5EF4-FFF2-40B4-BE49-F238E27FC236}">
                <a16:creationId xmlns:a16="http://schemas.microsoft.com/office/drawing/2014/main" id="{1E09F6FB-4499-44D5-B511-E63514413BF9}"/>
              </a:ext>
            </a:extLst>
          </p:cNvPr>
          <p:cNvCxnSpPr>
            <a:cxnSpLocks/>
            <a:stCxn id="71" idx="0"/>
          </p:cNvCxnSpPr>
          <p:nvPr/>
        </p:nvCxnSpPr>
        <p:spPr>
          <a:xfrm flipV="1">
            <a:off x="8347700" y="2671691"/>
            <a:ext cx="0" cy="288260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Gerader Verbinder 69">
            <a:extLst>
              <a:ext uri="{FF2B5EF4-FFF2-40B4-BE49-F238E27FC236}">
                <a16:creationId xmlns:a16="http://schemas.microsoft.com/office/drawing/2014/main" id="{59DBB870-55CB-4F26-BC17-6A9B550AE255}"/>
              </a:ext>
            </a:extLst>
          </p:cNvPr>
          <p:cNvCxnSpPr>
            <a:cxnSpLocks/>
            <a:endCxn id="72" idx="2"/>
          </p:cNvCxnSpPr>
          <p:nvPr/>
        </p:nvCxnSpPr>
        <p:spPr>
          <a:xfrm flipV="1">
            <a:off x="8347700" y="4631203"/>
            <a:ext cx="0" cy="213794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1" name="Rechteck 70">
            <a:extLst>
              <a:ext uri="{FF2B5EF4-FFF2-40B4-BE49-F238E27FC236}">
                <a16:creationId xmlns:a16="http://schemas.microsoft.com/office/drawing/2014/main" id="{2C01CBE8-0C8A-4B67-A74E-21B32761ADF0}"/>
              </a:ext>
            </a:extLst>
          </p:cNvPr>
          <p:cNvSpPr/>
          <p:nvPr/>
        </p:nvSpPr>
        <p:spPr>
          <a:xfrm>
            <a:off x="8269323" y="2959951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A6BEE498-AE81-44DB-849D-8316D1C08D18}"/>
              </a:ext>
            </a:extLst>
          </p:cNvPr>
          <p:cNvSpPr/>
          <p:nvPr/>
        </p:nvSpPr>
        <p:spPr>
          <a:xfrm>
            <a:off x="8269323" y="4526700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3" name="Gerader Verbinder 72">
            <a:extLst>
              <a:ext uri="{FF2B5EF4-FFF2-40B4-BE49-F238E27FC236}">
                <a16:creationId xmlns:a16="http://schemas.microsoft.com/office/drawing/2014/main" id="{DBA81AEA-48F2-4C5D-B4D0-1CAF6C0D4BA7}"/>
              </a:ext>
            </a:extLst>
          </p:cNvPr>
          <p:cNvCxnSpPr>
            <a:cxnSpLocks/>
            <a:stCxn id="72" idx="0"/>
            <a:endCxn id="71" idx="2"/>
          </p:cNvCxnSpPr>
          <p:nvPr/>
        </p:nvCxnSpPr>
        <p:spPr>
          <a:xfrm flipV="1">
            <a:off x="8347700" y="3064454"/>
            <a:ext cx="0" cy="1462246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Gerader Verbinder 74">
            <a:extLst>
              <a:ext uri="{FF2B5EF4-FFF2-40B4-BE49-F238E27FC236}">
                <a16:creationId xmlns:a16="http://schemas.microsoft.com/office/drawing/2014/main" id="{6E239EDA-FB21-4D49-BEAA-580C7AE78961}"/>
              </a:ext>
            </a:extLst>
          </p:cNvPr>
          <p:cNvCxnSpPr>
            <a:cxnSpLocks/>
            <a:stCxn id="77" idx="0"/>
          </p:cNvCxnSpPr>
          <p:nvPr/>
        </p:nvCxnSpPr>
        <p:spPr>
          <a:xfrm flipV="1">
            <a:off x="8837445" y="2671691"/>
            <a:ext cx="0" cy="288260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Gerader Verbinder 75">
            <a:extLst>
              <a:ext uri="{FF2B5EF4-FFF2-40B4-BE49-F238E27FC236}">
                <a16:creationId xmlns:a16="http://schemas.microsoft.com/office/drawing/2014/main" id="{088BA631-7703-4BEE-8F15-34E5293EBC0D}"/>
              </a:ext>
            </a:extLst>
          </p:cNvPr>
          <p:cNvCxnSpPr>
            <a:cxnSpLocks/>
            <a:endCxn id="78" idx="2"/>
          </p:cNvCxnSpPr>
          <p:nvPr/>
        </p:nvCxnSpPr>
        <p:spPr>
          <a:xfrm flipV="1">
            <a:off x="8837445" y="4631203"/>
            <a:ext cx="0" cy="213794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Rechteck 76">
            <a:extLst>
              <a:ext uri="{FF2B5EF4-FFF2-40B4-BE49-F238E27FC236}">
                <a16:creationId xmlns:a16="http://schemas.microsoft.com/office/drawing/2014/main" id="{7F560FA6-E575-49B2-BB4B-215E923FB544}"/>
              </a:ext>
            </a:extLst>
          </p:cNvPr>
          <p:cNvSpPr/>
          <p:nvPr/>
        </p:nvSpPr>
        <p:spPr>
          <a:xfrm>
            <a:off x="8759068" y="2959951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BDBCE669-FBC8-49FA-99E4-4083DB4B148B}"/>
              </a:ext>
            </a:extLst>
          </p:cNvPr>
          <p:cNvSpPr/>
          <p:nvPr/>
        </p:nvSpPr>
        <p:spPr>
          <a:xfrm>
            <a:off x="8759068" y="4526700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9" name="Gerader Verbinder 78">
            <a:extLst>
              <a:ext uri="{FF2B5EF4-FFF2-40B4-BE49-F238E27FC236}">
                <a16:creationId xmlns:a16="http://schemas.microsoft.com/office/drawing/2014/main" id="{25071416-22BD-47FF-A8EF-392CBDE442B4}"/>
              </a:ext>
            </a:extLst>
          </p:cNvPr>
          <p:cNvCxnSpPr>
            <a:cxnSpLocks/>
            <a:stCxn id="78" idx="0"/>
            <a:endCxn id="77" idx="2"/>
          </p:cNvCxnSpPr>
          <p:nvPr/>
        </p:nvCxnSpPr>
        <p:spPr>
          <a:xfrm flipV="1">
            <a:off x="8837445" y="3064454"/>
            <a:ext cx="0" cy="1462246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Gerader Verbinder 80">
            <a:extLst>
              <a:ext uri="{FF2B5EF4-FFF2-40B4-BE49-F238E27FC236}">
                <a16:creationId xmlns:a16="http://schemas.microsoft.com/office/drawing/2014/main" id="{224D3AAD-147E-4EB6-BAF3-F7468A746133}"/>
              </a:ext>
            </a:extLst>
          </p:cNvPr>
          <p:cNvCxnSpPr>
            <a:cxnSpLocks/>
            <a:stCxn id="83" idx="0"/>
          </p:cNvCxnSpPr>
          <p:nvPr/>
        </p:nvCxnSpPr>
        <p:spPr>
          <a:xfrm flipV="1">
            <a:off x="9327190" y="2671691"/>
            <a:ext cx="0" cy="288260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Gerader Verbinder 81">
            <a:extLst>
              <a:ext uri="{FF2B5EF4-FFF2-40B4-BE49-F238E27FC236}">
                <a16:creationId xmlns:a16="http://schemas.microsoft.com/office/drawing/2014/main" id="{8173305F-9C2E-4ABE-9212-0147EA7E216F}"/>
              </a:ext>
            </a:extLst>
          </p:cNvPr>
          <p:cNvCxnSpPr>
            <a:cxnSpLocks/>
            <a:endCxn id="84" idx="2"/>
          </p:cNvCxnSpPr>
          <p:nvPr/>
        </p:nvCxnSpPr>
        <p:spPr>
          <a:xfrm flipV="1">
            <a:off x="9327190" y="4631203"/>
            <a:ext cx="0" cy="213794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3" name="Rechteck 82">
            <a:extLst>
              <a:ext uri="{FF2B5EF4-FFF2-40B4-BE49-F238E27FC236}">
                <a16:creationId xmlns:a16="http://schemas.microsoft.com/office/drawing/2014/main" id="{F7385A75-0EB7-4C2B-919F-0A1CFCCC93A4}"/>
              </a:ext>
            </a:extLst>
          </p:cNvPr>
          <p:cNvSpPr/>
          <p:nvPr/>
        </p:nvSpPr>
        <p:spPr>
          <a:xfrm>
            <a:off x="9248813" y="2959951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0D8F9A02-6EF0-483A-8955-230B092CEC34}"/>
              </a:ext>
            </a:extLst>
          </p:cNvPr>
          <p:cNvSpPr/>
          <p:nvPr/>
        </p:nvSpPr>
        <p:spPr>
          <a:xfrm>
            <a:off x="9248813" y="4526700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5" name="Gerader Verbinder 84">
            <a:extLst>
              <a:ext uri="{FF2B5EF4-FFF2-40B4-BE49-F238E27FC236}">
                <a16:creationId xmlns:a16="http://schemas.microsoft.com/office/drawing/2014/main" id="{45C29164-1F11-426E-AD0A-40CFC2FFFE4B}"/>
              </a:ext>
            </a:extLst>
          </p:cNvPr>
          <p:cNvCxnSpPr>
            <a:cxnSpLocks/>
            <a:stCxn id="84" idx="0"/>
            <a:endCxn id="83" idx="2"/>
          </p:cNvCxnSpPr>
          <p:nvPr/>
        </p:nvCxnSpPr>
        <p:spPr>
          <a:xfrm flipV="1">
            <a:off x="9327190" y="3064454"/>
            <a:ext cx="0" cy="1462246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7" name="Gerader Verbinder 86">
            <a:extLst>
              <a:ext uri="{FF2B5EF4-FFF2-40B4-BE49-F238E27FC236}">
                <a16:creationId xmlns:a16="http://schemas.microsoft.com/office/drawing/2014/main" id="{29F3E591-7CA2-4EFA-BF0D-70EEF73FF655}"/>
              </a:ext>
            </a:extLst>
          </p:cNvPr>
          <p:cNvCxnSpPr>
            <a:cxnSpLocks/>
            <a:stCxn id="89" idx="0"/>
          </p:cNvCxnSpPr>
          <p:nvPr/>
        </p:nvCxnSpPr>
        <p:spPr>
          <a:xfrm flipV="1">
            <a:off x="9816935" y="2671691"/>
            <a:ext cx="0" cy="288260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8" name="Gerader Verbinder 87">
            <a:extLst>
              <a:ext uri="{FF2B5EF4-FFF2-40B4-BE49-F238E27FC236}">
                <a16:creationId xmlns:a16="http://schemas.microsoft.com/office/drawing/2014/main" id="{30CF13DE-456E-4FA6-9014-B7713C1DAE25}"/>
              </a:ext>
            </a:extLst>
          </p:cNvPr>
          <p:cNvCxnSpPr>
            <a:cxnSpLocks/>
            <a:endCxn id="90" idx="2"/>
          </p:cNvCxnSpPr>
          <p:nvPr/>
        </p:nvCxnSpPr>
        <p:spPr>
          <a:xfrm flipV="1">
            <a:off x="9816935" y="4631203"/>
            <a:ext cx="0" cy="213794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9" name="Rechteck 88">
            <a:extLst>
              <a:ext uri="{FF2B5EF4-FFF2-40B4-BE49-F238E27FC236}">
                <a16:creationId xmlns:a16="http://schemas.microsoft.com/office/drawing/2014/main" id="{4FF0E423-EE28-46C6-BD9E-FF0B2ED11555}"/>
              </a:ext>
            </a:extLst>
          </p:cNvPr>
          <p:cNvSpPr/>
          <p:nvPr/>
        </p:nvSpPr>
        <p:spPr>
          <a:xfrm>
            <a:off x="9738558" y="2959951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0" name="Rechteck 89">
            <a:extLst>
              <a:ext uri="{FF2B5EF4-FFF2-40B4-BE49-F238E27FC236}">
                <a16:creationId xmlns:a16="http://schemas.microsoft.com/office/drawing/2014/main" id="{473F8369-268E-45FF-8B9C-0C8C71D2ECEF}"/>
              </a:ext>
            </a:extLst>
          </p:cNvPr>
          <p:cNvSpPr/>
          <p:nvPr/>
        </p:nvSpPr>
        <p:spPr>
          <a:xfrm>
            <a:off x="9738558" y="4526700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1" name="Gerader Verbinder 90">
            <a:extLst>
              <a:ext uri="{FF2B5EF4-FFF2-40B4-BE49-F238E27FC236}">
                <a16:creationId xmlns:a16="http://schemas.microsoft.com/office/drawing/2014/main" id="{6C13DC09-6454-4BFB-AED0-6CE5BAF58E80}"/>
              </a:ext>
            </a:extLst>
          </p:cNvPr>
          <p:cNvCxnSpPr>
            <a:cxnSpLocks/>
            <a:stCxn id="90" idx="0"/>
            <a:endCxn id="89" idx="2"/>
          </p:cNvCxnSpPr>
          <p:nvPr/>
        </p:nvCxnSpPr>
        <p:spPr>
          <a:xfrm flipV="1">
            <a:off x="9816935" y="3064454"/>
            <a:ext cx="0" cy="1462246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3" name="Gerader Verbinder 92">
            <a:extLst>
              <a:ext uri="{FF2B5EF4-FFF2-40B4-BE49-F238E27FC236}">
                <a16:creationId xmlns:a16="http://schemas.microsoft.com/office/drawing/2014/main" id="{383D0154-5A71-4312-8239-A6080E068D2E}"/>
              </a:ext>
            </a:extLst>
          </p:cNvPr>
          <p:cNvCxnSpPr>
            <a:cxnSpLocks/>
            <a:stCxn id="95" idx="0"/>
          </p:cNvCxnSpPr>
          <p:nvPr/>
        </p:nvCxnSpPr>
        <p:spPr>
          <a:xfrm flipV="1">
            <a:off x="10306682" y="2671691"/>
            <a:ext cx="0" cy="288260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4" name="Gerader Verbinder 93">
            <a:extLst>
              <a:ext uri="{FF2B5EF4-FFF2-40B4-BE49-F238E27FC236}">
                <a16:creationId xmlns:a16="http://schemas.microsoft.com/office/drawing/2014/main" id="{52671D0E-F3DD-4825-9654-419CABC67C6C}"/>
              </a:ext>
            </a:extLst>
          </p:cNvPr>
          <p:cNvCxnSpPr>
            <a:cxnSpLocks/>
            <a:endCxn id="96" idx="2"/>
          </p:cNvCxnSpPr>
          <p:nvPr/>
        </p:nvCxnSpPr>
        <p:spPr>
          <a:xfrm flipV="1">
            <a:off x="10306682" y="4641142"/>
            <a:ext cx="0" cy="213794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5" name="Rechteck 94">
            <a:extLst>
              <a:ext uri="{FF2B5EF4-FFF2-40B4-BE49-F238E27FC236}">
                <a16:creationId xmlns:a16="http://schemas.microsoft.com/office/drawing/2014/main" id="{8F507EE7-3C68-45ED-881B-C020BEC990BA}"/>
              </a:ext>
            </a:extLst>
          </p:cNvPr>
          <p:cNvSpPr/>
          <p:nvPr/>
        </p:nvSpPr>
        <p:spPr>
          <a:xfrm>
            <a:off x="10228305" y="2959951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6" name="Rechteck 95">
            <a:extLst>
              <a:ext uri="{FF2B5EF4-FFF2-40B4-BE49-F238E27FC236}">
                <a16:creationId xmlns:a16="http://schemas.microsoft.com/office/drawing/2014/main" id="{8AD4DFBE-26C7-4493-A1C7-B3CD39CD9A13}"/>
              </a:ext>
            </a:extLst>
          </p:cNvPr>
          <p:cNvSpPr/>
          <p:nvPr/>
        </p:nvSpPr>
        <p:spPr>
          <a:xfrm>
            <a:off x="10228305" y="4536639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7" name="Gerader Verbinder 96">
            <a:extLst>
              <a:ext uri="{FF2B5EF4-FFF2-40B4-BE49-F238E27FC236}">
                <a16:creationId xmlns:a16="http://schemas.microsoft.com/office/drawing/2014/main" id="{09CB4337-45D5-4675-99CD-30C31B90EDEC}"/>
              </a:ext>
            </a:extLst>
          </p:cNvPr>
          <p:cNvCxnSpPr>
            <a:cxnSpLocks/>
            <a:stCxn id="96" idx="0"/>
            <a:endCxn id="95" idx="2"/>
          </p:cNvCxnSpPr>
          <p:nvPr/>
        </p:nvCxnSpPr>
        <p:spPr>
          <a:xfrm flipV="1">
            <a:off x="10306682" y="3064454"/>
            <a:ext cx="0" cy="1472185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D4D72D5A-59C5-4B8C-B192-3210ECD47867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51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0411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000">
        <p159:morph option="byWord"/>
      </p:transition>
    </mc:Choice>
    <mc:Fallback xmlns="">
      <p:transition spd="slow" advTm="1000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E203F241-39A0-4B30-8DFD-D5814588CEC4}"/>
              </a:ext>
            </a:extLst>
          </p:cNvPr>
          <p:cNvSpPr/>
          <p:nvPr/>
        </p:nvSpPr>
        <p:spPr>
          <a:xfrm>
            <a:off x="7247505" y="2906189"/>
            <a:ext cx="3177607" cy="15826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/>
              <a:t>V1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8024B76D-D152-40D7-BEA5-14CDB1A63793}"/>
              </a:ext>
            </a:extLst>
          </p:cNvPr>
          <p:cNvSpPr/>
          <p:nvPr/>
        </p:nvSpPr>
        <p:spPr>
          <a:xfrm>
            <a:off x="7247505" y="4526699"/>
            <a:ext cx="3177608" cy="16121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/>
              <a:t>V2</a:t>
            </a:r>
          </a:p>
        </p:txBody>
      </p:sp>
      <p:sp>
        <p:nvSpPr>
          <p:cNvPr id="62" name="Rechteck: abgerundete Ecken 61">
            <a:extLst>
              <a:ext uri="{FF2B5EF4-FFF2-40B4-BE49-F238E27FC236}">
                <a16:creationId xmlns:a16="http://schemas.microsoft.com/office/drawing/2014/main" id="{38E27E31-06F2-4CE5-A4CB-61F708B6C5D0}"/>
              </a:ext>
            </a:extLst>
          </p:cNvPr>
          <p:cNvSpPr/>
          <p:nvPr/>
        </p:nvSpPr>
        <p:spPr>
          <a:xfrm>
            <a:off x="7001699" y="3064454"/>
            <a:ext cx="3666225" cy="14622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8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55BCF8-BA60-4EBC-A2EA-95920B5FA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r>
              <a:rPr lang="de-DE" dirty="0"/>
              <a:t>Eingabe:</a:t>
            </a:r>
          </a:p>
          <a:p>
            <a:pPr lvl="1"/>
            <a:r>
              <a:rPr lang="de-DE" dirty="0"/>
              <a:t>Kanten mit mehreren Ports</a:t>
            </a:r>
          </a:p>
          <a:p>
            <a:pPr lvl="1"/>
            <a:r>
              <a:rPr lang="de-DE" b="1" dirty="0"/>
              <a:t>Knotengruppen</a:t>
            </a:r>
          </a:p>
          <a:p>
            <a:pPr marL="914400" lvl="2" indent="0">
              <a:buNone/>
            </a:pPr>
            <a:r>
              <a:rPr lang="de-DE" dirty="0" err="1"/>
              <a:t>TouchingPair</a:t>
            </a:r>
            <a:endParaRPr lang="de-DE" dirty="0"/>
          </a:p>
          <a:p>
            <a:pPr marL="914400" lvl="2" indent="0">
              <a:buNone/>
            </a:pPr>
            <a:r>
              <a:rPr lang="de-DE" dirty="0" err="1"/>
              <a:t>PortPairing</a:t>
            </a:r>
            <a:endParaRPr lang="de-DE" dirty="0"/>
          </a:p>
          <a:p>
            <a:pPr lvl="1"/>
            <a:r>
              <a:rPr lang="de-DE" dirty="0"/>
              <a:t>Ports mit mehreren Kanten</a:t>
            </a:r>
          </a:p>
          <a:p>
            <a:pPr lvl="1"/>
            <a:r>
              <a:rPr lang="de-DE" dirty="0"/>
              <a:t>nicht zusammenhängend</a:t>
            </a:r>
          </a:p>
        </p:txBody>
      </p:sp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en-US" dirty="0" err="1"/>
              <a:t>Vorverarbeitung</a:t>
            </a:r>
            <a:r>
              <a:rPr lang="en-US" dirty="0"/>
              <a:t>	</a:t>
            </a:r>
            <a:endParaRPr lang="de-DE" dirty="0"/>
          </a:p>
        </p:txBody>
      </p: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0929EDA2-9F86-445E-9A92-AF506B4E5297}"/>
              </a:ext>
            </a:extLst>
          </p:cNvPr>
          <p:cNvCxnSpPr>
            <a:cxnSpLocks/>
            <a:stCxn id="39" idx="0"/>
          </p:cNvCxnSpPr>
          <p:nvPr/>
        </p:nvCxnSpPr>
        <p:spPr>
          <a:xfrm flipV="1">
            <a:off x="7368210" y="2643334"/>
            <a:ext cx="0" cy="288260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3EF57B9B-656D-451C-90D0-E72D38E12C33}"/>
              </a:ext>
            </a:extLst>
          </p:cNvPr>
          <p:cNvCxnSpPr>
            <a:cxnSpLocks/>
            <a:endCxn id="47" idx="2"/>
          </p:cNvCxnSpPr>
          <p:nvPr/>
        </p:nvCxnSpPr>
        <p:spPr>
          <a:xfrm flipV="1">
            <a:off x="7368210" y="4654576"/>
            <a:ext cx="0" cy="213794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Gerader Verbinder 59">
            <a:extLst>
              <a:ext uri="{FF2B5EF4-FFF2-40B4-BE49-F238E27FC236}">
                <a16:creationId xmlns:a16="http://schemas.microsoft.com/office/drawing/2014/main" id="{2B585027-5FFD-4611-BCF6-3843B0C731DD}"/>
              </a:ext>
            </a:extLst>
          </p:cNvPr>
          <p:cNvCxnSpPr>
            <a:cxnSpLocks/>
            <a:stCxn id="47" idx="0"/>
            <a:endCxn id="39" idx="2"/>
          </p:cNvCxnSpPr>
          <p:nvPr/>
        </p:nvCxnSpPr>
        <p:spPr>
          <a:xfrm flipV="1">
            <a:off x="7368210" y="3036097"/>
            <a:ext cx="0" cy="1513976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Gerader Verbinder 62">
            <a:extLst>
              <a:ext uri="{FF2B5EF4-FFF2-40B4-BE49-F238E27FC236}">
                <a16:creationId xmlns:a16="http://schemas.microsoft.com/office/drawing/2014/main" id="{8CB041F0-7FA0-40C6-9181-BA987501BC1D}"/>
              </a:ext>
            </a:extLst>
          </p:cNvPr>
          <p:cNvCxnSpPr>
            <a:cxnSpLocks/>
            <a:stCxn id="65" idx="0"/>
          </p:cNvCxnSpPr>
          <p:nvPr/>
        </p:nvCxnSpPr>
        <p:spPr>
          <a:xfrm flipV="1">
            <a:off x="7857955" y="2643334"/>
            <a:ext cx="0" cy="288260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Gerader Verbinder 63">
            <a:extLst>
              <a:ext uri="{FF2B5EF4-FFF2-40B4-BE49-F238E27FC236}">
                <a16:creationId xmlns:a16="http://schemas.microsoft.com/office/drawing/2014/main" id="{7AB16EAA-EB22-4EDF-822B-C1797EF335C2}"/>
              </a:ext>
            </a:extLst>
          </p:cNvPr>
          <p:cNvCxnSpPr>
            <a:cxnSpLocks/>
            <a:endCxn id="66" idx="2"/>
          </p:cNvCxnSpPr>
          <p:nvPr/>
        </p:nvCxnSpPr>
        <p:spPr>
          <a:xfrm flipV="1">
            <a:off x="7857955" y="4654576"/>
            <a:ext cx="0" cy="213794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Gerader Verbinder 66">
            <a:extLst>
              <a:ext uri="{FF2B5EF4-FFF2-40B4-BE49-F238E27FC236}">
                <a16:creationId xmlns:a16="http://schemas.microsoft.com/office/drawing/2014/main" id="{B322C2C7-2F17-4F26-BF8B-ED965882548C}"/>
              </a:ext>
            </a:extLst>
          </p:cNvPr>
          <p:cNvCxnSpPr>
            <a:cxnSpLocks/>
            <a:stCxn id="66" idx="0"/>
            <a:endCxn id="65" idx="2"/>
          </p:cNvCxnSpPr>
          <p:nvPr/>
        </p:nvCxnSpPr>
        <p:spPr>
          <a:xfrm flipV="1">
            <a:off x="7857955" y="3036097"/>
            <a:ext cx="0" cy="1513976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Gerader Verbinder 68">
            <a:extLst>
              <a:ext uri="{FF2B5EF4-FFF2-40B4-BE49-F238E27FC236}">
                <a16:creationId xmlns:a16="http://schemas.microsoft.com/office/drawing/2014/main" id="{1E09F6FB-4499-44D5-B511-E63514413BF9}"/>
              </a:ext>
            </a:extLst>
          </p:cNvPr>
          <p:cNvCxnSpPr>
            <a:cxnSpLocks/>
            <a:stCxn id="71" idx="0"/>
          </p:cNvCxnSpPr>
          <p:nvPr/>
        </p:nvCxnSpPr>
        <p:spPr>
          <a:xfrm flipV="1">
            <a:off x="8347700" y="2643334"/>
            <a:ext cx="0" cy="288260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Gerader Verbinder 69">
            <a:extLst>
              <a:ext uri="{FF2B5EF4-FFF2-40B4-BE49-F238E27FC236}">
                <a16:creationId xmlns:a16="http://schemas.microsoft.com/office/drawing/2014/main" id="{59DBB870-55CB-4F26-BC17-6A9B550AE255}"/>
              </a:ext>
            </a:extLst>
          </p:cNvPr>
          <p:cNvCxnSpPr>
            <a:cxnSpLocks/>
            <a:endCxn id="72" idx="2"/>
          </p:cNvCxnSpPr>
          <p:nvPr/>
        </p:nvCxnSpPr>
        <p:spPr>
          <a:xfrm flipV="1">
            <a:off x="8347700" y="4654576"/>
            <a:ext cx="0" cy="213794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Gerader Verbinder 72">
            <a:extLst>
              <a:ext uri="{FF2B5EF4-FFF2-40B4-BE49-F238E27FC236}">
                <a16:creationId xmlns:a16="http://schemas.microsoft.com/office/drawing/2014/main" id="{DBA81AEA-48F2-4C5D-B4D0-1CAF6C0D4BA7}"/>
              </a:ext>
            </a:extLst>
          </p:cNvPr>
          <p:cNvCxnSpPr>
            <a:cxnSpLocks/>
            <a:stCxn id="72" idx="0"/>
            <a:endCxn id="71" idx="2"/>
          </p:cNvCxnSpPr>
          <p:nvPr/>
        </p:nvCxnSpPr>
        <p:spPr>
          <a:xfrm flipV="1">
            <a:off x="8347700" y="3036097"/>
            <a:ext cx="0" cy="1513976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Gerader Verbinder 74">
            <a:extLst>
              <a:ext uri="{FF2B5EF4-FFF2-40B4-BE49-F238E27FC236}">
                <a16:creationId xmlns:a16="http://schemas.microsoft.com/office/drawing/2014/main" id="{6E239EDA-FB21-4D49-BEAA-580C7AE78961}"/>
              </a:ext>
            </a:extLst>
          </p:cNvPr>
          <p:cNvCxnSpPr>
            <a:cxnSpLocks/>
            <a:stCxn id="77" idx="0"/>
          </p:cNvCxnSpPr>
          <p:nvPr/>
        </p:nvCxnSpPr>
        <p:spPr>
          <a:xfrm flipV="1">
            <a:off x="8837445" y="2643334"/>
            <a:ext cx="0" cy="288260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Gerader Verbinder 75">
            <a:extLst>
              <a:ext uri="{FF2B5EF4-FFF2-40B4-BE49-F238E27FC236}">
                <a16:creationId xmlns:a16="http://schemas.microsoft.com/office/drawing/2014/main" id="{088BA631-7703-4BEE-8F15-34E5293EBC0D}"/>
              </a:ext>
            </a:extLst>
          </p:cNvPr>
          <p:cNvCxnSpPr>
            <a:cxnSpLocks/>
            <a:endCxn id="78" idx="2"/>
          </p:cNvCxnSpPr>
          <p:nvPr/>
        </p:nvCxnSpPr>
        <p:spPr>
          <a:xfrm flipV="1">
            <a:off x="8837445" y="4654576"/>
            <a:ext cx="0" cy="213794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Gerader Verbinder 78">
            <a:extLst>
              <a:ext uri="{FF2B5EF4-FFF2-40B4-BE49-F238E27FC236}">
                <a16:creationId xmlns:a16="http://schemas.microsoft.com/office/drawing/2014/main" id="{25071416-22BD-47FF-A8EF-392CBDE442B4}"/>
              </a:ext>
            </a:extLst>
          </p:cNvPr>
          <p:cNvCxnSpPr>
            <a:cxnSpLocks/>
            <a:stCxn id="78" idx="0"/>
            <a:endCxn id="77" idx="2"/>
          </p:cNvCxnSpPr>
          <p:nvPr/>
        </p:nvCxnSpPr>
        <p:spPr>
          <a:xfrm flipV="1">
            <a:off x="8837445" y="3036097"/>
            <a:ext cx="0" cy="1513976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Gerader Verbinder 80">
            <a:extLst>
              <a:ext uri="{FF2B5EF4-FFF2-40B4-BE49-F238E27FC236}">
                <a16:creationId xmlns:a16="http://schemas.microsoft.com/office/drawing/2014/main" id="{224D3AAD-147E-4EB6-BAF3-F7468A746133}"/>
              </a:ext>
            </a:extLst>
          </p:cNvPr>
          <p:cNvCxnSpPr>
            <a:cxnSpLocks/>
            <a:stCxn id="83" idx="0"/>
          </p:cNvCxnSpPr>
          <p:nvPr/>
        </p:nvCxnSpPr>
        <p:spPr>
          <a:xfrm flipV="1">
            <a:off x="9327190" y="2643334"/>
            <a:ext cx="0" cy="288260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Gerader Verbinder 81">
            <a:extLst>
              <a:ext uri="{FF2B5EF4-FFF2-40B4-BE49-F238E27FC236}">
                <a16:creationId xmlns:a16="http://schemas.microsoft.com/office/drawing/2014/main" id="{8173305F-9C2E-4ABE-9212-0147EA7E216F}"/>
              </a:ext>
            </a:extLst>
          </p:cNvPr>
          <p:cNvCxnSpPr>
            <a:cxnSpLocks/>
            <a:endCxn id="84" idx="2"/>
          </p:cNvCxnSpPr>
          <p:nvPr/>
        </p:nvCxnSpPr>
        <p:spPr>
          <a:xfrm flipV="1">
            <a:off x="9327190" y="4654576"/>
            <a:ext cx="0" cy="213794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Gerader Verbinder 84">
            <a:extLst>
              <a:ext uri="{FF2B5EF4-FFF2-40B4-BE49-F238E27FC236}">
                <a16:creationId xmlns:a16="http://schemas.microsoft.com/office/drawing/2014/main" id="{45C29164-1F11-426E-AD0A-40CFC2FFFE4B}"/>
              </a:ext>
            </a:extLst>
          </p:cNvPr>
          <p:cNvCxnSpPr>
            <a:cxnSpLocks/>
            <a:stCxn id="84" idx="0"/>
            <a:endCxn id="83" idx="2"/>
          </p:cNvCxnSpPr>
          <p:nvPr/>
        </p:nvCxnSpPr>
        <p:spPr>
          <a:xfrm flipV="1">
            <a:off x="9327190" y="3036097"/>
            <a:ext cx="0" cy="1513976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7" name="Gerader Verbinder 86">
            <a:extLst>
              <a:ext uri="{FF2B5EF4-FFF2-40B4-BE49-F238E27FC236}">
                <a16:creationId xmlns:a16="http://schemas.microsoft.com/office/drawing/2014/main" id="{29F3E591-7CA2-4EFA-BF0D-70EEF73FF655}"/>
              </a:ext>
            </a:extLst>
          </p:cNvPr>
          <p:cNvCxnSpPr>
            <a:cxnSpLocks/>
            <a:stCxn id="89" idx="0"/>
          </p:cNvCxnSpPr>
          <p:nvPr/>
        </p:nvCxnSpPr>
        <p:spPr>
          <a:xfrm flipV="1">
            <a:off x="9816935" y="2643334"/>
            <a:ext cx="0" cy="288260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8" name="Gerader Verbinder 87">
            <a:extLst>
              <a:ext uri="{FF2B5EF4-FFF2-40B4-BE49-F238E27FC236}">
                <a16:creationId xmlns:a16="http://schemas.microsoft.com/office/drawing/2014/main" id="{30CF13DE-456E-4FA6-9014-B7713C1DAE25}"/>
              </a:ext>
            </a:extLst>
          </p:cNvPr>
          <p:cNvCxnSpPr>
            <a:cxnSpLocks/>
            <a:endCxn id="90" idx="2"/>
          </p:cNvCxnSpPr>
          <p:nvPr/>
        </p:nvCxnSpPr>
        <p:spPr>
          <a:xfrm flipV="1">
            <a:off x="9816935" y="4654576"/>
            <a:ext cx="0" cy="213794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1" name="Gerader Verbinder 90">
            <a:extLst>
              <a:ext uri="{FF2B5EF4-FFF2-40B4-BE49-F238E27FC236}">
                <a16:creationId xmlns:a16="http://schemas.microsoft.com/office/drawing/2014/main" id="{6C13DC09-6454-4BFB-AED0-6CE5BAF58E80}"/>
              </a:ext>
            </a:extLst>
          </p:cNvPr>
          <p:cNvCxnSpPr>
            <a:cxnSpLocks/>
            <a:stCxn id="90" idx="0"/>
            <a:endCxn id="89" idx="2"/>
          </p:cNvCxnSpPr>
          <p:nvPr/>
        </p:nvCxnSpPr>
        <p:spPr>
          <a:xfrm flipV="1">
            <a:off x="9816935" y="3036097"/>
            <a:ext cx="0" cy="1513976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3" name="Gerader Verbinder 92">
            <a:extLst>
              <a:ext uri="{FF2B5EF4-FFF2-40B4-BE49-F238E27FC236}">
                <a16:creationId xmlns:a16="http://schemas.microsoft.com/office/drawing/2014/main" id="{383D0154-5A71-4312-8239-A6080E068D2E}"/>
              </a:ext>
            </a:extLst>
          </p:cNvPr>
          <p:cNvCxnSpPr>
            <a:cxnSpLocks/>
            <a:stCxn id="95" idx="0"/>
          </p:cNvCxnSpPr>
          <p:nvPr/>
        </p:nvCxnSpPr>
        <p:spPr>
          <a:xfrm flipV="1">
            <a:off x="10306682" y="2643334"/>
            <a:ext cx="0" cy="288260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4" name="Gerader Verbinder 93">
            <a:extLst>
              <a:ext uri="{FF2B5EF4-FFF2-40B4-BE49-F238E27FC236}">
                <a16:creationId xmlns:a16="http://schemas.microsoft.com/office/drawing/2014/main" id="{52671D0E-F3DD-4825-9654-419CABC67C6C}"/>
              </a:ext>
            </a:extLst>
          </p:cNvPr>
          <p:cNvCxnSpPr>
            <a:cxnSpLocks/>
            <a:endCxn id="96" idx="2"/>
          </p:cNvCxnSpPr>
          <p:nvPr/>
        </p:nvCxnSpPr>
        <p:spPr>
          <a:xfrm flipV="1">
            <a:off x="10306682" y="4654576"/>
            <a:ext cx="0" cy="213794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7" name="Gerader Verbinder 96">
            <a:extLst>
              <a:ext uri="{FF2B5EF4-FFF2-40B4-BE49-F238E27FC236}">
                <a16:creationId xmlns:a16="http://schemas.microsoft.com/office/drawing/2014/main" id="{09CB4337-45D5-4675-99CD-30C31B90EDEC}"/>
              </a:ext>
            </a:extLst>
          </p:cNvPr>
          <p:cNvCxnSpPr>
            <a:cxnSpLocks/>
            <a:stCxn id="96" idx="0"/>
            <a:endCxn id="95" idx="2"/>
          </p:cNvCxnSpPr>
          <p:nvPr/>
        </p:nvCxnSpPr>
        <p:spPr>
          <a:xfrm flipV="1">
            <a:off x="10306682" y="3036097"/>
            <a:ext cx="0" cy="1513976"/>
          </a:xfrm>
          <a:prstGeom prst="line">
            <a:avLst/>
          </a:prstGeom>
          <a:ln w="38100">
            <a:headEnd type="none" w="sm" len="med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1D686766-6E0D-4EC4-940A-64AC3E0979BA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52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CF6EABD-7885-4541-91D4-E568101BB002}"/>
              </a:ext>
            </a:extLst>
          </p:cNvPr>
          <p:cNvSpPr/>
          <p:nvPr/>
        </p:nvSpPr>
        <p:spPr>
          <a:xfrm>
            <a:off x="7247505" y="4526700"/>
            <a:ext cx="3177607" cy="1612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C56E579-212C-4772-B5A0-9B605E63DD83}"/>
              </a:ext>
            </a:extLst>
          </p:cNvPr>
          <p:cNvSpPr/>
          <p:nvPr/>
        </p:nvSpPr>
        <p:spPr>
          <a:xfrm>
            <a:off x="7247505" y="2903235"/>
            <a:ext cx="3177607" cy="1612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16539D8F-983C-4CB4-BED4-1A28A5BA7BB5}"/>
              </a:ext>
            </a:extLst>
          </p:cNvPr>
          <p:cNvSpPr/>
          <p:nvPr/>
        </p:nvSpPr>
        <p:spPr>
          <a:xfrm>
            <a:off x="7289833" y="2931594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1AAF47D6-B222-4E25-81C6-A418001969FE}"/>
              </a:ext>
            </a:extLst>
          </p:cNvPr>
          <p:cNvSpPr/>
          <p:nvPr/>
        </p:nvSpPr>
        <p:spPr>
          <a:xfrm>
            <a:off x="7289833" y="4550073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5DC14BAD-9422-43B4-AAF4-889F2D9C4770}"/>
              </a:ext>
            </a:extLst>
          </p:cNvPr>
          <p:cNvSpPr/>
          <p:nvPr/>
        </p:nvSpPr>
        <p:spPr>
          <a:xfrm>
            <a:off x="7779578" y="2931594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D2B2CD4D-C270-429B-9BC2-EF213D57BA1D}"/>
              </a:ext>
            </a:extLst>
          </p:cNvPr>
          <p:cNvSpPr/>
          <p:nvPr/>
        </p:nvSpPr>
        <p:spPr>
          <a:xfrm>
            <a:off x="7779578" y="4550073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2C01CBE8-0C8A-4B67-A74E-21B32761ADF0}"/>
              </a:ext>
            </a:extLst>
          </p:cNvPr>
          <p:cNvSpPr/>
          <p:nvPr/>
        </p:nvSpPr>
        <p:spPr>
          <a:xfrm>
            <a:off x="8269323" y="2931594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A6BEE498-AE81-44DB-849D-8316D1C08D18}"/>
              </a:ext>
            </a:extLst>
          </p:cNvPr>
          <p:cNvSpPr/>
          <p:nvPr/>
        </p:nvSpPr>
        <p:spPr>
          <a:xfrm>
            <a:off x="8269323" y="4550073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7F560FA6-E575-49B2-BB4B-215E923FB544}"/>
              </a:ext>
            </a:extLst>
          </p:cNvPr>
          <p:cNvSpPr/>
          <p:nvPr/>
        </p:nvSpPr>
        <p:spPr>
          <a:xfrm>
            <a:off x="8759068" y="2931594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BDBCE669-FBC8-49FA-99E4-4083DB4B148B}"/>
              </a:ext>
            </a:extLst>
          </p:cNvPr>
          <p:cNvSpPr/>
          <p:nvPr/>
        </p:nvSpPr>
        <p:spPr>
          <a:xfrm>
            <a:off x="8759068" y="4550073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Rechteck 82">
            <a:extLst>
              <a:ext uri="{FF2B5EF4-FFF2-40B4-BE49-F238E27FC236}">
                <a16:creationId xmlns:a16="http://schemas.microsoft.com/office/drawing/2014/main" id="{F7385A75-0EB7-4C2B-919F-0A1CFCCC93A4}"/>
              </a:ext>
            </a:extLst>
          </p:cNvPr>
          <p:cNvSpPr/>
          <p:nvPr/>
        </p:nvSpPr>
        <p:spPr>
          <a:xfrm>
            <a:off x="9248813" y="2931594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0D8F9A02-6EF0-483A-8955-230B092CEC34}"/>
              </a:ext>
            </a:extLst>
          </p:cNvPr>
          <p:cNvSpPr/>
          <p:nvPr/>
        </p:nvSpPr>
        <p:spPr>
          <a:xfrm>
            <a:off x="9248813" y="4550073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9" name="Rechteck 88">
            <a:extLst>
              <a:ext uri="{FF2B5EF4-FFF2-40B4-BE49-F238E27FC236}">
                <a16:creationId xmlns:a16="http://schemas.microsoft.com/office/drawing/2014/main" id="{4FF0E423-EE28-46C6-BD9E-FF0B2ED11555}"/>
              </a:ext>
            </a:extLst>
          </p:cNvPr>
          <p:cNvSpPr/>
          <p:nvPr/>
        </p:nvSpPr>
        <p:spPr>
          <a:xfrm>
            <a:off x="9738558" y="2931594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0" name="Rechteck 89">
            <a:extLst>
              <a:ext uri="{FF2B5EF4-FFF2-40B4-BE49-F238E27FC236}">
                <a16:creationId xmlns:a16="http://schemas.microsoft.com/office/drawing/2014/main" id="{473F8369-268E-45FF-8B9C-0C8C71D2ECEF}"/>
              </a:ext>
            </a:extLst>
          </p:cNvPr>
          <p:cNvSpPr/>
          <p:nvPr/>
        </p:nvSpPr>
        <p:spPr>
          <a:xfrm>
            <a:off x="9738558" y="4550073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5" name="Rechteck 94">
            <a:extLst>
              <a:ext uri="{FF2B5EF4-FFF2-40B4-BE49-F238E27FC236}">
                <a16:creationId xmlns:a16="http://schemas.microsoft.com/office/drawing/2014/main" id="{8F507EE7-3C68-45ED-881B-C020BEC990BA}"/>
              </a:ext>
            </a:extLst>
          </p:cNvPr>
          <p:cNvSpPr/>
          <p:nvPr/>
        </p:nvSpPr>
        <p:spPr>
          <a:xfrm>
            <a:off x="10228305" y="2931594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6" name="Rechteck 95">
            <a:extLst>
              <a:ext uri="{FF2B5EF4-FFF2-40B4-BE49-F238E27FC236}">
                <a16:creationId xmlns:a16="http://schemas.microsoft.com/office/drawing/2014/main" id="{8AD4DFBE-26C7-4493-A1C7-B3CD39CD9A13}"/>
              </a:ext>
            </a:extLst>
          </p:cNvPr>
          <p:cNvSpPr/>
          <p:nvPr/>
        </p:nvSpPr>
        <p:spPr>
          <a:xfrm>
            <a:off x="10228305" y="4550073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1038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55BCF8-BA60-4EBC-A2EA-95920B5FA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r>
              <a:rPr lang="de-DE" dirty="0"/>
              <a:t>Eingabe:</a:t>
            </a:r>
          </a:p>
          <a:p>
            <a:pPr lvl="1"/>
            <a:r>
              <a:rPr lang="de-DE" dirty="0"/>
              <a:t>Kanten mit mehreren Ports</a:t>
            </a:r>
          </a:p>
          <a:p>
            <a:pPr lvl="1"/>
            <a:r>
              <a:rPr lang="de-DE" dirty="0"/>
              <a:t>Knotengruppen</a:t>
            </a:r>
          </a:p>
          <a:p>
            <a:pPr lvl="1"/>
            <a:r>
              <a:rPr lang="de-DE" b="1" dirty="0"/>
              <a:t>Ports mit mehreren Kanten</a:t>
            </a:r>
          </a:p>
          <a:p>
            <a:pPr lvl="1"/>
            <a:r>
              <a:rPr lang="de-DE" dirty="0"/>
              <a:t>nicht zusammenhängend</a:t>
            </a:r>
          </a:p>
        </p:txBody>
      </p:sp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en-US" dirty="0" err="1"/>
              <a:t>Vorverarbeitung</a:t>
            </a:r>
            <a:r>
              <a:rPr lang="en-US" dirty="0"/>
              <a:t>	</a:t>
            </a:r>
            <a:endParaRPr lang="de-DE" dirty="0"/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360C930A-A953-4155-8453-5FA2637FE451}"/>
              </a:ext>
            </a:extLst>
          </p:cNvPr>
          <p:cNvSpPr/>
          <p:nvPr/>
        </p:nvSpPr>
        <p:spPr>
          <a:xfrm>
            <a:off x="8269052" y="4705285"/>
            <a:ext cx="1166591" cy="733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/>
              <a:t>V1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EB5D50F-3662-4948-B1D4-592AFDB65CD3}"/>
              </a:ext>
            </a:extLst>
          </p:cNvPr>
          <p:cNvSpPr/>
          <p:nvPr/>
        </p:nvSpPr>
        <p:spPr>
          <a:xfrm>
            <a:off x="8773970" y="4600782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AFD83558-6896-4125-8BEE-BF6B0BAB95CA}"/>
              </a:ext>
            </a:extLst>
          </p:cNvPr>
          <p:cNvSpPr/>
          <p:nvPr/>
        </p:nvSpPr>
        <p:spPr>
          <a:xfrm>
            <a:off x="9217468" y="2283161"/>
            <a:ext cx="1166591" cy="733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/>
              <a:t>V3</a:t>
            </a: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2E5EA7F1-C589-48EB-8D78-909AB5443937}"/>
              </a:ext>
            </a:extLst>
          </p:cNvPr>
          <p:cNvSpPr/>
          <p:nvPr/>
        </p:nvSpPr>
        <p:spPr>
          <a:xfrm>
            <a:off x="7320637" y="2283161"/>
            <a:ext cx="1166591" cy="733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/>
              <a:t>V2</a:t>
            </a:r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2E149A90-6F9B-4C83-92A6-1BFD50D8550D}"/>
              </a:ext>
            </a:extLst>
          </p:cNvPr>
          <p:cNvCxnSpPr>
            <a:cxnSpLocks/>
          </p:cNvCxnSpPr>
          <p:nvPr/>
        </p:nvCxnSpPr>
        <p:spPr>
          <a:xfrm flipH="1" flipV="1">
            <a:off x="7903932" y="3120819"/>
            <a:ext cx="948415" cy="1479963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hteck 17">
            <a:extLst>
              <a:ext uri="{FF2B5EF4-FFF2-40B4-BE49-F238E27FC236}">
                <a16:creationId xmlns:a16="http://schemas.microsoft.com/office/drawing/2014/main" id="{3E91322A-1D61-47B8-9BA1-11F7D4A736BD}"/>
              </a:ext>
            </a:extLst>
          </p:cNvPr>
          <p:cNvSpPr/>
          <p:nvPr/>
        </p:nvSpPr>
        <p:spPr>
          <a:xfrm>
            <a:off x="7825555" y="3016316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04850195-5D83-4E75-BCAA-C20A0A057918}"/>
              </a:ext>
            </a:extLst>
          </p:cNvPr>
          <p:cNvSpPr/>
          <p:nvPr/>
        </p:nvSpPr>
        <p:spPr>
          <a:xfrm>
            <a:off x="9722386" y="3016316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B13EEE2C-A232-4968-B2DB-A1B0E4190176}"/>
              </a:ext>
            </a:extLst>
          </p:cNvPr>
          <p:cNvCxnSpPr>
            <a:cxnSpLocks/>
          </p:cNvCxnSpPr>
          <p:nvPr/>
        </p:nvCxnSpPr>
        <p:spPr>
          <a:xfrm flipV="1">
            <a:off x="8852347" y="3120819"/>
            <a:ext cx="948416" cy="1479963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2B731D87-857F-4098-91E8-93948F947155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53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0984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14" grpId="0" animBg="1"/>
      <p:bldP spid="18" grpId="0" animBg="1"/>
      <p:bldP spid="2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2E149A90-6F9B-4C83-92A6-1BFD50D8550D}"/>
              </a:ext>
            </a:extLst>
          </p:cNvPr>
          <p:cNvCxnSpPr>
            <a:cxnSpLocks/>
          </p:cNvCxnSpPr>
          <p:nvPr/>
        </p:nvCxnSpPr>
        <p:spPr>
          <a:xfrm flipH="1" flipV="1">
            <a:off x="7903932" y="3120819"/>
            <a:ext cx="701748" cy="1481481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B13EEE2C-A232-4968-B2DB-A1B0E4190176}"/>
              </a:ext>
            </a:extLst>
          </p:cNvPr>
          <p:cNvCxnSpPr>
            <a:cxnSpLocks/>
          </p:cNvCxnSpPr>
          <p:nvPr/>
        </p:nvCxnSpPr>
        <p:spPr>
          <a:xfrm flipV="1">
            <a:off x="9097717" y="3120819"/>
            <a:ext cx="703046" cy="1481480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55BCF8-BA60-4EBC-A2EA-95920B5FA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r>
              <a:rPr lang="de-DE" dirty="0"/>
              <a:t>Eingabe:</a:t>
            </a:r>
          </a:p>
          <a:p>
            <a:pPr lvl="1"/>
            <a:r>
              <a:rPr lang="de-DE" dirty="0"/>
              <a:t>Kanten mit mehreren Ports</a:t>
            </a:r>
          </a:p>
          <a:p>
            <a:pPr lvl="1"/>
            <a:r>
              <a:rPr lang="de-DE" dirty="0"/>
              <a:t>Knotengruppen</a:t>
            </a:r>
          </a:p>
          <a:p>
            <a:pPr lvl="1"/>
            <a:r>
              <a:rPr lang="de-DE" b="1" dirty="0"/>
              <a:t>Ports mit mehreren Kanten</a:t>
            </a:r>
          </a:p>
          <a:p>
            <a:pPr lvl="1"/>
            <a:r>
              <a:rPr lang="de-DE" dirty="0"/>
              <a:t>nicht zusammenhängend</a:t>
            </a:r>
          </a:p>
        </p:txBody>
      </p:sp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en-US" dirty="0" err="1"/>
              <a:t>Vorverarbeitung</a:t>
            </a:r>
            <a:r>
              <a:rPr lang="en-US" dirty="0"/>
              <a:t>	</a:t>
            </a:r>
            <a:endParaRPr lang="de-DE" dirty="0"/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AFD83558-6896-4125-8BEE-BF6B0BAB95CA}"/>
              </a:ext>
            </a:extLst>
          </p:cNvPr>
          <p:cNvSpPr/>
          <p:nvPr/>
        </p:nvSpPr>
        <p:spPr>
          <a:xfrm>
            <a:off x="9217468" y="2283161"/>
            <a:ext cx="1166591" cy="733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/>
              <a:t>V3</a:t>
            </a: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2E5EA7F1-C589-48EB-8D78-909AB5443937}"/>
              </a:ext>
            </a:extLst>
          </p:cNvPr>
          <p:cNvSpPr/>
          <p:nvPr/>
        </p:nvSpPr>
        <p:spPr>
          <a:xfrm>
            <a:off x="7320637" y="2283161"/>
            <a:ext cx="1166591" cy="733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/>
              <a:t>V2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3E91322A-1D61-47B8-9BA1-11F7D4A736BD}"/>
              </a:ext>
            </a:extLst>
          </p:cNvPr>
          <p:cNvSpPr/>
          <p:nvPr/>
        </p:nvSpPr>
        <p:spPr>
          <a:xfrm>
            <a:off x="7825555" y="3016316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04850195-5D83-4E75-BCAA-C20A0A057918}"/>
              </a:ext>
            </a:extLst>
          </p:cNvPr>
          <p:cNvSpPr/>
          <p:nvPr/>
        </p:nvSpPr>
        <p:spPr>
          <a:xfrm>
            <a:off x="9722386" y="3016316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06786D9-5A38-45F5-A310-C8C016424504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54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CFF2BCF0-2DDC-4C3E-832A-4C32F31F5219}"/>
              </a:ext>
            </a:extLst>
          </p:cNvPr>
          <p:cNvSpPr/>
          <p:nvPr/>
        </p:nvSpPr>
        <p:spPr>
          <a:xfrm>
            <a:off x="8487228" y="4572424"/>
            <a:ext cx="730240" cy="1612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360C930A-A953-4155-8453-5FA2637FE451}"/>
              </a:ext>
            </a:extLst>
          </p:cNvPr>
          <p:cNvSpPr/>
          <p:nvPr/>
        </p:nvSpPr>
        <p:spPr>
          <a:xfrm>
            <a:off x="8269052" y="4733643"/>
            <a:ext cx="1166591" cy="733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/>
              <a:t>V1</a:t>
            </a:r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BBD02231-F3B0-4C08-B7F7-04EA9E27DB19}"/>
              </a:ext>
            </a:extLst>
          </p:cNvPr>
          <p:cNvGrpSpPr/>
          <p:nvPr/>
        </p:nvGrpSpPr>
        <p:grpSpPr>
          <a:xfrm>
            <a:off x="8527303" y="4602299"/>
            <a:ext cx="648791" cy="104504"/>
            <a:chOff x="8527303" y="4602299"/>
            <a:chExt cx="648791" cy="104504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A597AAFC-3D54-40CB-B2B0-536ECA0BEA2C}"/>
                </a:ext>
              </a:extLst>
            </p:cNvPr>
            <p:cNvSpPr/>
            <p:nvPr/>
          </p:nvSpPr>
          <p:spPr>
            <a:xfrm>
              <a:off x="9019340" y="4602299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F4BC7C20-7CD4-4879-BD40-AB2FEA63E2EC}"/>
                </a:ext>
              </a:extLst>
            </p:cNvPr>
            <p:cNvSpPr/>
            <p:nvPr/>
          </p:nvSpPr>
          <p:spPr>
            <a:xfrm>
              <a:off x="8527303" y="4602300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0575329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55BCF8-BA60-4EBC-A2EA-95920B5FA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r>
              <a:rPr lang="de-DE" dirty="0"/>
              <a:t>Eingabe:</a:t>
            </a:r>
          </a:p>
          <a:p>
            <a:pPr lvl="1"/>
            <a:r>
              <a:rPr lang="de-DE" dirty="0"/>
              <a:t>Kanten mit mehreren Ports</a:t>
            </a:r>
          </a:p>
          <a:p>
            <a:pPr lvl="1"/>
            <a:r>
              <a:rPr lang="de-DE" dirty="0"/>
              <a:t>Knotengruppen</a:t>
            </a:r>
          </a:p>
          <a:p>
            <a:pPr lvl="1"/>
            <a:r>
              <a:rPr lang="de-DE" dirty="0"/>
              <a:t>Ports mit mehreren Kanten</a:t>
            </a:r>
          </a:p>
          <a:p>
            <a:pPr lvl="1"/>
            <a:r>
              <a:rPr lang="de-DE" b="1" dirty="0"/>
              <a:t>nicht zusammenhängend</a:t>
            </a:r>
          </a:p>
        </p:txBody>
      </p:sp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en-US" dirty="0" err="1"/>
              <a:t>Vorverarbeitung</a:t>
            </a:r>
            <a:r>
              <a:rPr lang="en-US" dirty="0"/>
              <a:t>	</a:t>
            </a:r>
            <a:endParaRPr lang="de-DE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3D3F0960-14A1-46A4-A252-77E34F9F2515}"/>
              </a:ext>
            </a:extLst>
          </p:cNvPr>
          <p:cNvCxnSpPr>
            <a:cxnSpLocks/>
            <a:stCxn id="6" idx="0"/>
            <a:endCxn id="7" idx="2"/>
          </p:cNvCxnSpPr>
          <p:nvPr/>
        </p:nvCxnSpPr>
        <p:spPr>
          <a:xfrm flipH="1" flipV="1">
            <a:off x="7873121" y="3294441"/>
            <a:ext cx="49308" cy="2349538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90F0AD7E-A99D-4D13-BE84-D8E1140E470D}"/>
              </a:ext>
            </a:extLst>
          </p:cNvPr>
          <p:cNvCxnSpPr>
            <a:cxnSpLocks/>
            <a:stCxn id="6" idx="0"/>
            <a:endCxn id="9" idx="2"/>
          </p:cNvCxnSpPr>
          <p:nvPr/>
        </p:nvCxnSpPr>
        <p:spPr>
          <a:xfrm flipV="1">
            <a:off x="7922429" y="4104033"/>
            <a:ext cx="1032814" cy="1539946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B199973F-AA1D-495D-9256-9FA2B89DD554}"/>
              </a:ext>
            </a:extLst>
          </p:cNvPr>
          <p:cNvCxnSpPr>
            <a:cxnSpLocks/>
            <a:stCxn id="24" idx="0"/>
            <a:endCxn id="10" idx="2"/>
          </p:cNvCxnSpPr>
          <p:nvPr/>
        </p:nvCxnSpPr>
        <p:spPr>
          <a:xfrm flipH="1" flipV="1">
            <a:off x="9623470" y="3770832"/>
            <a:ext cx="1406610" cy="840984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FBCA41A9-6B20-4227-AFA1-EA6DC9D5507C}"/>
              </a:ext>
            </a:extLst>
          </p:cNvPr>
          <p:cNvCxnSpPr>
            <a:cxnSpLocks/>
            <a:stCxn id="6" idx="0"/>
            <a:endCxn id="11" idx="2"/>
          </p:cNvCxnSpPr>
          <p:nvPr/>
        </p:nvCxnSpPr>
        <p:spPr>
          <a:xfrm flipV="1">
            <a:off x="7922429" y="3853109"/>
            <a:ext cx="387955" cy="179087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2F4EE894-B973-442F-93F6-2B97664777E6}"/>
              </a:ext>
            </a:extLst>
          </p:cNvPr>
          <p:cNvCxnSpPr>
            <a:cxnSpLocks/>
            <a:stCxn id="7" idx="3"/>
            <a:endCxn id="8" idx="2"/>
          </p:cNvCxnSpPr>
          <p:nvPr/>
        </p:nvCxnSpPr>
        <p:spPr>
          <a:xfrm flipV="1">
            <a:off x="8130024" y="2643469"/>
            <a:ext cx="1493446" cy="468092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5251E5A3-EB22-4EEB-8B06-C5322A5D6D6B}"/>
              </a:ext>
            </a:extLst>
          </p:cNvPr>
          <p:cNvCxnSpPr>
            <a:cxnSpLocks/>
            <a:stCxn id="16" idx="1"/>
            <a:endCxn id="6" idx="3"/>
          </p:cNvCxnSpPr>
          <p:nvPr/>
        </p:nvCxnSpPr>
        <p:spPr>
          <a:xfrm flipH="1">
            <a:off x="8179332" y="4794696"/>
            <a:ext cx="1692083" cy="1032163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3D7EE23A-78AE-4E7C-8656-BD89D99FDAF2}"/>
              </a:ext>
            </a:extLst>
          </p:cNvPr>
          <p:cNvCxnSpPr>
            <a:cxnSpLocks/>
            <a:stCxn id="16" idx="0"/>
            <a:endCxn id="9" idx="2"/>
          </p:cNvCxnSpPr>
          <p:nvPr/>
        </p:nvCxnSpPr>
        <p:spPr>
          <a:xfrm flipH="1" flipV="1">
            <a:off x="8955243" y="4104033"/>
            <a:ext cx="1173075" cy="507783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284C3147-C02A-408D-A5F2-058A6BCE8960}"/>
              </a:ext>
            </a:extLst>
          </p:cNvPr>
          <p:cNvCxnSpPr>
            <a:cxnSpLocks/>
            <a:stCxn id="9" idx="0"/>
            <a:endCxn id="8" idx="2"/>
          </p:cNvCxnSpPr>
          <p:nvPr/>
        </p:nvCxnSpPr>
        <p:spPr>
          <a:xfrm flipV="1">
            <a:off x="8955243" y="2643469"/>
            <a:ext cx="668227" cy="1094804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9A3C0054-12DC-4547-BCE2-7E23F0581BD2}"/>
              </a:ext>
            </a:extLst>
          </p:cNvPr>
          <p:cNvCxnSpPr>
            <a:cxnSpLocks/>
            <a:stCxn id="11" idx="0"/>
            <a:endCxn id="8" idx="2"/>
          </p:cNvCxnSpPr>
          <p:nvPr/>
        </p:nvCxnSpPr>
        <p:spPr>
          <a:xfrm flipV="1">
            <a:off x="8310384" y="2643469"/>
            <a:ext cx="1313086" cy="84388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C98F21E4-365B-428F-9578-A1B407E6F094}"/>
              </a:ext>
            </a:extLst>
          </p:cNvPr>
          <p:cNvCxnSpPr>
            <a:cxnSpLocks/>
            <a:stCxn id="25" idx="0"/>
            <a:endCxn id="24" idx="2"/>
          </p:cNvCxnSpPr>
          <p:nvPr/>
        </p:nvCxnSpPr>
        <p:spPr>
          <a:xfrm flipV="1">
            <a:off x="9140836" y="4977576"/>
            <a:ext cx="1889244" cy="757843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AFD7A326-8C7C-4AFC-AF1E-60EFDDE90A9E}"/>
              </a:ext>
            </a:extLst>
          </p:cNvPr>
          <p:cNvSpPr/>
          <p:nvPr/>
        </p:nvSpPr>
        <p:spPr>
          <a:xfrm>
            <a:off x="7665526" y="5643979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V1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F627E872-D3AE-4D3F-B51E-0D966829BA73}"/>
              </a:ext>
            </a:extLst>
          </p:cNvPr>
          <p:cNvSpPr/>
          <p:nvPr/>
        </p:nvSpPr>
        <p:spPr>
          <a:xfrm>
            <a:off x="7616218" y="2928681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V2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809DD9A0-BE80-4B0C-916B-B9DEC18800B7}"/>
              </a:ext>
            </a:extLst>
          </p:cNvPr>
          <p:cNvSpPr/>
          <p:nvPr/>
        </p:nvSpPr>
        <p:spPr>
          <a:xfrm>
            <a:off x="9366567" y="2277709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V3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1D265E85-A0E3-4D76-8CD4-0F1A667F488E}"/>
              </a:ext>
            </a:extLst>
          </p:cNvPr>
          <p:cNvSpPr/>
          <p:nvPr/>
        </p:nvSpPr>
        <p:spPr>
          <a:xfrm>
            <a:off x="8698340" y="3738273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V4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4D9EC31B-400B-485E-9EFE-4B603E8376A9}"/>
              </a:ext>
            </a:extLst>
          </p:cNvPr>
          <p:cNvSpPr/>
          <p:nvPr/>
        </p:nvSpPr>
        <p:spPr>
          <a:xfrm>
            <a:off x="9366567" y="3405072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V5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8F968C21-E74E-49CF-8E71-88543FBBB207}"/>
              </a:ext>
            </a:extLst>
          </p:cNvPr>
          <p:cNvSpPr/>
          <p:nvPr/>
        </p:nvSpPr>
        <p:spPr>
          <a:xfrm>
            <a:off x="8053481" y="3487349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V6</a:t>
            </a: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816349B0-EE08-44D2-A562-B1ABEE4EEB5D}"/>
              </a:ext>
            </a:extLst>
          </p:cNvPr>
          <p:cNvSpPr/>
          <p:nvPr/>
        </p:nvSpPr>
        <p:spPr>
          <a:xfrm>
            <a:off x="9871415" y="4611816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V7</a:t>
            </a:r>
          </a:p>
        </p:txBody>
      </p:sp>
      <p:sp>
        <p:nvSpPr>
          <p:cNvPr id="24" name="Rechteck: abgerundete Ecken 23">
            <a:extLst>
              <a:ext uri="{FF2B5EF4-FFF2-40B4-BE49-F238E27FC236}">
                <a16:creationId xmlns:a16="http://schemas.microsoft.com/office/drawing/2014/main" id="{E677E20A-B552-40A0-A3D9-C02BED0EEF76}"/>
              </a:ext>
            </a:extLst>
          </p:cNvPr>
          <p:cNvSpPr/>
          <p:nvPr/>
        </p:nvSpPr>
        <p:spPr>
          <a:xfrm>
            <a:off x="10773177" y="4611816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V8</a:t>
            </a:r>
          </a:p>
        </p:txBody>
      </p:sp>
      <p:sp>
        <p:nvSpPr>
          <p:cNvPr id="25" name="Rechteck: abgerundete Ecken 24">
            <a:extLst>
              <a:ext uri="{FF2B5EF4-FFF2-40B4-BE49-F238E27FC236}">
                <a16:creationId xmlns:a16="http://schemas.microsoft.com/office/drawing/2014/main" id="{D8646F85-DDFC-4126-90F1-DC3D9549930E}"/>
              </a:ext>
            </a:extLst>
          </p:cNvPr>
          <p:cNvSpPr/>
          <p:nvPr/>
        </p:nvSpPr>
        <p:spPr>
          <a:xfrm>
            <a:off x="8883933" y="5735419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V9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154C7E1-82D1-408C-8E92-47E93ADFF534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55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3137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6" grpId="0" animBg="1"/>
      <p:bldP spid="24" grpId="0" animBg="1"/>
      <p:bldP spid="2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55BCF8-BA60-4EBC-A2EA-95920B5FA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r>
              <a:rPr lang="de-DE" dirty="0"/>
              <a:t>Eingabe:</a:t>
            </a:r>
          </a:p>
          <a:p>
            <a:pPr lvl="1"/>
            <a:r>
              <a:rPr lang="de-DE" dirty="0"/>
              <a:t>Kanten mit mehreren Ports</a:t>
            </a:r>
          </a:p>
          <a:p>
            <a:pPr lvl="1"/>
            <a:r>
              <a:rPr lang="de-DE" dirty="0"/>
              <a:t>Knotengruppen</a:t>
            </a:r>
          </a:p>
          <a:p>
            <a:pPr lvl="1"/>
            <a:r>
              <a:rPr lang="de-DE" dirty="0"/>
              <a:t>Ports mit mehreren Kanten</a:t>
            </a:r>
          </a:p>
          <a:p>
            <a:pPr lvl="1"/>
            <a:r>
              <a:rPr lang="de-DE" b="1" dirty="0"/>
              <a:t>nicht zusammenhängend</a:t>
            </a:r>
          </a:p>
        </p:txBody>
      </p:sp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en-US" dirty="0" err="1"/>
              <a:t>Vorverarbeitung</a:t>
            </a:r>
            <a:r>
              <a:rPr lang="en-US" dirty="0"/>
              <a:t>	</a:t>
            </a:r>
            <a:endParaRPr lang="de-DE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3D3F0960-14A1-46A4-A252-77E34F9F2515}"/>
              </a:ext>
            </a:extLst>
          </p:cNvPr>
          <p:cNvCxnSpPr>
            <a:cxnSpLocks/>
            <a:stCxn id="6" idx="0"/>
            <a:endCxn id="7" idx="2"/>
          </p:cNvCxnSpPr>
          <p:nvPr/>
        </p:nvCxnSpPr>
        <p:spPr>
          <a:xfrm flipH="1" flipV="1">
            <a:off x="6420241" y="3294441"/>
            <a:ext cx="49308" cy="2349538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90F0AD7E-A99D-4D13-BE84-D8E1140E470D}"/>
              </a:ext>
            </a:extLst>
          </p:cNvPr>
          <p:cNvCxnSpPr>
            <a:cxnSpLocks/>
            <a:stCxn id="6" idx="0"/>
            <a:endCxn id="9" idx="2"/>
          </p:cNvCxnSpPr>
          <p:nvPr/>
        </p:nvCxnSpPr>
        <p:spPr>
          <a:xfrm flipV="1">
            <a:off x="6469549" y="4104033"/>
            <a:ext cx="1032814" cy="1539946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B199973F-AA1D-495D-9256-9FA2B89DD554}"/>
              </a:ext>
            </a:extLst>
          </p:cNvPr>
          <p:cNvCxnSpPr>
            <a:cxnSpLocks/>
            <a:stCxn id="24" idx="0"/>
            <a:endCxn id="10" idx="2"/>
          </p:cNvCxnSpPr>
          <p:nvPr/>
        </p:nvCxnSpPr>
        <p:spPr>
          <a:xfrm flipH="1" flipV="1">
            <a:off x="10161950" y="3770832"/>
            <a:ext cx="1406610" cy="840984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FBCA41A9-6B20-4227-AFA1-EA6DC9D5507C}"/>
              </a:ext>
            </a:extLst>
          </p:cNvPr>
          <p:cNvCxnSpPr>
            <a:cxnSpLocks/>
            <a:stCxn id="6" idx="0"/>
            <a:endCxn id="11" idx="2"/>
          </p:cNvCxnSpPr>
          <p:nvPr/>
        </p:nvCxnSpPr>
        <p:spPr>
          <a:xfrm flipV="1">
            <a:off x="6469549" y="3853109"/>
            <a:ext cx="387955" cy="179087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2F4EE894-B973-442F-93F6-2B97664777E6}"/>
              </a:ext>
            </a:extLst>
          </p:cNvPr>
          <p:cNvCxnSpPr>
            <a:cxnSpLocks/>
            <a:stCxn id="7" idx="3"/>
            <a:endCxn id="8" idx="2"/>
          </p:cNvCxnSpPr>
          <p:nvPr/>
        </p:nvCxnSpPr>
        <p:spPr>
          <a:xfrm flipV="1">
            <a:off x="6677144" y="2643469"/>
            <a:ext cx="1493446" cy="468092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5251E5A3-EB22-4EEB-8B06-C5322A5D6D6B}"/>
              </a:ext>
            </a:extLst>
          </p:cNvPr>
          <p:cNvCxnSpPr>
            <a:cxnSpLocks/>
            <a:stCxn id="16" idx="1"/>
            <a:endCxn id="6" idx="3"/>
          </p:cNvCxnSpPr>
          <p:nvPr/>
        </p:nvCxnSpPr>
        <p:spPr>
          <a:xfrm flipH="1">
            <a:off x="6726452" y="4794696"/>
            <a:ext cx="1692083" cy="1032163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3D7EE23A-78AE-4E7C-8656-BD89D99FDAF2}"/>
              </a:ext>
            </a:extLst>
          </p:cNvPr>
          <p:cNvCxnSpPr>
            <a:cxnSpLocks/>
            <a:stCxn id="16" idx="0"/>
            <a:endCxn id="9" idx="2"/>
          </p:cNvCxnSpPr>
          <p:nvPr/>
        </p:nvCxnSpPr>
        <p:spPr>
          <a:xfrm flipH="1" flipV="1">
            <a:off x="7502363" y="4104033"/>
            <a:ext cx="1173075" cy="507783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284C3147-C02A-408D-A5F2-058A6BCE8960}"/>
              </a:ext>
            </a:extLst>
          </p:cNvPr>
          <p:cNvCxnSpPr>
            <a:cxnSpLocks/>
            <a:stCxn id="9" idx="0"/>
            <a:endCxn id="8" idx="2"/>
          </p:cNvCxnSpPr>
          <p:nvPr/>
        </p:nvCxnSpPr>
        <p:spPr>
          <a:xfrm flipV="1">
            <a:off x="7502363" y="2643469"/>
            <a:ext cx="668227" cy="1094804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9A3C0054-12DC-4547-BCE2-7E23F0581BD2}"/>
              </a:ext>
            </a:extLst>
          </p:cNvPr>
          <p:cNvCxnSpPr>
            <a:cxnSpLocks/>
            <a:stCxn id="11" idx="0"/>
            <a:endCxn id="8" idx="2"/>
          </p:cNvCxnSpPr>
          <p:nvPr/>
        </p:nvCxnSpPr>
        <p:spPr>
          <a:xfrm flipV="1">
            <a:off x="6857504" y="2643469"/>
            <a:ext cx="1313086" cy="84388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C98F21E4-365B-428F-9578-A1B407E6F094}"/>
              </a:ext>
            </a:extLst>
          </p:cNvPr>
          <p:cNvCxnSpPr>
            <a:cxnSpLocks/>
            <a:stCxn id="25" idx="0"/>
            <a:endCxn id="24" idx="2"/>
          </p:cNvCxnSpPr>
          <p:nvPr/>
        </p:nvCxnSpPr>
        <p:spPr>
          <a:xfrm flipV="1">
            <a:off x="9679316" y="4977576"/>
            <a:ext cx="1889244" cy="757843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AFD7A326-8C7C-4AFC-AF1E-60EFDDE90A9E}"/>
              </a:ext>
            </a:extLst>
          </p:cNvPr>
          <p:cNvSpPr/>
          <p:nvPr/>
        </p:nvSpPr>
        <p:spPr>
          <a:xfrm>
            <a:off x="6212646" y="5643979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V1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F627E872-D3AE-4D3F-B51E-0D966829BA73}"/>
              </a:ext>
            </a:extLst>
          </p:cNvPr>
          <p:cNvSpPr/>
          <p:nvPr/>
        </p:nvSpPr>
        <p:spPr>
          <a:xfrm>
            <a:off x="6163338" y="2928681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V2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809DD9A0-BE80-4B0C-916B-B9DEC18800B7}"/>
              </a:ext>
            </a:extLst>
          </p:cNvPr>
          <p:cNvSpPr/>
          <p:nvPr/>
        </p:nvSpPr>
        <p:spPr>
          <a:xfrm>
            <a:off x="7913687" y="2277709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V3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1D265E85-A0E3-4D76-8CD4-0F1A667F488E}"/>
              </a:ext>
            </a:extLst>
          </p:cNvPr>
          <p:cNvSpPr/>
          <p:nvPr/>
        </p:nvSpPr>
        <p:spPr>
          <a:xfrm>
            <a:off x="7245460" y="3738273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V4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4D9EC31B-400B-485E-9EFE-4B603E8376A9}"/>
              </a:ext>
            </a:extLst>
          </p:cNvPr>
          <p:cNvSpPr/>
          <p:nvPr/>
        </p:nvSpPr>
        <p:spPr>
          <a:xfrm>
            <a:off x="9905047" y="3405072"/>
            <a:ext cx="513806" cy="36576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V5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8F968C21-E74E-49CF-8E71-88543FBBB207}"/>
              </a:ext>
            </a:extLst>
          </p:cNvPr>
          <p:cNvSpPr/>
          <p:nvPr/>
        </p:nvSpPr>
        <p:spPr>
          <a:xfrm>
            <a:off x="6600601" y="3487349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V6</a:t>
            </a: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816349B0-EE08-44D2-A562-B1ABEE4EEB5D}"/>
              </a:ext>
            </a:extLst>
          </p:cNvPr>
          <p:cNvSpPr/>
          <p:nvPr/>
        </p:nvSpPr>
        <p:spPr>
          <a:xfrm>
            <a:off x="8418535" y="4611816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V7</a:t>
            </a:r>
          </a:p>
        </p:txBody>
      </p:sp>
      <p:sp>
        <p:nvSpPr>
          <p:cNvPr id="24" name="Rechteck: abgerundete Ecken 23">
            <a:extLst>
              <a:ext uri="{FF2B5EF4-FFF2-40B4-BE49-F238E27FC236}">
                <a16:creationId xmlns:a16="http://schemas.microsoft.com/office/drawing/2014/main" id="{E677E20A-B552-40A0-A3D9-C02BED0EEF76}"/>
              </a:ext>
            </a:extLst>
          </p:cNvPr>
          <p:cNvSpPr/>
          <p:nvPr/>
        </p:nvSpPr>
        <p:spPr>
          <a:xfrm>
            <a:off x="11311657" y="4611816"/>
            <a:ext cx="513806" cy="36576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V8</a:t>
            </a:r>
          </a:p>
        </p:txBody>
      </p:sp>
      <p:sp>
        <p:nvSpPr>
          <p:cNvPr id="25" name="Rechteck: abgerundete Ecken 24">
            <a:extLst>
              <a:ext uri="{FF2B5EF4-FFF2-40B4-BE49-F238E27FC236}">
                <a16:creationId xmlns:a16="http://schemas.microsoft.com/office/drawing/2014/main" id="{D8646F85-DDFC-4126-90F1-DC3D9549930E}"/>
              </a:ext>
            </a:extLst>
          </p:cNvPr>
          <p:cNvSpPr/>
          <p:nvPr/>
        </p:nvSpPr>
        <p:spPr>
          <a:xfrm>
            <a:off x="9422413" y="5735419"/>
            <a:ext cx="513806" cy="36576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V9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C41463DC-DB5B-491F-9282-97963673B4E5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56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4911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55BCF8-BA60-4EBC-A2EA-95920B5FA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r>
              <a:rPr lang="de-DE" dirty="0"/>
              <a:t>0: Vorverarbeitung</a:t>
            </a:r>
          </a:p>
          <a:p>
            <a:r>
              <a:rPr lang="de-DE" dirty="0"/>
              <a:t>1: Richtungszuweisung</a:t>
            </a:r>
          </a:p>
          <a:p>
            <a:r>
              <a:rPr lang="de-DE" dirty="0"/>
              <a:t>2: Lagenzuordnung</a:t>
            </a:r>
          </a:p>
          <a:p>
            <a:r>
              <a:rPr lang="de-DE" dirty="0"/>
              <a:t>3: </a:t>
            </a:r>
            <a:r>
              <a:rPr lang="de-DE" dirty="0" err="1"/>
              <a:t>Dummyknotenerstellung</a:t>
            </a:r>
            <a:endParaRPr lang="de-DE" dirty="0"/>
          </a:p>
          <a:p>
            <a:r>
              <a:rPr lang="de-DE" dirty="0"/>
              <a:t>4: Kreuzungsreduzierung</a:t>
            </a:r>
          </a:p>
          <a:p>
            <a:r>
              <a:rPr lang="de-DE" dirty="0"/>
              <a:t>5: Knotenpositionierung</a:t>
            </a:r>
          </a:p>
          <a:p>
            <a:r>
              <a:rPr lang="de-DE" dirty="0"/>
              <a:t>6: Kantenführung</a:t>
            </a:r>
          </a:p>
        </p:txBody>
      </p:sp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	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05F0533-0152-4ECA-85FD-4E881AC41EC7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57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872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en-US" dirty="0" err="1"/>
              <a:t>Richtungszuweisung</a:t>
            </a:r>
            <a:r>
              <a:rPr lang="en-US" dirty="0"/>
              <a:t>	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A04DC6B-4ACA-43F6-8247-A798CEAB1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r>
              <a:rPr lang="de-DE" dirty="0"/>
              <a:t>Breitensuche</a:t>
            </a:r>
          </a:p>
          <a:p>
            <a:r>
              <a:rPr lang="de-DE" dirty="0"/>
              <a:t>Kräftebasiert</a:t>
            </a:r>
          </a:p>
          <a:p>
            <a:r>
              <a:rPr lang="de-DE" dirty="0"/>
              <a:t>Zufällig</a:t>
            </a: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6536ECF8-7C7A-462C-8D10-88CA13DC3713}"/>
              </a:ext>
            </a:extLst>
          </p:cNvPr>
          <p:cNvCxnSpPr>
            <a:cxnSpLocks/>
            <a:stCxn id="7" idx="0"/>
            <a:endCxn id="8" idx="2"/>
          </p:cNvCxnSpPr>
          <p:nvPr/>
        </p:nvCxnSpPr>
        <p:spPr>
          <a:xfrm flipH="1" flipV="1">
            <a:off x="6420241" y="3294441"/>
            <a:ext cx="49308" cy="2349538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598E0C4-E483-469A-A424-728B9BEC0CF6}"/>
              </a:ext>
            </a:extLst>
          </p:cNvPr>
          <p:cNvCxnSpPr>
            <a:cxnSpLocks/>
            <a:stCxn id="7" idx="0"/>
            <a:endCxn id="10" idx="2"/>
          </p:cNvCxnSpPr>
          <p:nvPr/>
        </p:nvCxnSpPr>
        <p:spPr>
          <a:xfrm flipV="1">
            <a:off x="6469549" y="4104033"/>
            <a:ext cx="1032814" cy="1539946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D1C40013-B91E-4458-B7FE-22D6A83C8558}"/>
              </a:ext>
            </a:extLst>
          </p:cNvPr>
          <p:cNvCxnSpPr>
            <a:cxnSpLocks/>
            <a:stCxn id="7" idx="0"/>
            <a:endCxn id="11" idx="2"/>
          </p:cNvCxnSpPr>
          <p:nvPr/>
        </p:nvCxnSpPr>
        <p:spPr>
          <a:xfrm flipV="1">
            <a:off x="6469549" y="3853109"/>
            <a:ext cx="387955" cy="179087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CAA2DF34-08C2-4405-8704-76C116D625EA}"/>
              </a:ext>
            </a:extLst>
          </p:cNvPr>
          <p:cNvCxnSpPr>
            <a:cxnSpLocks/>
            <a:stCxn id="8" idx="3"/>
            <a:endCxn id="9" idx="2"/>
          </p:cNvCxnSpPr>
          <p:nvPr/>
        </p:nvCxnSpPr>
        <p:spPr>
          <a:xfrm flipV="1">
            <a:off x="6677144" y="2643469"/>
            <a:ext cx="1493446" cy="468092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AF805043-8067-42B6-8FE4-C4480CCE3E95}"/>
              </a:ext>
            </a:extLst>
          </p:cNvPr>
          <p:cNvCxnSpPr>
            <a:cxnSpLocks/>
            <a:stCxn id="10" idx="0"/>
            <a:endCxn id="9" idx="2"/>
          </p:cNvCxnSpPr>
          <p:nvPr/>
        </p:nvCxnSpPr>
        <p:spPr>
          <a:xfrm flipV="1">
            <a:off x="7502363" y="2643469"/>
            <a:ext cx="668227" cy="1094804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9FF1B24F-393E-47F4-B353-AD3C376FB6B9}"/>
              </a:ext>
            </a:extLst>
          </p:cNvPr>
          <p:cNvCxnSpPr>
            <a:cxnSpLocks/>
            <a:stCxn id="11" idx="0"/>
            <a:endCxn id="9" idx="2"/>
          </p:cNvCxnSpPr>
          <p:nvPr/>
        </p:nvCxnSpPr>
        <p:spPr>
          <a:xfrm flipV="1">
            <a:off x="6857504" y="2643469"/>
            <a:ext cx="1313086" cy="84388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6039D4C1-F5C4-455E-B9BB-13D0C29338DA}"/>
              </a:ext>
            </a:extLst>
          </p:cNvPr>
          <p:cNvCxnSpPr>
            <a:cxnSpLocks/>
            <a:stCxn id="7" idx="3"/>
            <a:endCxn id="15" idx="1"/>
          </p:cNvCxnSpPr>
          <p:nvPr/>
        </p:nvCxnSpPr>
        <p:spPr>
          <a:xfrm flipV="1">
            <a:off x="6726452" y="4794696"/>
            <a:ext cx="1692083" cy="1032163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316C51B8-68E9-484F-8F38-0C59DDFE7F3F}"/>
              </a:ext>
            </a:extLst>
          </p:cNvPr>
          <p:cNvCxnSpPr>
            <a:cxnSpLocks/>
            <a:stCxn id="10" idx="2"/>
            <a:endCxn id="15" idx="0"/>
          </p:cNvCxnSpPr>
          <p:nvPr/>
        </p:nvCxnSpPr>
        <p:spPr>
          <a:xfrm>
            <a:off x="7502363" y="4104033"/>
            <a:ext cx="1173075" cy="507783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F79486DF-7567-4CC4-A6B0-A1F8AE5CC801}"/>
              </a:ext>
            </a:extLst>
          </p:cNvPr>
          <p:cNvSpPr/>
          <p:nvPr/>
        </p:nvSpPr>
        <p:spPr>
          <a:xfrm>
            <a:off x="6212646" y="5643979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V1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4C74BB14-224C-43E4-B53A-9D7A6B00703B}"/>
              </a:ext>
            </a:extLst>
          </p:cNvPr>
          <p:cNvSpPr/>
          <p:nvPr/>
        </p:nvSpPr>
        <p:spPr>
          <a:xfrm>
            <a:off x="6163338" y="2928681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V2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91966E5E-E389-4A1D-B3D0-8FEC710870D2}"/>
              </a:ext>
            </a:extLst>
          </p:cNvPr>
          <p:cNvSpPr/>
          <p:nvPr/>
        </p:nvSpPr>
        <p:spPr>
          <a:xfrm>
            <a:off x="7913687" y="2277709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V3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070A2164-48DE-4949-883F-EF80B314F6C5}"/>
              </a:ext>
            </a:extLst>
          </p:cNvPr>
          <p:cNvSpPr/>
          <p:nvPr/>
        </p:nvSpPr>
        <p:spPr>
          <a:xfrm>
            <a:off x="7245460" y="3738273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V4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382B0C06-A8D6-4C3C-BB23-E25F8C29A937}"/>
              </a:ext>
            </a:extLst>
          </p:cNvPr>
          <p:cNvSpPr/>
          <p:nvPr/>
        </p:nvSpPr>
        <p:spPr>
          <a:xfrm>
            <a:off x="6600601" y="3487349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V6</a:t>
            </a: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B86CE1DB-B226-4AEC-8412-612EEB452FF2}"/>
              </a:ext>
            </a:extLst>
          </p:cNvPr>
          <p:cNvSpPr/>
          <p:nvPr/>
        </p:nvSpPr>
        <p:spPr>
          <a:xfrm>
            <a:off x="8418535" y="4611816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V7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51B9F0E-1C9D-487D-AEED-8F84C206B240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58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061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en-US" dirty="0" err="1"/>
              <a:t>Richtungszuweisung</a:t>
            </a:r>
            <a:r>
              <a:rPr lang="en-US" dirty="0"/>
              <a:t>	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A04DC6B-4ACA-43F6-8247-A798CEAB1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r>
              <a:rPr lang="de-DE" b="1" dirty="0"/>
              <a:t>Breitensuche</a:t>
            </a:r>
          </a:p>
          <a:p>
            <a:r>
              <a:rPr lang="de-DE" dirty="0"/>
              <a:t>Kräftebasiert</a:t>
            </a:r>
          </a:p>
          <a:p>
            <a:r>
              <a:rPr lang="de-DE" dirty="0"/>
              <a:t>Zufällig</a:t>
            </a: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658AB45A-DDE3-4CA7-A077-B791EEB46B6B}"/>
              </a:ext>
            </a:extLst>
          </p:cNvPr>
          <p:cNvCxnSpPr>
            <a:cxnSpLocks/>
            <a:stCxn id="7" idx="0"/>
            <a:endCxn id="8" idx="2"/>
          </p:cNvCxnSpPr>
          <p:nvPr/>
        </p:nvCxnSpPr>
        <p:spPr>
          <a:xfrm flipH="1" flipV="1">
            <a:off x="6420241" y="3294441"/>
            <a:ext cx="49308" cy="2349538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37051F41-D1ED-4181-B08B-80D01B5AC04D}"/>
              </a:ext>
            </a:extLst>
          </p:cNvPr>
          <p:cNvCxnSpPr>
            <a:cxnSpLocks/>
            <a:stCxn id="7" idx="0"/>
            <a:endCxn id="10" idx="2"/>
          </p:cNvCxnSpPr>
          <p:nvPr/>
        </p:nvCxnSpPr>
        <p:spPr>
          <a:xfrm flipV="1">
            <a:off x="6469549" y="4104033"/>
            <a:ext cx="1032814" cy="1539946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FDA34D4C-79DA-4052-B68F-8E2CAF9E640C}"/>
              </a:ext>
            </a:extLst>
          </p:cNvPr>
          <p:cNvCxnSpPr>
            <a:cxnSpLocks/>
            <a:stCxn id="7" idx="0"/>
            <a:endCxn id="11" idx="2"/>
          </p:cNvCxnSpPr>
          <p:nvPr/>
        </p:nvCxnSpPr>
        <p:spPr>
          <a:xfrm flipV="1">
            <a:off x="6469549" y="3853109"/>
            <a:ext cx="387955" cy="179087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8EFE2E33-4155-428B-921A-C2078A602274}"/>
              </a:ext>
            </a:extLst>
          </p:cNvPr>
          <p:cNvCxnSpPr>
            <a:cxnSpLocks/>
            <a:stCxn id="8" idx="3"/>
            <a:endCxn id="9" idx="2"/>
          </p:cNvCxnSpPr>
          <p:nvPr/>
        </p:nvCxnSpPr>
        <p:spPr>
          <a:xfrm flipV="1">
            <a:off x="6677144" y="2643469"/>
            <a:ext cx="1493446" cy="468092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3C11CB50-403C-4609-B1A7-78DF1E093A26}"/>
              </a:ext>
            </a:extLst>
          </p:cNvPr>
          <p:cNvCxnSpPr>
            <a:cxnSpLocks/>
            <a:stCxn id="7" idx="3"/>
            <a:endCxn id="15" idx="1"/>
          </p:cNvCxnSpPr>
          <p:nvPr/>
        </p:nvCxnSpPr>
        <p:spPr>
          <a:xfrm flipV="1">
            <a:off x="6726452" y="4794696"/>
            <a:ext cx="1692083" cy="1032163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1FDF1C1A-2BE7-45FD-A258-424A177271A6}"/>
              </a:ext>
            </a:extLst>
          </p:cNvPr>
          <p:cNvCxnSpPr>
            <a:cxnSpLocks/>
            <a:stCxn id="10" idx="2"/>
            <a:endCxn id="15" idx="0"/>
          </p:cNvCxnSpPr>
          <p:nvPr/>
        </p:nvCxnSpPr>
        <p:spPr>
          <a:xfrm>
            <a:off x="7502363" y="4104033"/>
            <a:ext cx="1173075" cy="507783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2B4BB7C2-D1E3-4CA0-AB60-F47B687AC7E4}"/>
              </a:ext>
            </a:extLst>
          </p:cNvPr>
          <p:cNvCxnSpPr>
            <a:cxnSpLocks/>
            <a:stCxn id="10" idx="0"/>
            <a:endCxn id="9" idx="2"/>
          </p:cNvCxnSpPr>
          <p:nvPr/>
        </p:nvCxnSpPr>
        <p:spPr>
          <a:xfrm flipV="1">
            <a:off x="7502363" y="2643469"/>
            <a:ext cx="668227" cy="1094804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E576A07B-68AE-40D0-BFB4-192835DBEF7C}"/>
              </a:ext>
            </a:extLst>
          </p:cNvPr>
          <p:cNvCxnSpPr>
            <a:cxnSpLocks/>
            <a:stCxn id="11" idx="0"/>
            <a:endCxn id="9" idx="2"/>
          </p:cNvCxnSpPr>
          <p:nvPr/>
        </p:nvCxnSpPr>
        <p:spPr>
          <a:xfrm flipV="1">
            <a:off x="6857504" y="2643469"/>
            <a:ext cx="1313086" cy="84388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2F745C91-C9CE-49E0-9400-EB9F0C2A44E8}"/>
              </a:ext>
            </a:extLst>
          </p:cNvPr>
          <p:cNvSpPr/>
          <p:nvPr/>
        </p:nvSpPr>
        <p:spPr>
          <a:xfrm>
            <a:off x="6212646" y="5643979"/>
            <a:ext cx="513806" cy="36576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V1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140233BA-178F-48B0-AFCC-9B8412F34431}"/>
              </a:ext>
            </a:extLst>
          </p:cNvPr>
          <p:cNvSpPr/>
          <p:nvPr/>
        </p:nvSpPr>
        <p:spPr>
          <a:xfrm>
            <a:off x="6163338" y="2928681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V2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29554DF2-E2B1-4A75-9A29-AD53E79AC497}"/>
              </a:ext>
            </a:extLst>
          </p:cNvPr>
          <p:cNvSpPr/>
          <p:nvPr/>
        </p:nvSpPr>
        <p:spPr>
          <a:xfrm>
            <a:off x="7913687" y="2277709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V3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C4F70423-20C3-47C8-A5F4-B3BC00D9B49C}"/>
              </a:ext>
            </a:extLst>
          </p:cNvPr>
          <p:cNvSpPr/>
          <p:nvPr/>
        </p:nvSpPr>
        <p:spPr>
          <a:xfrm>
            <a:off x="7245460" y="3738273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V4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CB7C0FF4-74EB-45C9-A385-7B34D625A5A2}"/>
              </a:ext>
            </a:extLst>
          </p:cNvPr>
          <p:cNvSpPr/>
          <p:nvPr/>
        </p:nvSpPr>
        <p:spPr>
          <a:xfrm>
            <a:off x="6600601" y="3487349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V6</a:t>
            </a: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CEC997FB-AEE6-4DE2-8AEB-13FEA05CF8E2}"/>
              </a:ext>
            </a:extLst>
          </p:cNvPr>
          <p:cNvSpPr/>
          <p:nvPr/>
        </p:nvSpPr>
        <p:spPr>
          <a:xfrm>
            <a:off x="8418535" y="4611816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V7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C6201AD-F2A5-433B-B71B-62FDF5F7741A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59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109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Sugiyama</a:t>
            </a:r>
            <a:r>
              <a:rPr lang="de-DE" dirty="0"/>
              <a:t>-Algorithmus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55BCF8-BA60-4EBC-A2EA-95920B5FA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69129" cy="4351338"/>
          </a:xfrm>
        </p:spPr>
        <p:txBody>
          <a:bodyPr/>
          <a:lstStyle/>
          <a:p>
            <a:r>
              <a:rPr lang="de-DE" dirty="0"/>
              <a:t>1: Vorverarbeitung</a:t>
            </a:r>
          </a:p>
          <a:p>
            <a:pPr marL="457200" lvl="1" indent="0">
              <a:buNone/>
            </a:pPr>
            <a:r>
              <a:rPr lang="de-DE" dirty="0"/>
              <a:t>gerichtete Kreise auflösen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FE48E41C-FBE2-4D02-B163-DF01D6078FB8}"/>
              </a:ext>
            </a:extLst>
          </p:cNvPr>
          <p:cNvCxnSpPr>
            <a:cxnSpLocks/>
            <a:stCxn id="33" idx="0"/>
            <a:endCxn id="41" idx="2"/>
          </p:cNvCxnSpPr>
          <p:nvPr/>
        </p:nvCxnSpPr>
        <p:spPr>
          <a:xfrm flipH="1" flipV="1">
            <a:off x="8875240" y="4023768"/>
            <a:ext cx="75272" cy="1580901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Gerader Verbinder 70">
            <a:extLst>
              <a:ext uri="{FF2B5EF4-FFF2-40B4-BE49-F238E27FC236}">
                <a16:creationId xmlns:a16="http://schemas.microsoft.com/office/drawing/2014/main" id="{8E98E63E-8224-4DBA-9445-774E3E2AB13C}"/>
              </a:ext>
            </a:extLst>
          </p:cNvPr>
          <p:cNvCxnSpPr>
            <a:cxnSpLocks/>
            <a:stCxn id="33" idx="0"/>
            <a:endCxn id="39" idx="2"/>
          </p:cNvCxnSpPr>
          <p:nvPr/>
        </p:nvCxnSpPr>
        <p:spPr>
          <a:xfrm flipV="1">
            <a:off x="8950512" y="3637349"/>
            <a:ext cx="2146385" cy="1967320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Gerader Verbinder 73">
            <a:extLst>
              <a:ext uri="{FF2B5EF4-FFF2-40B4-BE49-F238E27FC236}">
                <a16:creationId xmlns:a16="http://schemas.microsoft.com/office/drawing/2014/main" id="{C0A86A29-4E56-4CFD-9626-9AAFFB365EF2}"/>
              </a:ext>
            </a:extLst>
          </p:cNvPr>
          <p:cNvCxnSpPr>
            <a:cxnSpLocks/>
            <a:stCxn id="41" idx="0"/>
            <a:endCxn id="35" idx="2"/>
          </p:cNvCxnSpPr>
          <p:nvPr/>
        </p:nvCxnSpPr>
        <p:spPr>
          <a:xfrm flipH="1" flipV="1">
            <a:off x="7289683" y="3271589"/>
            <a:ext cx="1585557" cy="386419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Gerader Verbinder 76">
            <a:extLst>
              <a:ext uri="{FF2B5EF4-FFF2-40B4-BE49-F238E27FC236}">
                <a16:creationId xmlns:a16="http://schemas.microsoft.com/office/drawing/2014/main" id="{3D4E668E-EDFC-4584-B0E5-829B0F32673D}"/>
              </a:ext>
            </a:extLst>
          </p:cNvPr>
          <p:cNvCxnSpPr>
            <a:cxnSpLocks/>
            <a:stCxn id="33" idx="0"/>
            <a:endCxn id="43" idx="2"/>
          </p:cNvCxnSpPr>
          <p:nvPr/>
        </p:nvCxnSpPr>
        <p:spPr>
          <a:xfrm flipH="1" flipV="1">
            <a:off x="8286163" y="3222466"/>
            <a:ext cx="664349" cy="2382203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Gerader Verbinder 82">
            <a:extLst>
              <a:ext uri="{FF2B5EF4-FFF2-40B4-BE49-F238E27FC236}">
                <a16:creationId xmlns:a16="http://schemas.microsoft.com/office/drawing/2014/main" id="{03F3112E-93BC-4C2E-8454-6BEFFCC03A7C}"/>
              </a:ext>
            </a:extLst>
          </p:cNvPr>
          <p:cNvCxnSpPr>
            <a:cxnSpLocks/>
            <a:stCxn id="35" idx="0"/>
            <a:endCxn id="37" idx="2"/>
          </p:cNvCxnSpPr>
          <p:nvPr/>
        </p:nvCxnSpPr>
        <p:spPr>
          <a:xfrm flipV="1">
            <a:off x="7289683" y="1971158"/>
            <a:ext cx="1865560" cy="934671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8" name="Gerader Verbinder 87">
            <a:extLst>
              <a:ext uri="{FF2B5EF4-FFF2-40B4-BE49-F238E27FC236}">
                <a16:creationId xmlns:a16="http://schemas.microsoft.com/office/drawing/2014/main" id="{8317D563-CD87-4FDC-92D4-B47A4F28CD91}"/>
              </a:ext>
            </a:extLst>
          </p:cNvPr>
          <p:cNvCxnSpPr>
            <a:cxnSpLocks/>
            <a:stCxn id="87" idx="0"/>
            <a:endCxn id="41" idx="2"/>
          </p:cNvCxnSpPr>
          <p:nvPr/>
        </p:nvCxnSpPr>
        <p:spPr>
          <a:xfrm flipH="1" flipV="1">
            <a:off x="8875240" y="4023768"/>
            <a:ext cx="631757" cy="224294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1" name="Gerader Verbinder 90">
            <a:extLst>
              <a:ext uri="{FF2B5EF4-FFF2-40B4-BE49-F238E27FC236}">
                <a16:creationId xmlns:a16="http://schemas.microsoft.com/office/drawing/2014/main" id="{CA74A2A9-4D99-41CE-960F-9B728B50FE1E}"/>
              </a:ext>
            </a:extLst>
          </p:cNvPr>
          <p:cNvCxnSpPr>
            <a:cxnSpLocks/>
            <a:stCxn id="87" idx="0"/>
            <a:endCxn id="39" idx="2"/>
          </p:cNvCxnSpPr>
          <p:nvPr/>
        </p:nvCxnSpPr>
        <p:spPr>
          <a:xfrm flipV="1">
            <a:off x="9506997" y="3637349"/>
            <a:ext cx="1589900" cy="610713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4" name="Gerader Verbinder 93">
            <a:extLst>
              <a:ext uri="{FF2B5EF4-FFF2-40B4-BE49-F238E27FC236}">
                <a16:creationId xmlns:a16="http://schemas.microsoft.com/office/drawing/2014/main" id="{913A2368-A736-4354-9F9D-3916ACAEBA3E}"/>
              </a:ext>
            </a:extLst>
          </p:cNvPr>
          <p:cNvCxnSpPr>
            <a:cxnSpLocks/>
            <a:stCxn id="39" idx="0"/>
            <a:endCxn id="37" idx="2"/>
          </p:cNvCxnSpPr>
          <p:nvPr/>
        </p:nvCxnSpPr>
        <p:spPr>
          <a:xfrm flipH="1" flipV="1">
            <a:off x="9155243" y="1971158"/>
            <a:ext cx="1941654" cy="1300431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id="{D9A4328E-4A2B-4CBD-AE83-DCA55BD0998E}"/>
              </a:ext>
            </a:extLst>
          </p:cNvPr>
          <p:cNvCxnSpPr>
            <a:cxnSpLocks/>
            <a:stCxn id="37" idx="0"/>
            <a:endCxn id="30" idx="2"/>
          </p:cNvCxnSpPr>
          <p:nvPr/>
        </p:nvCxnSpPr>
        <p:spPr>
          <a:xfrm flipH="1" flipV="1">
            <a:off x="7934760" y="1132742"/>
            <a:ext cx="1220483" cy="472656"/>
          </a:xfrm>
          <a:prstGeom prst="line">
            <a:avLst/>
          </a:prstGeom>
          <a:ln w="38100">
            <a:solidFill>
              <a:srgbClr val="FF0000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F210B26D-2D36-4473-92A3-6DA23D3DA7AD}"/>
              </a:ext>
            </a:extLst>
          </p:cNvPr>
          <p:cNvCxnSpPr>
            <a:cxnSpLocks/>
            <a:stCxn id="30" idx="2"/>
            <a:endCxn id="43" idx="0"/>
          </p:cNvCxnSpPr>
          <p:nvPr/>
        </p:nvCxnSpPr>
        <p:spPr>
          <a:xfrm>
            <a:off x="7934760" y="1132742"/>
            <a:ext cx="351403" cy="1723964"/>
          </a:xfrm>
          <a:prstGeom prst="line">
            <a:avLst/>
          </a:prstGeom>
          <a:ln w="38100">
            <a:solidFill>
              <a:srgbClr val="FF0000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Gerader Verbinder 79">
            <a:extLst>
              <a:ext uri="{FF2B5EF4-FFF2-40B4-BE49-F238E27FC236}">
                <a16:creationId xmlns:a16="http://schemas.microsoft.com/office/drawing/2014/main" id="{04376D96-02B1-48E3-8E72-7FEC7701B1E0}"/>
              </a:ext>
            </a:extLst>
          </p:cNvPr>
          <p:cNvCxnSpPr>
            <a:cxnSpLocks/>
            <a:stCxn id="43" idx="0"/>
            <a:endCxn id="37" idx="2"/>
          </p:cNvCxnSpPr>
          <p:nvPr/>
        </p:nvCxnSpPr>
        <p:spPr>
          <a:xfrm flipV="1">
            <a:off x="8286163" y="1971158"/>
            <a:ext cx="869080" cy="885548"/>
          </a:xfrm>
          <a:prstGeom prst="line">
            <a:avLst/>
          </a:prstGeom>
          <a:ln w="38100">
            <a:solidFill>
              <a:srgbClr val="FF0000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echteck: abgerundete Ecken 32">
            <a:extLst>
              <a:ext uri="{FF2B5EF4-FFF2-40B4-BE49-F238E27FC236}">
                <a16:creationId xmlns:a16="http://schemas.microsoft.com/office/drawing/2014/main" id="{B730588B-7F38-4BD9-8850-2D9BAA06C093}"/>
              </a:ext>
            </a:extLst>
          </p:cNvPr>
          <p:cNvSpPr/>
          <p:nvPr/>
        </p:nvSpPr>
        <p:spPr>
          <a:xfrm>
            <a:off x="8693609" y="5604669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V1</a:t>
            </a:r>
          </a:p>
        </p:txBody>
      </p:sp>
      <p:sp>
        <p:nvSpPr>
          <p:cNvPr id="35" name="Rechteck: abgerundete Ecken 34">
            <a:extLst>
              <a:ext uri="{FF2B5EF4-FFF2-40B4-BE49-F238E27FC236}">
                <a16:creationId xmlns:a16="http://schemas.microsoft.com/office/drawing/2014/main" id="{61CC7E5C-C06C-4CC5-9839-D59647A715A6}"/>
              </a:ext>
            </a:extLst>
          </p:cNvPr>
          <p:cNvSpPr/>
          <p:nvPr/>
        </p:nvSpPr>
        <p:spPr>
          <a:xfrm>
            <a:off x="7032780" y="2905829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V2</a:t>
            </a:r>
          </a:p>
        </p:txBody>
      </p:sp>
      <p:sp>
        <p:nvSpPr>
          <p:cNvPr id="37" name="Rechteck: abgerundete Ecken 36">
            <a:extLst>
              <a:ext uri="{FF2B5EF4-FFF2-40B4-BE49-F238E27FC236}">
                <a16:creationId xmlns:a16="http://schemas.microsoft.com/office/drawing/2014/main" id="{8F71B7FA-C3F9-4729-9D2B-6A8B29603E61}"/>
              </a:ext>
            </a:extLst>
          </p:cNvPr>
          <p:cNvSpPr/>
          <p:nvPr/>
        </p:nvSpPr>
        <p:spPr>
          <a:xfrm>
            <a:off x="8898340" y="1605398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V3</a:t>
            </a:r>
          </a:p>
        </p:txBody>
      </p:sp>
      <p:sp>
        <p:nvSpPr>
          <p:cNvPr id="39" name="Rechteck: abgerundete Ecken 38">
            <a:extLst>
              <a:ext uri="{FF2B5EF4-FFF2-40B4-BE49-F238E27FC236}">
                <a16:creationId xmlns:a16="http://schemas.microsoft.com/office/drawing/2014/main" id="{98B758F6-ABA6-4406-9F0C-1300F9E3E099}"/>
              </a:ext>
            </a:extLst>
          </p:cNvPr>
          <p:cNvSpPr/>
          <p:nvPr/>
        </p:nvSpPr>
        <p:spPr>
          <a:xfrm>
            <a:off x="10839994" y="3271589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V4</a:t>
            </a:r>
          </a:p>
        </p:txBody>
      </p:sp>
      <p:sp>
        <p:nvSpPr>
          <p:cNvPr id="41" name="Rechteck: abgerundete Ecken 40">
            <a:extLst>
              <a:ext uri="{FF2B5EF4-FFF2-40B4-BE49-F238E27FC236}">
                <a16:creationId xmlns:a16="http://schemas.microsoft.com/office/drawing/2014/main" id="{3423CC95-76E9-4A65-978D-7CC6608B542A}"/>
              </a:ext>
            </a:extLst>
          </p:cNvPr>
          <p:cNvSpPr/>
          <p:nvPr/>
        </p:nvSpPr>
        <p:spPr>
          <a:xfrm>
            <a:off x="8618337" y="3658008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V5</a:t>
            </a:r>
          </a:p>
        </p:txBody>
      </p:sp>
      <p:sp>
        <p:nvSpPr>
          <p:cNvPr id="43" name="Rechteck: abgerundete Ecken 42">
            <a:extLst>
              <a:ext uri="{FF2B5EF4-FFF2-40B4-BE49-F238E27FC236}">
                <a16:creationId xmlns:a16="http://schemas.microsoft.com/office/drawing/2014/main" id="{BEFBC8ED-8140-45A4-A4B9-7BE7946309FD}"/>
              </a:ext>
            </a:extLst>
          </p:cNvPr>
          <p:cNvSpPr/>
          <p:nvPr/>
        </p:nvSpPr>
        <p:spPr>
          <a:xfrm>
            <a:off x="8029260" y="2856706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V6</a:t>
            </a:r>
          </a:p>
        </p:txBody>
      </p:sp>
      <p:sp>
        <p:nvSpPr>
          <p:cNvPr id="87" name="Rechteck: abgerundete Ecken 86">
            <a:extLst>
              <a:ext uri="{FF2B5EF4-FFF2-40B4-BE49-F238E27FC236}">
                <a16:creationId xmlns:a16="http://schemas.microsoft.com/office/drawing/2014/main" id="{DE224245-6634-4A2B-8669-B91A28C42209}"/>
              </a:ext>
            </a:extLst>
          </p:cNvPr>
          <p:cNvSpPr/>
          <p:nvPr/>
        </p:nvSpPr>
        <p:spPr>
          <a:xfrm>
            <a:off x="9250094" y="4248062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V7</a:t>
            </a:r>
          </a:p>
        </p:txBody>
      </p:sp>
      <p:sp>
        <p:nvSpPr>
          <p:cNvPr id="30" name="Rechteck: abgerundete Ecken 29">
            <a:extLst>
              <a:ext uri="{FF2B5EF4-FFF2-40B4-BE49-F238E27FC236}">
                <a16:creationId xmlns:a16="http://schemas.microsoft.com/office/drawing/2014/main" id="{495AA8F8-7470-470F-915B-FEC3E6399DAA}"/>
              </a:ext>
            </a:extLst>
          </p:cNvPr>
          <p:cNvSpPr/>
          <p:nvPr/>
        </p:nvSpPr>
        <p:spPr>
          <a:xfrm>
            <a:off x="7677857" y="766982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V8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89C081D-C19E-4C37-9BB8-2336466F08FE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6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421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en-US" dirty="0" err="1"/>
              <a:t>Richtungszuweisung</a:t>
            </a:r>
            <a:r>
              <a:rPr lang="en-US" dirty="0"/>
              <a:t>	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A04DC6B-4ACA-43F6-8247-A798CEAB1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r>
              <a:rPr lang="de-DE" b="1" dirty="0"/>
              <a:t>Breitensuche</a:t>
            </a:r>
          </a:p>
          <a:p>
            <a:r>
              <a:rPr lang="de-DE" dirty="0"/>
              <a:t>Kräftebasiert</a:t>
            </a:r>
          </a:p>
          <a:p>
            <a:r>
              <a:rPr lang="de-DE" dirty="0"/>
              <a:t>Zufällig</a:t>
            </a: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8EFE2E33-4155-428B-921A-C2078A602274}"/>
              </a:ext>
            </a:extLst>
          </p:cNvPr>
          <p:cNvCxnSpPr>
            <a:cxnSpLocks/>
            <a:stCxn id="8" idx="3"/>
            <a:endCxn id="9" idx="2"/>
          </p:cNvCxnSpPr>
          <p:nvPr/>
        </p:nvCxnSpPr>
        <p:spPr>
          <a:xfrm flipV="1">
            <a:off x="6677144" y="2643469"/>
            <a:ext cx="1493446" cy="468092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1FDF1C1A-2BE7-45FD-A258-424A177271A6}"/>
              </a:ext>
            </a:extLst>
          </p:cNvPr>
          <p:cNvCxnSpPr>
            <a:cxnSpLocks/>
            <a:stCxn id="10" idx="2"/>
            <a:endCxn id="15" idx="0"/>
          </p:cNvCxnSpPr>
          <p:nvPr/>
        </p:nvCxnSpPr>
        <p:spPr>
          <a:xfrm>
            <a:off x="7502363" y="4104033"/>
            <a:ext cx="1173075" cy="507783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2B4BB7C2-D1E3-4CA0-AB60-F47B687AC7E4}"/>
              </a:ext>
            </a:extLst>
          </p:cNvPr>
          <p:cNvCxnSpPr>
            <a:cxnSpLocks/>
            <a:stCxn id="10" idx="0"/>
            <a:endCxn id="9" idx="2"/>
          </p:cNvCxnSpPr>
          <p:nvPr/>
        </p:nvCxnSpPr>
        <p:spPr>
          <a:xfrm flipV="1">
            <a:off x="7502363" y="2643469"/>
            <a:ext cx="668227" cy="1094804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E576A07B-68AE-40D0-BFB4-192835DBEF7C}"/>
              </a:ext>
            </a:extLst>
          </p:cNvPr>
          <p:cNvCxnSpPr>
            <a:cxnSpLocks/>
            <a:stCxn id="11" idx="0"/>
            <a:endCxn id="9" idx="2"/>
          </p:cNvCxnSpPr>
          <p:nvPr/>
        </p:nvCxnSpPr>
        <p:spPr>
          <a:xfrm flipV="1">
            <a:off x="6857504" y="2643469"/>
            <a:ext cx="1313086" cy="84388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6884F88A-8DC0-425A-B813-3124B3874B5E}"/>
              </a:ext>
            </a:extLst>
          </p:cNvPr>
          <p:cNvCxnSpPr>
            <a:cxnSpLocks/>
            <a:stCxn id="7" idx="0"/>
            <a:endCxn id="8" idx="2"/>
          </p:cNvCxnSpPr>
          <p:nvPr/>
        </p:nvCxnSpPr>
        <p:spPr>
          <a:xfrm flipH="1" flipV="1">
            <a:off x="6420241" y="3294441"/>
            <a:ext cx="49308" cy="234953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0E229774-1332-43B9-8535-2F9E99D377EA}"/>
              </a:ext>
            </a:extLst>
          </p:cNvPr>
          <p:cNvCxnSpPr>
            <a:cxnSpLocks/>
            <a:stCxn id="7" idx="0"/>
            <a:endCxn id="11" idx="2"/>
          </p:cNvCxnSpPr>
          <p:nvPr/>
        </p:nvCxnSpPr>
        <p:spPr>
          <a:xfrm flipV="1">
            <a:off x="6469549" y="3853109"/>
            <a:ext cx="387955" cy="1790870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1FCE0B73-7094-4B6F-A7CB-F27D07650E51}"/>
              </a:ext>
            </a:extLst>
          </p:cNvPr>
          <p:cNvCxnSpPr>
            <a:cxnSpLocks/>
            <a:stCxn id="7" idx="0"/>
            <a:endCxn id="10" idx="2"/>
          </p:cNvCxnSpPr>
          <p:nvPr/>
        </p:nvCxnSpPr>
        <p:spPr>
          <a:xfrm flipV="1">
            <a:off x="6469549" y="4104033"/>
            <a:ext cx="1032814" cy="1539946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5609D1B9-6A43-462C-A581-94AA184C9FFF}"/>
              </a:ext>
            </a:extLst>
          </p:cNvPr>
          <p:cNvCxnSpPr>
            <a:cxnSpLocks/>
            <a:stCxn id="7" idx="3"/>
            <a:endCxn id="15" idx="1"/>
          </p:cNvCxnSpPr>
          <p:nvPr/>
        </p:nvCxnSpPr>
        <p:spPr>
          <a:xfrm flipV="1">
            <a:off x="6726452" y="4794696"/>
            <a:ext cx="1692083" cy="1032163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feld 31">
            <a:extLst>
              <a:ext uri="{FF2B5EF4-FFF2-40B4-BE49-F238E27FC236}">
                <a16:creationId xmlns:a16="http://schemas.microsoft.com/office/drawing/2014/main" id="{E32D937C-E682-44DA-BA6D-C57838599199}"/>
              </a:ext>
            </a:extLst>
          </p:cNvPr>
          <p:cNvSpPr txBox="1"/>
          <p:nvPr/>
        </p:nvSpPr>
        <p:spPr>
          <a:xfrm>
            <a:off x="5938600" y="2643469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/>
              <a:t>1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64A56AB6-112C-46C6-9C9D-C0377AE04563}"/>
              </a:ext>
            </a:extLst>
          </p:cNvPr>
          <p:cNvSpPr txBox="1"/>
          <p:nvPr/>
        </p:nvSpPr>
        <p:spPr>
          <a:xfrm>
            <a:off x="6378693" y="3421077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</a:t>
            </a:r>
            <a:endParaRPr lang="de-DE" b="0" dirty="0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00F6E8DF-8216-4C38-8ED6-AE02D9631111}"/>
              </a:ext>
            </a:extLst>
          </p:cNvPr>
          <p:cNvSpPr txBox="1"/>
          <p:nvPr/>
        </p:nvSpPr>
        <p:spPr>
          <a:xfrm>
            <a:off x="7199248" y="3442165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</a:t>
            </a:r>
            <a:endParaRPr lang="de-DE" b="0" dirty="0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0A4E8A4E-6C9E-4C7E-A970-A57870156CFB}"/>
              </a:ext>
            </a:extLst>
          </p:cNvPr>
          <p:cNvSpPr txBox="1"/>
          <p:nvPr/>
        </p:nvSpPr>
        <p:spPr>
          <a:xfrm>
            <a:off x="8162258" y="4497446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</a:t>
            </a:r>
            <a:endParaRPr lang="de-DE" b="0" dirty="0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2F745C91-C9CE-49E0-9400-EB9F0C2A44E8}"/>
              </a:ext>
            </a:extLst>
          </p:cNvPr>
          <p:cNvSpPr/>
          <p:nvPr/>
        </p:nvSpPr>
        <p:spPr>
          <a:xfrm>
            <a:off x="6212646" y="5643979"/>
            <a:ext cx="513806" cy="36576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V1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140233BA-178F-48B0-AFCC-9B8412F34431}"/>
              </a:ext>
            </a:extLst>
          </p:cNvPr>
          <p:cNvSpPr/>
          <p:nvPr/>
        </p:nvSpPr>
        <p:spPr>
          <a:xfrm>
            <a:off x="6163338" y="2928681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V2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29554DF2-E2B1-4A75-9A29-AD53E79AC497}"/>
              </a:ext>
            </a:extLst>
          </p:cNvPr>
          <p:cNvSpPr/>
          <p:nvPr/>
        </p:nvSpPr>
        <p:spPr>
          <a:xfrm>
            <a:off x="7913687" y="2277709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V3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C4F70423-20C3-47C8-A5F4-B3BC00D9B49C}"/>
              </a:ext>
            </a:extLst>
          </p:cNvPr>
          <p:cNvSpPr/>
          <p:nvPr/>
        </p:nvSpPr>
        <p:spPr>
          <a:xfrm>
            <a:off x="7245460" y="3738273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V4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CB7C0FF4-74EB-45C9-A385-7B34D625A5A2}"/>
              </a:ext>
            </a:extLst>
          </p:cNvPr>
          <p:cNvSpPr/>
          <p:nvPr/>
        </p:nvSpPr>
        <p:spPr>
          <a:xfrm>
            <a:off x="6600601" y="3487349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V6</a:t>
            </a: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CEC997FB-AEE6-4DE2-8AEB-13FEA05CF8E2}"/>
              </a:ext>
            </a:extLst>
          </p:cNvPr>
          <p:cNvSpPr/>
          <p:nvPr/>
        </p:nvSpPr>
        <p:spPr>
          <a:xfrm>
            <a:off x="8418535" y="4611816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V7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DBEEDC4-6C93-4596-8494-55BF428E828E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60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2388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en-US" dirty="0" err="1"/>
              <a:t>Richtungszuweisung</a:t>
            </a:r>
            <a:r>
              <a:rPr lang="en-US" dirty="0"/>
              <a:t>	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A04DC6B-4ACA-43F6-8247-A798CEAB1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r>
              <a:rPr lang="de-DE" b="1" dirty="0"/>
              <a:t>Breitensuche</a:t>
            </a:r>
          </a:p>
          <a:p>
            <a:r>
              <a:rPr lang="de-DE" dirty="0"/>
              <a:t>Kräftebasiert</a:t>
            </a:r>
          </a:p>
          <a:p>
            <a:r>
              <a:rPr lang="de-DE" dirty="0"/>
              <a:t>Zufällig</a:t>
            </a:r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6884F88A-8DC0-425A-B813-3124B3874B5E}"/>
              </a:ext>
            </a:extLst>
          </p:cNvPr>
          <p:cNvCxnSpPr>
            <a:cxnSpLocks/>
            <a:stCxn id="7" idx="0"/>
            <a:endCxn id="8" idx="2"/>
          </p:cNvCxnSpPr>
          <p:nvPr/>
        </p:nvCxnSpPr>
        <p:spPr>
          <a:xfrm flipH="1" flipV="1">
            <a:off x="6420241" y="3294441"/>
            <a:ext cx="49308" cy="234953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0E229774-1332-43B9-8535-2F9E99D377EA}"/>
              </a:ext>
            </a:extLst>
          </p:cNvPr>
          <p:cNvCxnSpPr>
            <a:cxnSpLocks/>
            <a:stCxn id="7" idx="0"/>
            <a:endCxn id="11" idx="2"/>
          </p:cNvCxnSpPr>
          <p:nvPr/>
        </p:nvCxnSpPr>
        <p:spPr>
          <a:xfrm flipV="1">
            <a:off x="6469549" y="3853109"/>
            <a:ext cx="387955" cy="1790870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1FCE0B73-7094-4B6F-A7CB-F27D07650E51}"/>
              </a:ext>
            </a:extLst>
          </p:cNvPr>
          <p:cNvCxnSpPr>
            <a:cxnSpLocks/>
            <a:stCxn id="7" idx="0"/>
            <a:endCxn id="10" idx="2"/>
          </p:cNvCxnSpPr>
          <p:nvPr/>
        </p:nvCxnSpPr>
        <p:spPr>
          <a:xfrm flipV="1">
            <a:off x="6469549" y="4104033"/>
            <a:ext cx="1032814" cy="1539946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5609D1B9-6A43-462C-A581-94AA184C9FFF}"/>
              </a:ext>
            </a:extLst>
          </p:cNvPr>
          <p:cNvCxnSpPr>
            <a:cxnSpLocks/>
            <a:stCxn id="7" idx="3"/>
            <a:endCxn id="15" idx="1"/>
          </p:cNvCxnSpPr>
          <p:nvPr/>
        </p:nvCxnSpPr>
        <p:spPr>
          <a:xfrm flipV="1">
            <a:off x="6726452" y="4794696"/>
            <a:ext cx="1692083" cy="1032163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4FB46536-331C-460A-B392-007CB4FC0736}"/>
              </a:ext>
            </a:extLst>
          </p:cNvPr>
          <p:cNvCxnSpPr>
            <a:cxnSpLocks/>
            <a:stCxn id="8" idx="3"/>
            <a:endCxn id="9" idx="2"/>
          </p:cNvCxnSpPr>
          <p:nvPr/>
        </p:nvCxnSpPr>
        <p:spPr>
          <a:xfrm flipV="1">
            <a:off x="6677144" y="2643469"/>
            <a:ext cx="1493446" cy="468092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28A22190-32A7-41EE-B273-24112664254C}"/>
              </a:ext>
            </a:extLst>
          </p:cNvPr>
          <p:cNvCxnSpPr>
            <a:cxnSpLocks/>
            <a:stCxn id="11" idx="0"/>
            <a:endCxn id="9" idx="2"/>
          </p:cNvCxnSpPr>
          <p:nvPr/>
        </p:nvCxnSpPr>
        <p:spPr>
          <a:xfrm flipV="1">
            <a:off x="6857504" y="2643469"/>
            <a:ext cx="1313086" cy="843880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840BDC51-939C-44A1-85B3-EA85B5830FF4}"/>
              </a:ext>
            </a:extLst>
          </p:cNvPr>
          <p:cNvCxnSpPr>
            <a:cxnSpLocks/>
            <a:stCxn id="10" idx="0"/>
            <a:endCxn id="9" idx="2"/>
          </p:cNvCxnSpPr>
          <p:nvPr/>
        </p:nvCxnSpPr>
        <p:spPr>
          <a:xfrm flipV="1">
            <a:off x="7502363" y="2643469"/>
            <a:ext cx="668227" cy="1094804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85960A2F-D88E-4D9E-B8CE-BCE683EC72ED}"/>
              </a:ext>
            </a:extLst>
          </p:cNvPr>
          <p:cNvCxnSpPr>
            <a:cxnSpLocks/>
            <a:stCxn id="10" idx="2"/>
            <a:endCxn id="15" idx="0"/>
          </p:cNvCxnSpPr>
          <p:nvPr/>
        </p:nvCxnSpPr>
        <p:spPr>
          <a:xfrm>
            <a:off x="7502363" y="4104033"/>
            <a:ext cx="1173075" cy="507783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feld 32">
            <a:extLst>
              <a:ext uri="{FF2B5EF4-FFF2-40B4-BE49-F238E27FC236}">
                <a16:creationId xmlns:a16="http://schemas.microsoft.com/office/drawing/2014/main" id="{177EED4E-D317-48F5-9A51-5C1F55685F79}"/>
              </a:ext>
            </a:extLst>
          </p:cNvPr>
          <p:cNvSpPr txBox="1"/>
          <p:nvPr/>
        </p:nvSpPr>
        <p:spPr>
          <a:xfrm>
            <a:off x="5938600" y="2643469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/>
              <a:t>1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AFD3DE51-0569-4132-8E29-F63F43EF2AA7}"/>
              </a:ext>
            </a:extLst>
          </p:cNvPr>
          <p:cNvSpPr txBox="1"/>
          <p:nvPr/>
        </p:nvSpPr>
        <p:spPr>
          <a:xfrm>
            <a:off x="6378693" y="3421077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</a:t>
            </a:r>
            <a:endParaRPr lang="de-DE" b="0" dirty="0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E2076728-B977-4BB0-8E54-466B674E0E24}"/>
              </a:ext>
            </a:extLst>
          </p:cNvPr>
          <p:cNvSpPr txBox="1"/>
          <p:nvPr/>
        </p:nvSpPr>
        <p:spPr>
          <a:xfrm>
            <a:off x="7199248" y="3442165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</a:t>
            </a:r>
            <a:endParaRPr lang="de-DE" b="0" dirty="0"/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00C4ECBA-38BB-499D-A55E-9B0B25C89C59}"/>
              </a:ext>
            </a:extLst>
          </p:cNvPr>
          <p:cNvSpPr txBox="1"/>
          <p:nvPr/>
        </p:nvSpPr>
        <p:spPr>
          <a:xfrm>
            <a:off x="8162258" y="4497446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</a:t>
            </a:r>
            <a:endParaRPr lang="de-DE" b="0" dirty="0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2F745C91-C9CE-49E0-9400-EB9F0C2A44E8}"/>
              </a:ext>
            </a:extLst>
          </p:cNvPr>
          <p:cNvSpPr/>
          <p:nvPr/>
        </p:nvSpPr>
        <p:spPr>
          <a:xfrm>
            <a:off x="6212646" y="5643979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V1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140233BA-178F-48B0-AFCC-9B8412F34431}"/>
              </a:ext>
            </a:extLst>
          </p:cNvPr>
          <p:cNvSpPr/>
          <p:nvPr/>
        </p:nvSpPr>
        <p:spPr>
          <a:xfrm>
            <a:off x="6163338" y="2928681"/>
            <a:ext cx="513806" cy="36576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V2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29554DF2-E2B1-4A75-9A29-AD53E79AC497}"/>
              </a:ext>
            </a:extLst>
          </p:cNvPr>
          <p:cNvSpPr/>
          <p:nvPr/>
        </p:nvSpPr>
        <p:spPr>
          <a:xfrm>
            <a:off x="7913687" y="2277709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V3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C4F70423-20C3-47C8-A5F4-B3BC00D9B49C}"/>
              </a:ext>
            </a:extLst>
          </p:cNvPr>
          <p:cNvSpPr/>
          <p:nvPr/>
        </p:nvSpPr>
        <p:spPr>
          <a:xfrm>
            <a:off x="7245460" y="3738273"/>
            <a:ext cx="513806" cy="36576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V4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CB7C0FF4-74EB-45C9-A385-7B34D625A5A2}"/>
              </a:ext>
            </a:extLst>
          </p:cNvPr>
          <p:cNvSpPr/>
          <p:nvPr/>
        </p:nvSpPr>
        <p:spPr>
          <a:xfrm>
            <a:off x="6600601" y="3487349"/>
            <a:ext cx="513806" cy="36576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V6</a:t>
            </a: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CEC997FB-AEE6-4DE2-8AEB-13FEA05CF8E2}"/>
              </a:ext>
            </a:extLst>
          </p:cNvPr>
          <p:cNvSpPr/>
          <p:nvPr/>
        </p:nvSpPr>
        <p:spPr>
          <a:xfrm>
            <a:off x="8418535" y="4611816"/>
            <a:ext cx="513806" cy="36576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V7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D9E36C0-26B5-44A4-9244-DE833B5C58BA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61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0419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en-US" dirty="0" err="1"/>
              <a:t>Richtungszuweisung</a:t>
            </a:r>
            <a:r>
              <a:rPr lang="en-US" dirty="0"/>
              <a:t>	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A04DC6B-4ACA-43F6-8247-A798CEAB1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r>
              <a:rPr lang="de-DE" b="1" dirty="0"/>
              <a:t>Breitensuche</a:t>
            </a:r>
          </a:p>
          <a:p>
            <a:r>
              <a:rPr lang="de-DE" dirty="0"/>
              <a:t>Kräftebasiert</a:t>
            </a:r>
          </a:p>
          <a:p>
            <a:r>
              <a:rPr lang="de-DE" dirty="0"/>
              <a:t>Zufällig</a:t>
            </a:r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6884F88A-8DC0-425A-B813-3124B3874B5E}"/>
              </a:ext>
            </a:extLst>
          </p:cNvPr>
          <p:cNvCxnSpPr>
            <a:cxnSpLocks/>
            <a:stCxn id="7" idx="0"/>
            <a:endCxn id="8" idx="2"/>
          </p:cNvCxnSpPr>
          <p:nvPr/>
        </p:nvCxnSpPr>
        <p:spPr>
          <a:xfrm flipH="1" flipV="1">
            <a:off x="6420241" y="3294441"/>
            <a:ext cx="49308" cy="234953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0E229774-1332-43B9-8535-2F9E99D377EA}"/>
              </a:ext>
            </a:extLst>
          </p:cNvPr>
          <p:cNvCxnSpPr>
            <a:cxnSpLocks/>
            <a:stCxn id="7" idx="0"/>
            <a:endCxn id="11" idx="2"/>
          </p:cNvCxnSpPr>
          <p:nvPr/>
        </p:nvCxnSpPr>
        <p:spPr>
          <a:xfrm flipV="1">
            <a:off x="6469549" y="3853109"/>
            <a:ext cx="387955" cy="1790870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1FCE0B73-7094-4B6F-A7CB-F27D07650E51}"/>
              </a:ext>
            </a:extLst>
          </p:cNvPr>
          <p:cNvCxnSpPr>
            <a:cxnSpLocks/>
            <a:stCxn id="7" idx="0"/>
            <a:endCxn id="10" idx="2"/>
          </p:cNvCxnSpPr>
          <p:nvPr/>
        </p:nvCxnSpPr>
        <p:spPr>
          <a:xfrm flipV="1">
            <a:off x="6469549" y="4104033"/>
            <a:ext cx="1032814" cy="1539946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5609D1B9-6A43-462C-A581-94AA184C9FFF}"/>
              </a:ext>
            </a:extLst>
          </p:cNvPr>
          <p:cNvCxnSpPr>
            <a:cxnSpLocks/>
            <a:stCxn id="7" idx="3"/>
            <a:endCxn id="15" idx="1"/>
          </p:cNvCxnSpPr>
          <p:nvPr/>
        </p:nvCxnSpPr>
        <p:spPr>
          <a:xfrm flipV="1">
            <a:off x="6726452" y="4794696"/>
            <a:ext cx="1692083" cy="1032163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4FB46536-331C-460A-B392-007CB4FC0736}"/>
              </a:ext>
            </a:extLst>
          </p:cNvPr>
          <p:cNvCxnSpPr>
            <a:cxnSpLocks/>
            <a:stCxn id="8" idx="3"/>
            <a:endCxn id="9" idx="2"/>
          </p:cNvCxnSpPr>
          <p:nvPr/>
        </p:nvCxnSpPr>
        <p:spPr>
          <a:xfrm flipV="1">
            <a:off x="6677144" y="2643469"/>
            <a:ext cx="1493446" cy="468092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28A22190-32A7-41EE-B273-24112664254C}"/>
              </a:ext>
            </a:extLst>
          </p:cNvPr>
          <p:cNvCxnSpPr>
            <a:cxnSpLocks/>
            <a:stCxn id="11" idx="0"/>
            <a:endCxn id="9" idx="2"/>
          </p:cNvCxnSpPr>
          <p:nvPr/>
        </p:nvCxnSpPr>
        <p:spPr>
          <a:xfrm flipV="1">
            <a:off x="6857504" y="2643469"/>
            <a:ext cx="1313086" cy="843880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840BDC51-939C-44A1-85B3-EA85B5830FF4}"/>
              </a:ext>
            </a:extLst>
          </p:cNvPr>
          <p:cNvCxnSpPr>
            <a:cxnSpLocks/>
            <a:stCxn id="10" idx="0"/>
            <a:endCxn id="9" idx="2"/>
          </p:cNvCxnSpPr>
          <p:nvPr/>
        </p:nvCxnSpPr>
        <p:spPr>
          <a:xfrm flipV="1">
            <a:off x="7502363" y="2643469"/>
            <a:ext cx="668227" cy="1094804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85960A2F-D88E-4D9E-B8CE-BCE683EC72ED}"/>
              </a:ext>
            </a:extLst>
          </p:cNvPr>
          <p:cNvCxnSpPr>
            <a:cxnSpLocks/>
            <a:stCxn id="10" idx="2"/>
            <a:endCxn id="15" idx="0"/>
          </p:cNvCxnSpPr>
          <p:nvPr/>
        </p:nvCxnSpPr>
        <p:spPr>
          <a:xfrm>
            <a:off x="7502363" y="4104033"/>
            <a:ext cx="1173075" cy="507783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2F745C91-C9CE-49E0-9400-EB9F0C2A44E8}"/>
              </a:ext>
            </a:extLst>
          </p:cNvPr>
          <p:cNvSpPr/>
          <p:nvPr/>
        </p:nvSpPr>
        <p:spPr>
          <a:xfrm>
            <a:off x="6212646" y="5643979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V1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140233BA-178F-48B0-AFCC-9B8412F34431}"/>
              </a:ext>
            </a:extLst>
          </p:cNvPr>
          <p:cNvSpPr/>
          <p:nvPr/>
        </p:nvSpPr>
        <p:spPr>
          <a:xfrm>
            <a:off x="6163338" y="2928681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V2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29554DF2-E2B1-4A75-9A29-AD53E79AC497}"/>
              </a:ext>
            </a:extLst>
          </p:cNvPr>
          <p:cNvSpPr/>
          <p:nvPr/>
        </p:nvSpPr>
        <p:spPr>
          <a:xfrm>
            <a:off x="7913687" y="2277709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V3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C4F70423-20C3-47C8-A5F4-B3BC00D9B49C}"/>
              </a:ext>
            </a:extLst>
          </p:cNvPr>
          <p:cNvSpPr/>
          <p:nvPr/>
        </p:nvSpPr>
        <p:spPr>
          <a:xfrm>
            <a:off x="7245460" y="3738273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V4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CB7C0FF4-74EB-45C9-A385-7B34D625A5A2}"/>
              </a:ext>
            </a:extLst>
          </p:cNvPr>
          <p:cNvSpPr/>
          <p:nvPr/>
        </p:nvSpPr>
        <p:spPr>
          <a:xfrm>
            <a:off x="6600601" y="3487349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V6</a:t>
            </a: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CEC997FB-AEE6-4DE2-8AEB-13FEA05CF8E2}"/>
              </a:ext>
            </a:extLst>
          </p:cNvPr>
          <p:cNvSpPr/>
          <p:nvPr/>
        </p:nvSpPr>
        <p:spPr>
          <a:xfrm>
            <a:off x="8418535" y="4611816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V7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2CCC53A-5D0B-45F2-B026-701FC59E29D4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62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520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en-US" dirty="0" err="1"/>
              <a:t>Richtungszuweisung</a:t>
            </a:r>
            <a:r>
              <a:rPr lang="en-US" dirty="0"/>
              <a:t>	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A04DC6B-4ACA-43F6-8247-A798CEAB1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r>
              <a:rPr lang="de-DE" dirty="0"/>
              <a:t>Breitensuche</a:t>
            </a:r>
          </a:p>
          <a:p>
            <a:r>
              <a:rPr lang="de-DE" b="1" dirty="0"/>
              <a:t>Kräftebasiert</a:t>
            </a:r>
          </a:p>
          <a:p>
            <a:r>
              <a:rPr lang="de-DE" dirty="0"/>
              <a:t>Zufällig</a:t>
            </a: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6536ECF8-7C7A-462C-8D10-88CA13DC3713}"/>
              </a:ext>
            </a:extLst>
          </p:cNvPr>
          <p:cNvCxnSpPr>
            <a:cxnSpLocks/>
            <a:stCxn id="7" idx="0"/>
            <a:endCxn id="8" idx="2"/>
          </p:cNvCxnSpPr>
          <p:nvPr/>
        </p:nvCxnSpPr>
        <p:spPr>
          <a:xfrm flipH="1" flipV="1">
            <a:off x="6420241" y="3294441"/>
            <a:ext cx="49308" cy="2349538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598E0C4-E483-469A-A424-728B9BEC0CF6}"/>
              </a:ext>
            </a:extLst>
          </p:cNvPr>
          <p:cNvCxnSpPr>
            <a:cxnSpLocks/>
            <a:stCxn id="7" idx="0"/>
            <a:endCxn id="10" idx="2"/>
          </p:cNvCxnSpPr>
          <p:nvPr/>
        </p:nvCxnSpPr>
        <p:spPr>
          <a:xfrm flipV="1">
            <a:off x="6469549" y="4104033"/>
            <a:ext cx="1032814" cy="1539946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D1C40013-B91E-4458-B7FE-22D6A83C8558}"/>
              </a:ext>
            </a:extLst>
          </p:cNvPr>
          <p:cNvCxnSpPr>
            <a:cxnSpLocks/>
            <a:stCxn id="7" idx="0"/>
            <a:endCxn id="11" idx="2"/>
          </p:cNvCxnSpPr>
          <p:nvPr/>
        </p:nvCxnSpPr>
        <p:spPr>
          <a:xfrm flipV="1">
            <a:off x="6469549" y="3853109"/>
            <a:ext cx="387955" cy="179087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CAA2DF34-08C2-4405-8704-76C116D625EA}"/>
              </a:ext>
            </a:extLst>
          </p:cNvPr>
          <p:cNvCxnSpPr>
            <a:cxnSpLocks/>
            <a:stCxn id="8" idx="3"/>
            <a:endCxn id="9" idx="2"/>
          </p:cNvCxnSpPr>
          <p:nvPr/>
        </p:nvCxnSpPr>
        <p:spPr>
          <a:xfrm flipV="1">
            <a:off x="6677144" y="2643469"/>
            <a:ext cx="1493446" cy="468092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FDD23495-3B71-4BD5-8D88-350D4AF231F0}"/>
              </a:ext>
            </a:extLst>
          </p:cNvPr>
          <p:cNvCxnSpPr>
            <a:cxnSpLocks/>
            <a:stCxn id="7" idx="3"/>
            <a:endCxn id="15" idx="1"/>
          </p:cNvCxnSpPr>
          <p:nvPr/>
        </p:nvCxnSpPr>
        <p:spPr>
          <a:xfrm flipV="1">
            <a:off x="6726452" y="4794696"/>
            <a:ext cx="1692083" cy="1032163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EBB21BFC-07FB-4E8F-9444-AFF3CA6A271F}"/>
              </a:ext>
            </a:extLst>
          </p:cNvPr>
          <p:cNvCxnSpPr>
            <a:cxnSpLocks/>
            <a:stCxn id="15" idx="0"/>
            <a:endCxn id="10" idx="2"/>
          </p:cNvCxnSpPr>
          <p:nvPr/>
        </p:nvCxnSpPr>
        <p:spPr>
          <a:xfrm flipH="1" flipV="1">
            <a:off x="7502363" y="4104033"/>
            <a:ext cx="1173075" cy="507783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AF805043-8067-42B6-8FE4-C4480CCE3E95}"/>
              </a:ext>
            </a:extLst>
          </p:cNvPr>
          <p:cNvCxnSpPr>
            <a:cxnSpLocks/>
            <a:stCxn id="10" idx="0"/>
            <a:endCxn id="9" idx="2"/>
          </p:cNvCxnSpPr>
          <p:nvPr/>
        </p:nvCxnSpPr>
        <p:spPr>
          <a:xfrm flipV="1">
            <a:off x="7502363" y="2643469"/>
            <a:ext cx="668227" cy="1094804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9FF1B24F-393E-47F4-B353-AD3C376FB6B9}"/>
              </a:ext>
            </a:extLst>
          </p:cNvPr>
          <p:cNvCxnSpPr>
            <a:cxnSpLocks/>
            <a:stCxn id="11" idx="0"/>
            <a:endCxn id="9" idx="2"/>
          </p:cNvCxnSpPr>
          <p:nvPr/>
        </p:nvCxnSpPr>
        <p:spPr>
          <a:xfrm flipV="1">
            <a:off x="6857504" y="2643469"/>
            <a:ext cx="1313086" cy="84388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F79486DF-7567-4CC4-A6B0-A1F8AE5CC801}"/>
              </a:ext>
            </a:extLst>
          </p:cNvPr>
          <p:cNvSpPr/>
          <p:nvPr/>
        </p:nvSpPr>
        <p:spPr>
          <a:xfrm>
            <a:off x="6212646" y="5643979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V1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4C74BB14-224C-43E4-B53A-9D7A6B00703B}"/>
              </a:ext>
            </a:extLst>
          </p:cNvPr>
          <p:cNvSpPr/>
          <p:nvPr/>
        </p:nvSpPr>
        <p:spPr>
          <a:xfrm>
            <a:off x="6163338" y="2928681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V2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91966E5E-E389-4A1D-B3D0-8FEC710870D2}"/>
              </a:ext>
            </a:extLst>
          </p:cNvPr>
          <p:cNvSpPr/>
          <p:nvPr/>
        </p:nvSpPr>
        <p:spPr>
          <a:xfrm>
            <a:off x="7913687" y="2277709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V3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070A2164-48DE-4949-883F-EF80B314F6C5}"/>
              </a:ext>
            </a:extLst>
          </p:cNvPr>
          <p:cNvSpPr/>
          <p:nvPr/>
        </p:nvSpPr>
        <p:spPr>
          <a:xfrm>
            <a:off x="7245460" y="3738273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V4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382B0C06-A8D6-4C3C-BB23-E25F8C29A937}"/>
              </a:ext>
            </a:extLst>
          </p:cNvPr>
          <p:cNvSpPr/>
          <p:nvPr/>
        </p:nvSpPr>
        <p:spPr>
          <a:xfrm>
            <a:off x="6600601" y="3487349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V6</a:t>
            </a: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B86CE1DB-B226-4AEC-8412-612EEB452FF2}"/>
              </a:ext>
            </a:extLst>
          </p:cNvPr>
          <p:cNvSpPr/>
          <p:nvPr/>
        </p:nvSpPr>
        <p:spPr>
          <a:xfrm>
            <a:off x="8418535" y="4611816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V7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B6B5BCF-56D5-442F-8844-95FAA1FE8944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63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247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en-US" dirty="0" err="1"/>
              <a:t>Richtungszuweisung</a:t>
            </a:r>
            <a:r>
              <a:rPr lang="en-US" dirty="0"/>
              <a:t>	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A04DC6B-4ACA-43F6-8247-A798CEAB1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r>
              <a:rPr lang="de-DE" dirty="0"/>
              <a:t>Breitensuche</a:t>
            </a:r>
          </a:p>
          <a:p>
            <a:r>
              <a:rPr lang="de-DE" b="1" dirty="0"/>
              <a:t>Kräftebasiert</a:t>
            </a:r>
          </a:p>
          <a:p>
            <a:r>
              <a:rPr lang="de-DE" dirty="0"/>
              <a:t>Zufällig</a:t>
            </a: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6536ECF8-7C7A-462C-8D10-88CA13DC3713}"/>
              </a:ext>
            </a:extLst>
          </p:cNvPr>
          <p:cNvCxnSpPr>
            <a:cxnSpLocks/>
            <a:stCxn id="7" idx="0"/>
            <a:endCxn id="8" idx="2"/>
          </p:cNvCxnSpPr>
          <p:nvPr/>
        </p:nvCxnSpPr>
        <p:spPr>
          <a:xfrm flipH="1" flipV="1">
            <a:off x="5340378" y="4218869"/>
            <a:ext cx="854354" cy="1160273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598E0C4-E483-469A-A424-728B9BEC0CF6}"/>
              </a:ext>
            </a:extLst>
          </p:cNvPr>
          <p:cNvCxnSpPr>
            <a:cxnSpLocks/>
            <a:stCxn id="7" idx="0"/>
            <a:endCxn id="10" idx="2"/>
          </p:cNvCxnSpPr>
          <p:nvPr/>
        </p:nvCxnSpPr>
        <p:spPr>
          <a:xfrm flipV="1">
            <a:off x="6194732" y="4931424"/>
            <a:ext cx="1176578" cy="447718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D1C40013-B91E-4458-B7FE-22D6A83C8558}"/>
              </a:ext>
            </a:extLst>
          </p:cNvPr>
          <p:cNvCxnSpPr>
            <a:cxnSpLocks/>
            <a:stCxn id="7" idx="0"/>
            <a:endCxn id="11" idx="2"/>
          </p:cNvCxnSpPr>
          <p:nvPr/>
        </p:nvCxnSpPr>
        <p:spPr>
          <a:xfrm flipV="1">
            <a:off x="6194732" y="4483706"/>
            <a:ext cx="211891" cy="895436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CAA2DF34-08C2-4405-8704-76C116D625EA}"/>
              </a:ext>
            </a:extLst>
          </p:cNvPr>
          <p:cNvCxnSpPr>
            <a:cxnSpLocks/>
            <a:stCxn id="8" idx="3"/>
            <a:endCxn id="9" idx="2"/>
          </p:cNvCxnSpPr>
          <p:nvPr/>
        </p:nvCxnSpPr>
        <p:spPr>
          <a:xfrm flipV="1">
            <a:off x="5597281" y="3216721"/>
            <a:ext cx="1323148" cy="819268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FDD23495-3B71-4BD5-8D88-350D4AF231F0}"/>
              </a:ext>
            </a:extLst>
          </p:cNvPr>
          <p:cNvCxnSpPr>
            <a:cxnSpLocks/>
            <a:stCxn id="7" idx="3"/>
            <a:endCxn id="15" idx="1"/>
          </p:cNvCxnSpPr>
          <p:nvPr/>
        </p:nvCxnSpPr>
        <p:spPr>
          <a:xfrm>
            <a:off x="6451635" y="5562022"/>
            <a:ext cx="919675" cy="346795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EBB21BFC-07FB-4E8F-9444-AFF3CA6A271F}"/>
              </a:ext>
            </a:extLst>
          </p:cNvPr>
          <p:cNvCxnSpPr>
            <a:cxnSpLocks/>
            <a:stCxn id="15" idx="0"/>
            <a:endCxn id="10" idx="2"/>
          </p:cNvCxnSpPr>
          <p:nvPr/>
        </p:nvCxnSpPr>
        <p:spPr>
          <a:xfrm flipH="1" flipV="1">
            <a:off x="7371310" y="4931424"/>
            <a:ext cx="256903" cy="794513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AF805043-8067-42B6-8FE4-C4480CCE3E95}"/>
              </a:ext>
            </a:extLst>
          </p:cNvPr>
          <p:cNvCxnSpPr>
            <a:cxnSpLocks/>
            <a:stCxn id="10" idx="0"/>
            <a:endCxn id="9" idx="2"/>
          </p:cNvCxnSpPr>
          <p:nvPr/>
        </p:nvCxnSpPr>
        <p:spPr>
          <a:xfrm flipH="1" flipV="1">
            <a:off x="6920429" y="3216721"/>
            <a:ext cx="450881" cy="1348943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9FF1B24F-393E-47F4-B353-AD3C376FB6B9}"/>
              </a:ext>
            </a:extLst>
          </p:cNvPr>
          <p:cNvCxnSpPr>
            <a:cxnSpLocks/>
            <a:stCxn id="11" idx="0"/>
            <a:endCxn id="9" idx="2"/>
          </p:cNvCxnSpPr>
          <p:nvPr/>
        </p:nvCxnSpPr>
        <p:spPr>
          <a:xfrm flipV="1">
            <a:off x="6406623" y="3216721"/>
            <a:ext cx="513806" cy="901225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F79486DF-7567-4CC4-A6B0-A1F8AE5CC801}"/>
              </a:ext>
            </a:extLst>
          </p:cNvPr>
          <p:cNvSpPr/>
          <p:nvPr/>
        </p:nvSpPr>
        <p:spPr>
          <a:xfrm>
            <a:off x="5937829" y="5379142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V1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4C74BB14-224C-43E4-B53A-9D7A6B00703B}"/>
              </a:ext>
            </a:extLst>
          </p:cNvPr>
          <p:cNvSpPr/>
          <p:nvPr/>
        </p:nvSpPr>
        <p:spPr>
          <a:xfrm>
            <a:off x="5083475" y="3853109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V2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91966E5E-E389-4A1D-B3D0-8FEC710870D2}"/>
              </a:ext>
            </a:extLst>
          </p:cNvPr>
          <p:cNvSpPr/>
          <p:nvPr/>
        </p:nvSpPr>
        <p:spPr>
          <a:xfrm>
            <a:off x="6663526" y="2850961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V3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070A2164-48DE-4949-883F-EF80B314F6C5}"/>
              </a:ext>
            </a:extLst>
          </p:cNvPr>
          <p:cNvSpPr/>
          <p:nvPr/>
        </p:nvSpPr>
        <p:spPr>
          <a:xfrm>
            <a:off x="7114407" y="4565664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V4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382B0C06-A8D6-4C3C-BB23-E25F8C29A937}"/>
              </a:ext>
            </a:extLst>
          </p:cNvPr>
          <p:cNvSpPr/>
          <p:nvPr/>
        </p:nvSpPr>
        <p:spPr>
          <a:xfrm>
            <a:off x="6149720" y="4117946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V6</a:t>
            </a: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B86CE1DB-B226-4AEC-8412-612EEB452FF2}"/>
              </a:ext>
            </a:extLst>
          </p:cNvPr>
          <p:cNvSpPr/>
          <p:nvPr/>
        </p:nvSpPr>
        <p:spPr>
          <a:xfrm>
            <a:off x="7371310" y="5725937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V7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43DA746-4687-45E8-A329-59D0A98F14BA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64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0460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en-US" dirty="0" err="1"/>
              <a:t>Richtungszuweisung</a:t>
            </a:r>
            <a:r>
              <a:rPr lang="en-US" dirty="0"/>
              <a:t>	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A04DC6B-4ACA-43F6-8247-A798CEAB1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r>
              <a:rPr lang="de-DE" dirty="0"/>
              <a:t>Breitensuche</a:t>
            </a:r>
          </a:p>
          <a:p>
            <a:r>
              <a:rPr lang="de-DE" b="1" dirty="0"/>
              <a:t>Kräftebasiert</a:t>
            </a:r>
          </a:p>
          <a:p>
            <a:r>
              <a:rPr lang="de-DE" dirty="0"/>
              <a:t>Zufällig</a:t>
            </a: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6536ECF8-7C7A-462C-8D10-88CA13DC3713}"/>
              </a:ext>
            </a:extLst>
          </p:cNvPr>
          <p:cNvCxnSpPr>
            <a:cxnSpLocks/>
            <a:stCxn id="7" idx="0"/>
            <a:endCxn id="8" idx="2"/>
          </p:cNvCxnSpPr>
          <p:nvPr/>
        </p:nvCxnSpPr>
        <p:spPr>
          <a:xfrm flipH="1" flipV="1">
            <a:off x="5340378" y="4218869"/>
            <a:ext cx="854354" cy="1160273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598E0C4-E483-469A-A424-728B9BEC0CF6}"/>
              </a:ext>
            </a:extLst>
          </p:cNvPr>
          <p:cNvCxnSpPr>
            <a:cxnSpLocks/>
            <a:stCxn id="7" idx="0"/>
            <a:endCxn id="10" idx="2"/>
          </p:cNvCxnSpPr>
          <p:nvPr/>
        </p:nvCxnSpPr>
        <p:spPr>
          <a:xfrm flipV="1">
            <a:off x="6194732" y="4931424"/>
            <a:ext cx="1176578" cy="447718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D1C40013-B91E-4458-B7FE-22D6A83C8558}"/>
              </a:ext>
            </a:extLst>
          </p:cNvPr>
          <p:cNvCxnSpPr>
            <a:cxnSpLocks/>
            <a:stCxn id="7" idx="0"/>
            <a:endCxn id="11" idx="2"/>
          </p:cNvCxnSpPr>
          <p:nvPr/>
        </p:nvCxnSpPr>
        <p:spPr>
          <a:xfrm flipV="1">
            <a:off x="6194732" y="4483706"/>
            <a:ext cx="211891" cy="895436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CAA2DF34-08C2-4405-8704-76C116D625EA}"/>
              </a:ext>
            </a:extLst>
          </p:cNvPr>
          <p:cNvCxnSpPr>
            <a:cxnSpLocks/>
            <a:stCxn id="8" idx="3"/>
            <a:endCxn id="9" idx="2"/>
          </p:cNvCxnSpPr>
          <p:nvPr/>
        </p:nvCxnSpPr>
        <p:spPr>
          <a:xfrm flipV="1">
            <a:off x="5597281" y="3216721"/>
            <a:ext cx="1323148" cy="819268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FDD23495-3B71-4BD5-8D88-350D4AF231F0}"/>
              </a:ext>
            </a:extLst>
          </p:cNvPr>
          <p:cNvCxnSpPr>
            <a:cxnSpLocks/>
            <a:stCxn id="7" idx="3"/>
            <a:endCxn id="15" idx="1"/>
          </p:cNvCxnSpPr>
          <p:nvPr/>
        </p:nvCxnSpPr>
        <p:spPr>
          <a:xfrm>
            <a:off x="6451635" y="5562022"/>
            <a:ext cx="919675" cy="346795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EBB21BFC-07FB-4E8F-9444-AFF3CA6A271F}"/>
              </a:ext>
            </a:extLst>
          </p:cNvPr>
          <p:cNvCxnSpPr>
            <a:cxnSpLocks/>
            <a:stCxn id="15" idx="0"/>
            <a:endCxn id="10" idx="2"/>
          </p:cNvCxnSpPr>
          <p:nvPr/>
        </p:nvCxnSpPr>
        <p:spPr>
          <a:xfrm flipH="1" flipV="1">
            <a:off x="7371310" y="4931424"/>
            <a:ext cx="256903" cy="794513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AF805043-8067-42B6-8FE4-C4480CCE3E95}"/>
              </a:ext>
            </a:extLst>
          </p:cNvPr>
          <p:cNvCxnSpPr>
            <a:cxnSpLocks/>
            <a:stCxn id="10" idx="0"/>
            <a:endCxn id="9" idx="2"/>
          </p:cNvCxnSpPr>
          <p:nvPr/>
        </p:nvCxnSpPr>
        <p:spPr>
          <a:xfrm flipH="1" flipV="1">
            <a:off x="6920429" y="3216721"/>
            <a:ext cx="450881" cy="1348943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9FF1B24F-393E-47F4-B353-AD3C376FB6B9}"/>
              </a:ext>
            </a:extLst>
          </p:cNvPr>
          <p:cNvCxnSpPr>
            <a:cxnSpLocks/>
            <a:stCxn id="11" idx="0"/>
            <a:endCxn id="9" idx="2"/>
          </p:cNvCxnSpPr>
          <p:nvPr/>
        </p:nvCxnSpPr>
        <p:spPr>
          <a:xfrm flipV="1">
            <a:off x="6406623" y="3216721"/>
            <a:ext cx="513806" cy="901225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Pfeil: nach unten 2">
            <a:extLst>
              <a:ext uri="{FF2B5EF4-FFF2-40B4-BE49-F238E27FC236}">
                <a16:creationId xmlns:a16="http://schemas.microsoft.com/office/drawing/2014/main" id="{978EB088-16E0-4281-8C92-A593010F0AA1}"/>
              </a:ext>
            </a:extLst>
          </p:cNvPr>
          <p:cNvSpPr/>
          <p:nvPr/>
        </p:nvSpPr>
        <p:spPr>
          <a:xfrm flipV="1">
            <a:off x="8632070" y="3564768"/>
            <a:ext cx="1210485" cy="2001791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F79486DF-7567-4CC4-A6B0-A1F8AE5CC801}"/>
              </a:ext>
            </a:extLst>
          </p:cNvPr>
          <p:cNvSpPr/>
          <p:nvPr/>
        </p:nvSpPr>
        <p:spPr>
          <a:xfrm>
            <a:off x="5937829" y="5379142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V1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4C74BB14-224C-43E4-B53A-9D7A6B00703B}"/>
              </a:ext>
            </a:extLst>
          </p:cNvPr>
          <p:cNvSpPr/>
          <p:nvPr/>
        </p:nvSpPr>
        <p:spPr>
          <a:xfrm>
            <a:off x="5083475" y="3853109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V2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91966E5E-E389-4A1D-B3D0-8FEC710870D2}"/>
              </a:ext>
            </a:extLst>
          </p:cNvPr>
          <p:cNvSpPr/>
          <p:nvPr/>
        </p:nvSpPr>
        <p:spPr>
          <a:xfrm>
            <a:off x="6663526" y="2850961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V3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070A2164-48DE-4949-883F-EF80B314F6C5}"/>
              </a:ext>
            </a:extLst>
          </p:cNvPr>
          <p:cNvSpPr/>
          <p:nvPr/>
        </p:nvSpPr>
        <p:spPr>
          <a:xfrm>
            <a:off x="7114407" y="4565664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V4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382B0C06-A8D6-4C3C-BB23-E25F8C29A937}"/>
              </a:ext>
            </a:extLst>
          </p:cNvPr>
          <p:cNvSpPr/>
          <p:nvPr/>
        </p:nvSpPr>
        <p:spPr>
          <a:xfrm>
            <a:off x="6149720" y="4117946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V6</a:t>
            </a: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B86CE1DB-B226-4AEC-8412-612EEB452FF2}"/>
              </a:ext>
            </a:extLst>
          </p:cNvPr>
          <p:cNvSpPr/>
          <p:nvPr/>
        </p:nvSpPr>
        <p:spPr>
          <a:xfrm>
            <a:off x="7371310" y="5725937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V7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6DC0C95-589A-4A6D-BD49-F652D45EF0FA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65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6331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en-US" dirty="0" err="1"/>
              <a:t>Richtungszuweisung</a:t>
            </a:r>
            <a:r>
              <a:rPr lang="en-US" dirty="0"/>
              <a:t>	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A04DC6B-4ACA-43F6-8247-A798CEAB1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r>
              <a:rPr lang="de-DE" dirty="0"/>
              <a:t>Breitensuche</a:t>
            </a:r>
          </a:p>
          <a:p>
            <a:r>
              <a:rPr lang="de-DE" b="1" dirty="0"/>
              <a:t>Kräftebasiert</a:t>
            </a:r>
          </a:p>
          <a:p>
            <a:r>
              <a:rPr lang="de-DE" dirty="0"/>
              <a:t>Zufällig</a:t>
            </a:r>
          </a:p>
        </p:txBody>
      </p:sp>
      <p:sp>
        <p:nvSpPr>
          <p:cNvPr id="3" name="Pfeil: nach unten 2">
            <a:extLst>
              <a:ext uri="{FF2B5EF4-FFF2-40B4-BE49-F238E27FC236}">
                <a16:creationId xmlns:a16="http://schemas.microsoft.com/office/drawing/2014/main" id="{978EB088-16E0-4281-8C92-A593010F0AA1}"/>
              </a:ext>
            </a:extLst>
          </p:cNvPr>
          <p:cNvSpPr/>
          <p:nvPr/>
        </p:nvSpPr>
        <p:spPr>
          <a:xfrm flipV="1">
            <a:off x="8632070" y="3564768"/>
            <a:ext cx="1210485" cy="2001791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E9ED3A99-3D64-44D4-8EFC-C8B561207F8A}"/>
              </a:ext>
            </a:extLst>
          </p:cNvPr>
          <p:cNvCxnSpPr>
            <a:cxnSpLocks/>
            <a:stCxn id="7" idx="0"/>
            <a:endCxn id="8" idx="2"/>
          </p:cNvCxnSpPr>
          <p:nvPr/>
        </p:nvCxnSpPr>
        <p:spPr>
          <a:xfrm flipH="1" flipV="1">
            <a:off x="5340378" y="4218869"/>
            <a:ext cx="854354" cy="1160273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00016C36-1BD7-4C17-9359-84F9766E5F36}"/>
              </a:ext>
            </a:extLst>
          </p:cNvPr>
          <p:cNvCxnSpPr>
            <a:cxnSpLocks/>
            <a:stCxn id="7" idx="0"/>
            <a:endCxn id="11" idx="2"/>
          </p:cNvCxnSpPr>
          <p:nvPr/>
        </p:nvCxnSpPr>
        <p:spPr>
          <a:xfrm flipV="1">
            <a:off x="6194732" y="4483706"/>
            <a:ext cx="211891" cy="895436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47BDA479-7069-40AD-8CFF-89EBF0D59BF4}"/>
              </a:ext>
            </a:extLst>
          </p:cNvPr>
          <p:cNvCxnSpPr>
            <a:cxnSpLocks/>
            <a:stCxn id="7" idx="0"/>
            <a:endCxn id="10" idx="2"/>
          </p:cNvCxnSpPr>
          <p:nvPr/>
        </p:nvCxnSpPr>
        <p:spPr>
          <a:xfrm flipV="1">
            <a:off x="6194732" y="4931424"/>
            <a:ext cx="1176578" cy="44771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0C0CF72B-D70E-49D7-AC6A-EF92F3A93280}"/>
              </a:ext>
            </a:extLst>
          </p:cNvPr>
          <p:cNvCxnSpPr>
            <a:cxnSpLocks/>
            <a:stCxn id="7" idx="3"/>
            <a:endCxn id="15" idx="1"/>
          </p:cNvCxnSpPr>
          <p:nvPr/>
        </p:nvCxnSpPr>
        <p:spPr>
          <a:xfrm>
            <a:off x="6451635" y="5562022"/>
            <a:ext cx="919675" cy="346795"/>
          </a:xfrm>
          <a:prstGeom prst="line">
            <a:avLst/>
          </a:prstGeom>
          <a:ln w="3810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57BB85C4-609C-4524-8AF9-6B4841CC3D33}"/>
              </a:ext>
            </a:extLst>
          </p:cNvPr>
          <p:cNvCxnSpPr>
            <a:cxnSpLocks/>
            <a:stCxn id="8" idx="3"/>
            <a:endCxn id="9" idx="2"/>
          </p:cNvCxnSpPr>
          <p:nvPr/>
        </p:nvCxnSpPr>
        <p:spPr>
          <a:xfrm flipV="1">
            <a:off x="5597281" y="3216721"/>
            <a:ext cx="1323148" cy="81926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AD0FDFEA-D978-4392-9949-0F2007FF487B}"/>
              </a:ext>
            </a:extLst>
          </p:cNvPr>
          <p:cNvCxnSpPr>
            <a:cxnSpLocks/>
            <a:stCxn id="11" idx="0"/>
            <a:endCxn id="9" idx="2"/>
          </p:cNvCxnSpPr>
          <p:nvPr/>
        </p:nvCxnSpPr>
        <p:spPr>
          <a:xfrm flipV="1">
            <a:off x="6406623" y="3216721"/>
            <a:ext cx="513806" cy="901225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814B8472-33F8-40B0-AE6C-23006168EDC5}"/>
              </a:ext>
            </a:extLst>
          </p:cNvPr>
          <p:cNvCxnSpPr>
            <a:cxnSpLocks/>
            <a:stCxn id="10" idx="0"/>
            <a:endCxn id="9" idx="2"/>
          </p:cNvCxnSpPr>
          <p:nvPr/>
        </p:nvCxnSpPr>
        <p:spPr>
          <a:xfrm flipH="1" flipV="1">
            <a:off x="6920429" y="3216721"/>
            <a:ext cx="450881" cy="1348943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3674E4E4-BCE2-4BB7-A726-9A923CFFE0B8}"/>
              </a:ext>
            </a:extLst>
          </p:cNvPr>
          <p:cNvCxnSpPr>
            <a:cxnSpLocks/>
            <a:stCxn id="15" idx="0"/>
            <a:endCxn id="10" idx="2"/>
          </p:cNvCxnSpPr>
          <p:nvPr/>
        </p:nvCxnSpPr>
        <p:spPr>
          <a:xfrm flipH="1" flipV="1">
            <a:off x="7371310" y="4931424"/>
            <a:ext cx="256903" cy="794513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F79486DF-7567-4CC4-A6B0-A1F8AE5CC801}"/>
              </a:ext>
            </a:extLst>
          </p:cNvPr>
          <p:cNvSpPr/>
          <p:nvPr/>
        </p:nvSpPr>
        <p:spPr>
          <a:xfrm>
            <a:off x="5937829" y="5379142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V1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4C74BB14-224C-43E4-B53A-9D7A6B00703B}"/>
              </a:ext>
            </a:extLst>
          </p:cNvPr>
          <p:cNvSpPr/>
          <p:nvPr/>
        </p:nvSpPr>
        <p:spPr>
          <a:xfrm>
            <a:off x="5083475" y="3853109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V2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91966E5E-E389-4A1D-B3D0-8FEC710870D2}"/>
              </a:ext>
            </a:extLst>
          </p:cNvPr>
          <p:cNvSpPr/>
          <p:nvPr/>
        </p:nvSpPr>
        <p:spPr>
          <a:xfrm>
            <a:off x="6663526" y="2850961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V3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070A2164-48DE-4949-883F-EF80B314F6C5}"/>
              </a:ext>
            </a:extLst>
          </p:cNvPr>
          <p:cNvSpPr/>
          <p:nvPr/>
        </p:nvSpPr>
        <p:spPr>
          <a:xfrm>
            <a:off x="7114407" y="4565664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V4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382B0C06-A8D6-4C3C-BB23-E25F8C29A937}"/>
              </a:ext>
            </a:extLst>
          </p:cNvPr>
          <p:cNvSpPr/>
          <p:nvPr/>
        </p:nvSpPr>
        <p:spPr>
          <a:xfrm>
            <a:off x="6149720" y="4117946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V6</a:t>
            </a: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B86CE1DB-B226-4AEC-8412-612EEB452FF2}"/>
              </a:ext>
            </a:extLst>
          </p:cNvPr>
          <p:cNvSpPr/>
          <p:nvPr/>
        </p:nvSpPr>
        <p:spPr>
          <a:xfrm>
            <a:off x="7371310" y="5725937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V7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0EE6B5C-76FA-44FD-BE93-F606195B8E0F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66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933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en-US" dirty="0" err="1"/>
              <a:t>Richtungszuweisung</a:t>
            </a:r>
            <a:r>
              <a:rPr lang="en-US" dirty="0"/>
              <a:t>	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A04DC6B-4ACA-43F6-8247-A798CEAB1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r>
              <a:rPr lang="de-DE" dirty="0"/>
              <a:t>Breitensuche</a:t>
            </a:r>
          </a:p>
          <a:p>
            <a:r>
              <a:rPr lang="de-DE" b="1" dirty="0"/>
              <a:t>Kräftebasiert</a:t>
            </a:r>
          </a:p>
          <a:p>
            <a:r>
              <a:rPr lang="de-DE" dirty="0"/>
              <a:t>Zufällig</a:t>
            </a:r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E9ED3A99-3D64-44D4-8EFC-C8B561207F8A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H="1" flipV="1">
            <a:off x="6420241" y="3294441"/>
            <a:ext cx="49308" cy="234953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00016C36-1BD7-4C17-9359-84F9766E5F36}"/>
              </a:ext>
            </a:extLst>
          </p:cNvPr>
          <p:cNvCxnSpPr>
            <a:cxnSpLocks/>
            <a:stCxn id="29" idx="0"/>
            <a:endCxn id="33" idx="2"/>
          </p:cNvCxnSpPr>
          <p:nvPr/>
        </p:nvCxnSpPr>
        <p:spPr>
          <a:xfrm flipV="1">
            <a:off x="6469549" y="3853109"/>
            <a:ext cx="387955" cy="1790870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47BDA479-7069-40AD-8CFF-89EBF0D59BF4}"/>
              </a:ext>
            </a:extLst>
          </p:cNvPr>
          <p:cNvCxnSpPr>
            <a:cxnSpLocks/>
            <a:stCxn id="29" idx="0"/>
            <a:endCxn id="32" idx="2"/>
          </p:cNvCxnSpPr>
          <p:nvPr/>
        </p:nvCxnSpPr>
        <p:spPr>
          <a:xfrm flipV="1">
            <a:off x="6469549" y="4104033"/>
            <a:ext cx="1032814" cy="1539946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0C0CF72B-D70E-49D7-AC6A-EF92F3A93280}"/>
              </a:ext>
            </a:extLst>
          </p:cNvPr>
          <p:cNvCxnSpPr>
            <a:cxnSpLocks/>
            <a:stCxn id="29" idx="3"/>
            <a:endCxn id="37" idx="1"/>
          </p:cNvCxnSpPr>
          <p:nvPr/>
        </p:nvCxnSpPr>
        <p:spPr>
          <a:xfrm flipV="1">
            <a:off x="6726452" y="4794696"/>
            <a:ext cx="1692083" cy="1032163"/>
          </a:xfrm>
          <a:prstGeom prst="line">
            <a:avLst/>
          </a:prstGeom>
          <a:ln w="38100">
            <a:headEnd type="arrow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57BB85C4-609C-4524-8AF9-6B4841CC3D33}"/>
              </a:ext>
            </a:extLst>
          </p:cNvPr>
          <p:cNvCxnSpPr>
            <a:cxnSpLocks/>
            <a:stCxn id="30" idx="3"/>
            <a:endCxn id="31" idx="2"/>
          </p:cNvCxnSpPr>
          <p:nvPr/>
        </p:nvCxnSpPr>
        <p:spPr>
          <a:xfrm flipV="1">
            <a:off x="6677144" y="2643469"/>
            <a:ext cx="1493446" cy="468092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AD0FDFEA-D978-4392-9949-0F2007FF487B}"/>
              </a:ext>
            </a:extLst>
          </p:cNvPr>
          <p:cNvCxnSpPr>
            <a:cxnSpLocks/>
            <a:stCxn id="33" idx="0"/>
            <a:endCxn id="31" idx="2"/>
          </p:cNvCxnSpPr>
          <p:nvPr/>
        </p:nvCxnSpPr>
        <p:spPr>
          <a:xfrm flipV="1">
            <a:off x="6857504" y="2643469"/>
            <a:ext cx="1313086" cy="843880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814B8472-33F8-40B0-AE6C-23006168EDC5}"/>
              </a:ext>
            </a:extLst>
          </p:cNvPr>
          <p:cNvCxnSpPr>
            <a:cxnSpLocks/>
            <a:stCxn id="32" idx="0"/>
            <a:endCxn id="31" idx="2"/>
          </p:cNvCxnSpPr>
          <p:nvPr/>
        </p:nvCxnSpPr>
        <p:spPr>
          <a:xfrm flipV="1">
            <a:off x="7502363" y="2643469"/>
            <a:ext cx="668227" cy="1094804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3674E4E4-BCE2-4BB7-A726-9A923CFFE0B8}"/>
              </a:ext>
            </a:extLst>
          </p:cNvPr>
          <p:cNvCxnSpPr>
            <a:cxnSpLocks/>
            <a:stCxn id="37" idx="0"/>
            <a:endCxn id="32" idx="2"/>
          </p:cNvCxnSpPr>
          <p:nvPr/>
        </p:nvCxnSpPr>
        <p:spPr>
          <a:xfrm flipH="1" flipV="1">
            <a:off x="7502363" y="4104033"/>
            <a:ext cx="1173075" cy="507783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0E61F4C1-59F1-4D5E-A1ED-C7A20B717B12}"/>
              </a:ext>
            </a:extLst>
          </p:cNvPr>
          <p:cNvSpPr/>
          <p:nvPr/>
        </p:nvSpPr>
        <p:spPr>
          <a:xfrm>
            <a:off x="6212646" y="5643979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V1</a:t>
            </a:r>
          </a:p>
        </p:txBody>
      </p:sp>
      <p:sp>
        <p:nvSpPr>
          <p:cNvPr id="30" name="Rechteck: abgerundete Ecken 29">
            <a:extLst>
              <a:ext uri="{FF2B5EF4-FFF2-40B4-BE49-F238E27FC236}">
                <a16:creationId xmlns:a16="http://schemas.microsoft.com/office/drawing/2014/main" id="{2F2D3A83-8698-4B60-A398-E3314AA9461E}"/>
              </a:ext>
            </a:extLst>
          </p:cNvPr>
          <p:cNvSpPr/>
          <p:nvPr/>
        </p:nvSpPr>
        <p:spPr>
          <a:xfrm>
            <a:off x="6163338" y="2928681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V2</a:t>
            </a:r>
          </a:p>
        </p:txBody>
      </p:sp>
      <p:sp>
        <p:nvSpPr>
          <p:cNvPr id="31" name="Rechteck: abgerundete Ecken 30">
            <a:extLst>
              <a:ext uri="{FF2B5EF4-FFF2-40B4-BE49-F238E27FC236}">
                <a16:creationId xmlns:a16="http://schemas.microsoft.com/office/drawing/2014/main" id="{33CDFCED-7965-4721-B73E-DB6A35E811E2}"/>
              </a:ext>
            </a:extLst>
          </p:cNvPr>
          <p:cNvSpPr/>
          <p:nvPr/>
        </p:nvSpPr>
        <p:spPr>
          <a:xfrm>
            <a:off x="7913687" y="2277709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V3</a:t>
            </a:r>
          </a:p>
        </p:txBody>
      </p:sp>
      <p:sp>
        <p:nvSpPr>
          <p:cNvPr id="32" name="Rechteck: abgerundete Ecken 31">
            <a:extLst>
              <a:ext uri="{FF2B5EF4-FFF2-40B4-BE49-F238E27FC236}">
                <a16:creationId xmlns:a16="http://schemas.microsoft.com/office/drawing/2014/main" id="{9AB44B60-F75B-46A7-93D5-C87964E7D70A}"/>
              </a:ext>
            </a:extLst>
          </p:cNvPr>
          <p:cNvSpPr/>
          <p:nvPr/>
        </p:nvSpPr>
        <p:spPr>
          <a:xfrm>
            <a:off x="7245460" y="3738273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V4</a:t>
            </a:r>
          </a:p>
        </p:txBody>
      </p:sp>
      <p:sp>
        <p:nvSpPr>
          <p:cNvPr id="33" name="Rechteck: abgerundete Ecken 32">
            <a:extLst>
              <a:ext uri="{FF2B5EF4-FFF2-40B4-BE49-F238E27FC236}">
                <a16:creationId xmlns:a16="http://schemas.microsoft.com/office/drawing/2014/main" id="{DC81D208-C4CF-41F7-9199-7B3D6006C7A8}"/>
              </a:ext>
            </a:extLst>
          </p:cNvPr>
          <p:cNvSpPr/>
          <p:nvPr/>
        </p:nvSpPr>
        <p:spPr>
          <a:xfrm>
            <a:off x="6600601" y="3487349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V6</a:t>
            </a:r>
          </a:p>
        </p:txBody>
      </p:sp>
      <p:sp>
        <p:nvSpPr>
          <p:cNvPr id="37" name="Rechteck: abgerundete Ecken 36">
            <a:extLst>
              <a:ext uri="{FF2B5EF4-FFF2-40B4-BE49-F238E27FC236}">
                <a16:creationId xmlns:a16="http://schemas.microsoft.com/office/drawing/2014/main" id="{B727EE22-CBCD-40BF-84D6-DD407FA13B5D}"/>
              </a:ext>
            </a:extLst>
          </p:cNvPr>
          <p:cNvSpPr/>
          <p:nvPr/>
        </p:nvSpPr>
        <p:spPr>
          <a:xfrm>
            <a:off x="8418535" y="4611816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V7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AA458A-F509-4931-8EFA-AFFBEE6192A4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67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917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en-US" dirty="0" err="1"/>
              <a:t>Richtungszuweisung</a:t>
            </a:r>
            <a:r>
              <a:rPr lang="en-US" dirty="0"/>
              <a:t>	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A04DC6B-4ACA-43F6-8247-A798CEAB1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r>
              <a:rPr lang="de-DE" dirty="0"/>
              <a:t>Breitensuche</a:t>
            </a:r>
          </a:p>
          <a:p>
            <a:r>
              <a:rPr lang="de-DE" dirty="0"/>
              <a:t>Kräftebasiert</a:t>
            </a:r>
          </a:p>
          <a:p>
            <a:r>
              <a:rPr lang="de-DE" b="1" dirty="0"/>
              <a:t>Zufällig</a:t>
            </a: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6536ECF8-7C7A-462C-8D10-88CA13DC3713}"/>
              </a:ext>
            </a:extLst>
          </p:cNvPr>
          <p:cNvCxnSpPr>
            <a:cxnSpLocks/>
            <a:stCxn id="7" idx="0"/>
            <a:endCxn id="8" idx="2"/>
          </p:cNvCxnSpPr>
          <p:nvPr/>
        </p:nvCxnSpPr>
        <p:spPr>
          <a:xfrm flipH="1" flipV="1">
            <a:off x="6420241" y="3294441"/>
            <a:ext cx="49308" cy="2349538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598E0C4-E483-469A-A424-728B9BEC0CF6}"/>
              </a:ext>
            </a:extLst>
          </p:cNvPr>
          <p:cNvCxnSpPr>
            <a:cxnSpLocks/>
            <a:stCxn id="7" idx="0"/>
            <a:endCxn id="10" idx="2"/>
          </p:cNvCxnSpPr>
          <p:nvPr/>
        </p:nvCxnSpPr>
        <p:spPr>
          <a:xfrm flipV="1">
            <a:off x="6469549" y="4104033"/>
            <a:ext cx="1032814" cy="1539946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D1C40013-B91E-4458-B7FE-22D6A83C8558}"/>
              </a:ext>
            </a:extLst>
          </p:cNvPr>
          <p:cNvCxnSpPr>
            <a:cxnSpLocks/>
            <a:stCxn id="7" idx="0"/>
            <a:endCxn id="11" idx="2"/>
          </p:cNvCxnSpPr>
          <p:nvPr/>
        </p:nvCxnSpPr>
        <p:spPr>
          <a:xfrm flipV="1">
            <a:off x="6469549" y="3853109"/>
            <a:ext cx="387955" cy="179087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CAA2DF34-08C2-4405-8704-76C116D625EA}"/>
              </a:ext>
            </a:extLst>
          </p:cNvPr>
          <p:cNvCxnSpPr>
            <a:cxnSpLocks/>
            <a:stCxn id="8" idx="3"/>
            <a:endCxn id="9" idx="2"/>
          </p:cNvCxnSpPr>
          <p:nvPr/>
        </p:nvCxnSpPr>
        <p:spPr>
          <a:xfrm flipV="1">
            <a:off x="6677144" y="2643469"/>
            <a:ext cx="1493446" cy="468092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FDD23495-3B71-4BD5-8D88-350D4AF231F0}"/>
              </a:ext>
            </a:extLst>
          </p:cNvPr>
          <p:cNvCxnSpPr>
            <a:cxnSpLocks/>
            <a:stCxn id="7" idx="3"/>
            <a:endCxn id="15" idx="1"/>
          </p:cNvCxnSpPr>
          <p:nvPr/>
        </p:nvCxnSpPr>
        <p:spPr>
          <a:xfrm flipV="1">
            <a:off x="6726452" y="4794696"/>
            <a:ext cx="1692083" cy="1032163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EBB21BFC-07FB-4E8F-9444-AFF3CA6A271F}"/>
              </a:ext>
            </a:extLst>
          </p:cNvPr>
          <p:cNvCxnSpPr>
            <a:cxnSpLocks/>
            <a:stCxn id="15" idx="0"/>
            <a:endCxn id="10" idx="2"/>
          </p:cNvCxnSpPr>
          <p:nvPr/>
        </p:nvCxnSpPr>
        <p:spPr>
          <a:xfrm flipH="1" flipV="1">
            <a:off x="7502363" y="4104033"/>
            <a:ext cx="1173075" cy="507783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AF805043-8067-42B6-8FE4-C4480CCE3E95}"/>
              </a:ext>
            </a:extLst>
          </p:cNvPr>
          <p:cNvCxnSpPr>
            <a:cxnSpLocks/>
            <a:stCxn id="10" idx="0"/>
            <a:endCxn id="9" idx="2"/>
          </p:cNvCxnSpPr>
          <p:nvPr/>
        </p:nvCxnSpPr>
        <p:spPr>
          <a:xfrm flipV="1">
            <a:off x="7502363" y="2643469"/>
            <a:ext cx="668227" cy="1094804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9FF1B24F-393E-47F4-B353-AD3C376FB6B9}"/>
              </a:ext>
            </a:extLst>
          </p:cNvPr>
          <p:cNvCxnSpPr>
            <a:cxnSpLocks/>
            <a:stCxn id="11" idx="0"/>
            <a:endCxn id="9" idx="2"/>
          </p:cNvCxnSpPr>
          <p:nvPr/>
        </p:nvCxnSpPr>
        <p:spPr>
          <a:xfrm flipV="1">
            <a:off x="6857504" y="2643469"/>
            <a:ext cx="1313086" cy="84388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F79486DF-7567-4CC4-A6B0-A1F8AE5CC801}"/>
              </a:ext>
            </a:extLst>
          </p:cNvPr>
          <p:cNvSpPr/>
          <p:nvPr/>
        </p:nvSpPr>
        <p:spPr>
          <a:xfrm>
            <a:off x="6212646" y="5643979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V1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4C74BB14-224C-43E4-B53A-9D7A6B00703B}"/>
              </a:ext>
            </a:extLst>
          </p:cNvPr>
          <p:cNvSpPr/>
          <p:nvPr/>
        </p:nvSpPr>
        <p:spPr>
          <a:xfrm>
            <a:off x="6163338" y="2928681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V2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91966E5E-E389-4A1D-B3D0-8FEC710870D2}"/>
              </a:ext>
            </a:extLst>
          </p:cNvPr>
          <p:cNvSpPr/>
          <p:nvPr/>
        </p:nvSpPr>
        <p:spPr>
          <a:xfrm>
            <a:off x="7913687" y="2277709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V3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070A2164-48DE-4949-883F-EF80B314F6C5}"/>
              </a:ext>
            </a:extLst>
          </p:cNvPr>
          <p:cNvSpPr/>
          <p:nvPr/>
        </p:nvSpPr>
        <p:spPr>
          <a:xfrm>
            <a:off x="7245460" y="3738273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V4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382B0C06-A8D6-4C3C-BB23-E25F8C29A937}"/>
              </a:ext>
            </a:extLst>
          </p:cNvPr>
          <p:cNvSpPr/>
          <p:nvPr/>
        </p:nvSpPr>
        <p:spPr>
          <a:xfrm>
            <a:off x="6600601" y="3487349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V6</a:t>
            </a: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B86CE1DB-B226-4AEC-8412-612EEB452FF2}"/>
              </a:ext>
            </a:extLst>
          </p:cNvPr>
          <p:cNvSpPr/>
          <p:nvPr/>
        </p:nvSpPr>
        <p:spPr>
          <a:xfrm>
            <a:off x="8418535" y="4611816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V7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214123D-40BE-4E00-9349-4282B259781E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68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113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en-US" dirty="0" err="1"/>
              <a:t>Richtungszuweisung</a:t>
            </a:r>
            <a:r>
              <a:rPr lang="en-US" dirty="0"/>
              <a:t>	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A04DC6B-4ACA-43F6-8247-A798CEAB1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r>
              <a:rPr lang="de-DE" dirty="0"/>
              <a:t>Breitensuche</a:t>
            </a:r>
          </a:p>
          <a:p>
            <a:r>
              <a:rPr lang="de-DE" dirty="0"/>
              <a:t>Kräftebasiert</a:t>
            </a:r>
          </a:p>
          <a:p>
            <a:r>
              <a:rPr lang="de-DE" b="1" dirty="0"/>
              <a:t>Zufällig</a:t>
            </a: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6536ECF8-7C7A-462C-8D10-88CA13DC3713}"/>
              </a:ext>
            </a:extLst>
          </p:cNvPr>
          <p:cNvCxnSpPr>
            <a:cxnSpLocks/>
            <a:stCxn id="7" idx="0"/>
            <a:endCxn id="8" idx="2"/>
          </p:cNvCxnSpPr>
          <p:nvPr/>
        </p:nvCxnSpPr>
        <p:spPr>
          <a:xfrm>
            <a:off x="5196628" y="3942516"/>
            <a:ext cx="1979375" cy="2183551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598E0C4-E483-469A-A424-728B9BEC0CF6}"/>
              </a:ext>
            </a:extLst>
          </p:cNvPr>
          <p:cNvCxnSpPr>
            <a:cxnSpLocks/>
            <a:stCxn id="7" idx="0"/>
            <a:endCxn id="10" idx="2"/>
          </p:cNvCxnSpPr>
          <p:nvPr/>
        </p:nvCxnSpPr>
        <p:spPr>
          <a:xfrm>
            <a:off x="5196628" y="3942516"/>
            <a:ext cx="1815988" cy="1125942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D1C40013-B91E-4458-B7FE-22D6A83C8558}"/>
              </a:ext>
            </a:extLst>
          </p:cNvPr>
          <p:cNvCxnSpPr>
            <a:cxnSpLocks/>
            <a:stCxn id="7" idx="0"/>
            <a:endCxn id="11" idx="2"/>
          </p:cNvCxnSpPr>
          <p:nvPr/>
        </p:nvCxnSpPr>
        <p:spPr>
          <a:xfrm flipV="1">
            <a:off x="5196628" y="3540137"/>
            <a:ext cx="1168902" cy="402379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CAA2DF34-08C2-4405-8704-76C116D625EA}"/>
              </a:ext>
            </a:extLst>
          </p:cNvPr>
          <p:cNvCxnSpPr>
            <a:cxnSpLocks/>
            <a:stCxn id="8" idx="3"/>
            <a:endCxn id="9" idx="2"/>
          </p:cNvCxnSpPr>
          <p:nvPr/>
        </p:nvCxnSpPr>
        <p:spPr>
          <a:xfrm flipH="1" flipV="1">
            <a:off x="5458108" y="5551263"/>
            <a:ext cx="1974798" cy="391924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FDD23495-3B71-4BD5-8D88-350D4AF231F0}"/>
              </a:ext>
            </a:extLst>
          </p:cNvPr>
          <p:cNvCxnSpPr>
            <a:cxnSpLocks/>
            <a:stCxn id="7" idx="3"/>
            <a:endCxn id="15" idx="1"/>
          </p:cNvCxnSpPr>
          <p:nvPr/>
        </p:nvCxnSpPr>
        <p:spPr>
          <a:xfrm flipV="1">
            <a:off x="5453531" y="3740166"/>
            <a:ext cx="3235791" cy="38523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EBB21BFC-07FB-4E8F-9444-AFF3CA6A271F}"/>
              </a:ext>
            </a:extLst>
          </p:cNvPr>
          <p:cNvCxnSpPr>
            <a:cxnSpLocks/>
            <a:stCxn id="15" idx="0"/>
            <a:endCxn id="10" idx="2"/>
          </p:cNvCxnSpPr>
          <p:nvPr/>
        </p:nvCxnSpPr>
        <p:spPr>
          <a:xfrm flipH="1">
            <a:off x="7012616" y="3557286"/>
            <a:ext cx="1933609" cy="1511172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AF805043-8067-42B6-8FE4-C4480CCE3E95}"/>
              </a:ext>
            </a:extLst>
          </p:cNvPr>
          <p:cNvCxnSpPr>
            <a:cxnSpLocks/>
            <a:stCxn id="10" idx="0"/>
            <a:endCxn id="9" idx="2"/>
          </p:cNvCxnSpPr>
          <p:nvPr/>
        </p:nvCxnSpPr>
        <p:spPr>
          <a:xfrm flipH="1">
            <a:off x="5458108" y="4702698"/>
            <a:ext cx="1554508" cy="848565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9FF1B24F-393E-47F4-B353-AD3C376FB6B9}"/>
              </a:ext>
            </a:extLst>
          </p:cNvPr>
          <p:cNvCxnSpPr>
            <a:cxnSpLocks/>
            <a:stCxn id="11" idx="0"/>
            <a:endCxn id="9" idx="2"/>
          </p:cNvCxnSpPr>
          <p:nvPr/>
        </p:nvCxnSpPr>
        <p:spPr>
          <a:xfrm flipH="1">
            <a:off x="5458108" y="3174377"/>
            <a:ext cx="907422" cy="2376886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F79486DF-7567-4CC4-A6B0-A1F8AE5CC801}"/>
              </a:ext>
            </a:extLst>
          </p:cNvPr>
          <p:cNvSpPr/>
          <p:nvPr/>
        </p:nvSpPr>
        <p:spPr>
          <a:xfrm>
            <a:off x="4939725" y="3942516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V1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4C74BB14-224C-43E4-B53A-9D7A6B00703B}"/>
              </a:ext>
            </a:extLst>
          </p:cNvPr>
          <p:cNvSpPr/>
          <p:nvPr/>
        </p:nvSpPr>
        <p:spPr>
          <a:xfrm>
            <a:off x="6919100" y="5760307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V2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91966E5E-E389-4A1D-B3D0-8FEC710870D2}"/>
              </a:ext>
            </a:extLst>
          </p:cNvPr>
          <p:cNvSpPr/>
          <p:nvPr/>
        </p:nvSpPr>
        <p:spPr>
          <a:xfrm>
            <a:off x="5201205" y="5185503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V3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070A2164-48DE-4949-883F-EF80B314F6C5}"/>
              </a:ext>
            </a:extLst>
          </p:cNvPr>
          <p:cNvSpPr/>
          <p:nvPr/>
        </p:nvSpPr>
        <p:spPr>
          <a:xfrm>
            <a:off x="6755713" y="4702698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V4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382B0C06-A8D6-4C3C-BB23-E25F8C29A937}"/>
              </a:ext>
            </a:extLst>
          </p:cNvPr>
          <p:cNvSpPr/>
          <p:nvPr/>
        </p:nvSpPr>
        <p:spPr>
          <a:xfrm>
            <a:off x="6108627" y="3174377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V6</a:t>
            </a: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B86CE1DB-B226-4AEC-8412-612EEB452FF2}"/>
              </a:ext>
            </a:extLst>
          </p:cNvPr>
          <p:cNvSpPr/>
          <p:nvPr/>
        </p:nvSpPr>
        <p:spPr>
          <a:xfrm>
            <a:off x="8689322" y="3557286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V7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214123D-40BE-4E00-9349-4282B259781E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69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343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Sugiyama</a:t>
            </a:r>
            <a:r>
              <a:rPr lang="de-DE" dirty="0"/>
              <a:t>-Algorithmus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55BCF8-BA60-4EBC-A2EA-95920B5FA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69129" cy="4351338"/>
          </a:xfrm>
        </p:spPr>
        <p:txBody>
          <a:bodyPr/>
          <a:lstStyle/>
          <a:p>
            <a:r>
              <a:rPr lang="de-DE" dirty="0"/>
              <a:t>1: Vorverarbeitung</a:t>
            </a:r>
          </a:p>
          <a:p>
            <a:pPr marL="457200" lvl="1" indent="0">
              <a:buNone/>
            </a:pPr>
            <a:r>
              <a:rPr lang="de-DE" dirty="0"/>
              <a:t>gerichtete Kreise auflösen</a:t>
            </a:r>
          </a:p>
          <a:p>
            <a:pPr marL="457200" lvl="1" indent="0">
              <a:buNone/>
            </a:pPr>
            <a:r>
              <a:rPr lang="de-DE" dirty="0"/>
              <a:t>Knoten in Lagen einteilen</a:t>
            </a:r>
          </a:p>
        </p:txBody>
      </p: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942D786D-8D6B-4D09-9243-CD765740F263}"/>
              </a:ext>
            </a:extLst>
          </p:cNvPr>
          <p:cNvCxnSpPr>
            <a:cxnSpLocks/>
            <a:stCxn id="27" idx="0"/>
            <a:endCxn id="32" idx="2"/>
          </p:cNvCxnSpPr>
          <p:nvPr/>
        </p:nvCxnSpPr>
        <p:spPr>
          <a:xfrm flipH="1" flipV="1">
            <a:off x="8875240" y="4023768"/>
            <a:ext cx="75272" cy="1580901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3FBCD7FA-7A47-445F-8A4B-BE90DCF39A1D}"/>
              </a:ext>
            </a:extLst>
          </p:cNvPr>
          <p:cNvCxnSpPr>
            <a:cxnSpLocks/>
            <a:stCxn id="27" idx="0"/>
            <a:endCxn id="31" idx="2"/>
          </p:cNvCxnSpPr>
          <p:nvPr/>
        </p:nvCxnSpPr>
        <p:spPr>
          <a:xfrm flipV="1">
            <a:off x="8950512" y="3637349"/>
            <a:ext cx="2146385" cy="1967320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D5D4C9FC-DCE4-4450-ACA8-B854B1C89172}"/>
              </a:ext>
            </a:extLst>
          </p:cNvPr>
          <p:cNvCxnSpPr>
            <a:cxnSpLocks/>
            <a:stCxn id="32" idx="0"/>
            <a:endCxn id="28" idx="2"/>
          </p:cNvCxnSpPr>
          <p:nvPr/>
        </p:nvCxnSpPr>
        <p:spPr>
          <a:xfrm flipH="1" flipV="1">
            <a:off x="7289683" y="3271589"/>
            <a:ext cx="1585557" cy="386419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DC44EFC4-1E28-4006-88F6-6F99F0EF4899}"/>
              </a:ext>
            </a:extLst>
          </p:cNvPr>
          <p:cNvCxnSpPr>
            <a:cxnSpLocks/>
            <a:stCxn id="27" idx="0"/>
            <a:endCxn id="34" idx="2"/>
          </p:cNvCxnSpPr>
          <p:nvPr/>
        </p:nvCxnSpPr>
        <p:spPr>
          <a:xfrm flipH="1" flipV="1">
            <a:off x="8286163" y="3222466"/>
            <a:ext cx="664349" cy="2382203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EBAD420E-355F-470F-82D2-06C5B5C562F8}"/>
              </a:ext>
            </a:extLst>
          </p:cNvPr>
          <p:cNvCxnSpPr>
            <a:cxnSpLocks/>
            <a:stCxn id="28" idx="0"/>
            <a:endCxn id="29" idx="2"/>
          </p:cNvCxnSpPr>
          <p:nvPr/>
        </p:nvCxnSpPr>
        <p:spPr>
          <a:xfrm flipV="1">
            <a:off x="7289683" y="1971158"/>
            <a:ext cx="1865560" cy="934671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455997BC-8FDF-4042-BD0F-50B90C55B232}"/>
              </a:ext>
            </a:extLst>
          </p:cNvPr>
          <p:cNvCxnSpPr>
            <a:cxnSpLocks/>
            <a:stCxn id="44" idx="0"/>
            <a:endCxn id="32" idx="2"/>
          </p:cNvCxnSpPr>
          <p:nvPr/>
        </p:nvCxnSpPr>
        <p:spPr>
          <a:xfrm flipH="1" flipV="1">
            <a:off x="8875240" y="4023768"/>
            <a:ext cx="631757" cy="224294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3523A2BE-2108-45B5-98C9-43D4B459B68C}"/>
              </a:ext>
            </a:extLst>
          </p:cNvPr>
          <p:cNvCxnSpPr>
            <a:cxnSpLocks/>
            <a:stCxn id="44" idx="0"/>
            <a:endCxn id="31" idx="2"/>
          </p:cNvCxnSpPr>
          <p:nvPr/>
        </p:nvCxnSpPr>
        <p:spPr>
          <a:xfrm flipV="1">
            <a:off x="9506997" y="3637349"/>
            <a:ext cx="1589900" cy="610713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A0B3083E-71D1-422F-B148-ABF7746B7FD4}"/>
              </a:ext>
            </a:extLst>
          </p:cNvPr>
          <p:cNvCxnSpPr>
            <a:cxnSpLocks/>
            <a:stCxn id="31" idx="0"/>
            <a:endCxn id="29" idx="2"/>
          </p:cNvCxnSpPr>
          <p:nvPr/>
        </p:nvCxnSpPr>
        <p:spPr>
          <a:xfrm flipH="1" flipV="1">
            <a:off x="9155243" y="1971158"/>
            <a:ext cx="1941654" cy="1300431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A55C8515-C857-4937-B24C-143001BECE8F}"/>
              </a:ext>
            </a:extLst>
          </p:cNvPr>
          <p:cNvCxnSpPr>
            <a:cxnSpLocks/>
            <a:stCxn id="29" idx="0"/>
            <a:endCxn id="49" idx="2"/>
          </p:cNvCxnSpPr>
          <p:nvPr/>
        </p:nvCxnSpPr>
        <p:spPr>
          <a:xfrm flipH="1" flipV="1">
            <a:off x="7934760" y="1132742"/>
            <a:ext cx="1220483" cy="472656"/>
          </a:xfrm>
          <a:prstGeom prst="line">
            <a:avLst/>
          </a:prstGeom>
          <a:ln w="38100">
            <a:solidFill>
              <a:schemeClr val="tx1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6B13E15D-3B2D-4115-8179-87EE129BB356}"/>
              </a:ext>
            </a:extLst>
          </p:cNvPr>
          <p:cNvCxnSpPr>
            <a:cxnSpLocks/>
            <a:stCxn id="34" idx="0"/>
            <a:endCxn id="49" idx="2"/>
          </p:cNvCxnSpPr>
          <p:nvPr/>
        </p:nvCxnSpPr>
        <p:spPr>
          <a:xfrm flipH="1" flipV="1">
            <a:off x="7934760" y="1132742"/>
            <a:ext cx="351403" cy="1723964"/>
          </a:xfrm>
          <a:prstGeom prst="line">
            <a:avLst/>
          </a:prstGeom>
          <a:ln w="38100">
            <a:solidFill>
              <a:schemeClr val="tx1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Gerader Verbinder 52">
            <a:extLst>
              <a:ext uri="{FF2B5EF4-FFF2-40B4-BE49-F238E27FC236}">
                <a16:creationId xmlns:a16="http://schemas.microsoft.com/office/drawing/2014/main" id="{6B1F9955-6A07-4534-925F-CAADBCE467A1}"/>
              </a:ext>
            </a:extLst>
          </p:cNvPr>
          <p:cNvCxnSpPr>
            <a:cxnSpLocks/>
            <a:stCxn id="34" idx="0"/>
            <a:endCxn id="29" idx="2"/>
          </p:cNvCxnSpPr>
          <p:nvPr/>
        </p:nvCxnSpPr>
        <p:spPr>
          <a:xfrm flipV="1">
            <a:off x="8286163" y="1971158"/>
            <a:ext cx="869080" cy="885548"/>
          </a:xfrm>
          <a:prstGeom prst="line">
            <a:avLst/>
          </a:prstGeom>
          <a:ln w="38100">
            <a:solidFill>
              <a:schemeClr val="tx1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F59DF9EB-5953-43E0-8AC8-209C471F8D1D}"/>
              </a:ext>
            </a:extLst>
          </p:cNvPr>
          <p:cNvSpPr/>
          <p:nvPr/>
        </p:nvSpPr>
        <p:spPr>
          <a:xfrm>
            <a:off x="8693609" y="5604669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V1</a:t>
            </a:r>
          </a:p>
        </p:txBody>
      </p:sp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2F01FD0A-E4B5-4722-9232-F26388145689}"/>
              </a:ext>
            </a:extLst>
          </p:cNvPr>
          <p:cNvSpPr/>
          <p:nvPr/>
        </p:nvSpPr>
        <p:spPr>
          <a:xfrm>
            <a:off x="7032780" y="2905829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V2</a:t>
            </a:r>
          </a:p>
        </p:txBody>
      </p:sp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EE2B4629-5516-4749-AD0F-0C2ACDF027BB}"/>
              </a:ext>
            </a:extLst>
          </p:cNvPr>
          <p:cNvSpPr/>
          <p:nvPr/>
        </p:nvSpPr>
        <p:spPr>
          <a:xfrm>
            <a:off x="8898340" y="1605398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V3</a:t>
            </a:r>
          </a:p>
        </p:txBody>
      </p:sp>
      <p:sp>
        <p:nvSpPr>
          <p:cNvPr id="31" name="Rechteck: abgerundete Ecken 30">
            <a:extLst>
              <a:ext uri="{FF2B5EF4-FFF2-40B4-BE49-F238E27FC236}">
                <a16:creationId xmlns:a16="http://schemas.microsoft.com/office/drawing/2014/main" id="{516615D8-95C2-4BAD-A75A-A7B119368C0C}"/>
              </a:ext>
            </a:extLst>
          </p:cNvPr>
          <p:cNvSpPr/>
          <p:nvPr/>
        </p:nvSpPr>
        <p:spPr>
          <a:xfrm>
            <a:off x="10839994" y="3271589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V4</a:t>
            </a:r>
          </a:p>
        </p:txBody>
      </p:sp>
      <p:sp>
        <p:nvSpPr>
          <p:cNvPr id="32" name="Rechteck: abgerundete Ecken 31">
            <a:extLst>
              <a:ext uri="{FF2B5EF4-FFF2-40B4-BE49-F238E27FC236}">
                <a16:creationId xmlns:a16="http://schemas.microsoft.com/office/drawing/2014/main" id="{C2C10E3A-B148-4918-9260-0EDF04495BEA}"/>
              </a:ext>
            </a:extLst>
          </p:cNvPr>
          <p:cNvSpPr/>
          <p:nvPr/>
        </p:nvSpPr>
        <p:spPr>
          <a:xfrm>
            <a:off x="8618337" y="3658008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V5</a:t>
            </a:r>
          </a:p>
        </p:txBody>
      </p:sp>
      <p:sp>
        <p:nvSpPr>
          <p:cNvPr id="34" name="Rechteck: abgerundete Ecken 33">
            <a:extLst>
              <a:ext uri="{FF2B5EF4-FFF2-40B4-BE49-F238E27FC236}">
                <a16:creationId xmlns:a16="http://schemas.microsoft.com/office/drawing/2014/main" id="{9A8B6314-5307-4B91-A87D-2D1EC9FD3CAA}"/>
              </a:ext>
            </a:extLst>
          </p:cNvPr>
          <p:cNvSpPr/>
          <p:nvPr/>
        </p:nvSpPr>
        <p:spPr>
          <a:xfrm>
            <a:off x="8029260" y="2856706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V6</a:t>
            </a:r>
          </a:p>
        </p:txBody>
      </p:sp>
      <p:sp>
        <p:nvSpPr>
          <p:cNvPr id="44" name="Rechteck: abgerundete Ecken 43">
            <a:extLst>
              <a:ext uri="{FF2B5EF4-FFF2-40B4-BE49-F238E27FC236}">
                <a16:creationId xmlns:a16="http://schemas.microsoft.com/office/drawing/2014/main" id="{689EE68F-FC2F-4997-97E9-249F22AAD546}"/>
              </a:ext>
            </a:extLst>
          </p:cNvPr>
          <p:cNvSpPr/>
          <p:nvPr/>
        </p:nvSpPr>
        <p:spPr>
          <a:xfrm>
            <a:off x="9250094" y="4248062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V7</a:t>
            </a:r>
          </a:p>
        </p:txBody>
      </p:sp>
      <p:sp>
        <p:nvSpPr>
          <p:cNvPr id="49" name="Rechteck: abgerundete Ecken 48">
            <a:extLst>
              <a:ext uri="{FF2B5EF4-FFF2-40B4-BE49-F238E27FC236}">
                <a16:creationId xmlns:a16="http://schemas.microsoft.com/office/drawing/2014/main" id="{E50FB8EA-1F4F-4EC5-8BAA-D871813BB6DF}"/>
              </a:ext>
            </a:extLst>
          </p:cNvPr>
          <p:cNvSpPr/>
          <p:nvPr/>
        </p:nvSpPr>
        <p:spPr>
          <a:xfrm>
            <a:off x="7677857" y="766982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V8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C352C7F-61D5-4FC3-90AD-F62DAF0B9F71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7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285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en-US" dirty="0" err="1"/>
              <a:t>Richtungszuweisung</a:t>
            </a:r>
            <a:r>
              <a:rPr lang="en-US" dirty="0"/>
              <a:t>	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A04DC6B-4ACA-43F6-8247-A798CEAB1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r>
              <a:rPr lang="de-DE" dirty="0"/>
              <a:t>Breitensuche</a:t>
            </a:r>
          </a:p>
          <a:p>
            <a:r>
              <a:rPr lang="de-DE" dirty="0"/>
              <a:t>Kräftebasiert</a:t>
            </a:r>
          </a:p>
          <a:p>
            <a:r>
              <a:rPr lang="de-DE" b="1" dirty="0"/>
              <a:t>Zufällig</a:t>
            </a: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6536ECF8-7C7A-462C-8D10-88CA13DC3713}"/>
              </a:ext>
            </a:extLst>
          </p:cNvPr>
          <p:cNvCxnSpPr>
            <a:cxnSpLocks/>
            <a:stCxn id="7" idx="0"/>
            <a:endCxn id="8" idx="2"/>
          </p:cNvCxnSpPr>
          <p:nvPr/>
        </p:nvCxnSpPr>
        <p:spPr>
          <a:xfrm>
            <a:off x="5196628" y="3942516"/>
            <a:ext cx="1979375" cy="2183551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598E0C4-E483-469A-A424-728B9BEC0CF6}"/>
              </a:ext>
            </a:extLst>
          </p:cNvPr>
          <p:cNvCxnSpPr>
            <a:cxnSpLocks/>
            <a:stCxn id="7" idx="0"/>
            <a:endCxn id="10" idx="2"/>
          </p:cNvCxnSpPr>
          <p:nvPr/>
        </p:nvCxnSpPr>
        <p:spPr>
          <a:xfrm>
            <a:off x="5196628" y="3942516"/>
            <a:ext cx="1815988" cy="1125942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D1C40013-B91E-4458-B7FE-22D6A83C8558}"/>
              </a:ext>
            </a:extLst>
          </p:cNvPr>
          <p:cNvCxnSpPr>
            <a:cxnSpLocks/>
            <a:stCxn id="7" idx="0"/>
            <a:endCxn id="11" idx="2"/>
          </p:cNvCxnSpPr>
          <p:nvPr/>
        </p:nvCxnSpPr>
        <p:spPr>
          <a:xfrm flipV="1">
            <a:off x="5196628" y="3540137"/>
            <a:ext cx="1168902" cy="402379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CAA2DF34-08C2-4405-8704-76C116D625EA}"/>
              </a:ext>
            </a:extLst>
          </p:cNvPr>
          <p:cNvCxnSpPr>
            <a:cxnSpLocks/>
            <a:stCxn id="8" idx="3"/>
            <a:endCxn id="9" idx="2"/>
          </p:cNvCxnSpPr>
          <p:nvPr/>
        </p:nvCxnSpPr>
        <p:spPr>
          <a:xfrm flipH="1" flipV="1">
            <a:off x="5458108" y="5551263"/>
            <a:ext cx="1974798" cy="391924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FDD23495-3B71-4BD5-8D88-350D4AF231F0}"/>
              </a:ext>
            </a:extLst>
          </p:cNvPr>
          <p:cNvCxnSpPr>
            <a:cxnSpLocks/>
            <a:stCxn id="7" idx="3"/>
            <a:endCxn id="15" idx="1"/>
          </p:cNvCxnSpPr>
          <p:nvPr/>
        </p:nvCxnSpPr>
        <p:spPr>
          <a:xfrm flipV="1">
            <a:off x="5453531" y="3740166"/>
            <a:ext cx="3235791" cy="38523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EBB21BFC-07FB-4E8F-9444-AFF3CA6A271F}"/>
              </a:ext>
            </a:extLst>
          </p:cNvPr>
          <p:cNvCxnSpPr>
            <a:cxnSpLocks/>
            <a:stCxn id="15" idx="0"/>
            <a:endCxn id="10" idx="2"/>
          </p:cNvCxnSpPr>
          <p:nvPr/>
        </p:nvCxnSpPr>
        <p:spPr>
          <a:xfrm flipH="1">
            <a:off x="7012616" y="3557286"/>
            <a:ext cx="1933609" cy="1511172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AF805043-8067-42B6-8FE4-C4480CCE3E95}"/>
              </a:ext>
            </a:extLst>
          </p:cNvPr>
          <p:cNvCxnSpPr>
            <a:cxnSpLocks/>
            <a:stCxn id="10" idx="0"/>
            <a:endCxn id="9" idx="2"/>
          </p:cNvCxnSpPr>
          <p:nvPr/>
        </p:nvCxnSpPr>
        <p:spPr>
          <a:xfrm flipH="1">
            <a:off x="5458108" y="4702698"/>
            <a:ext cx="1554508" cy="848565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9FF1B24F-393E-47F4-B353-AD3C376FB6B9}"/>
              </a:ext>
            </a:extLst>
          </p:cNvPr>
          <p:cNvCxnSpPr>
            <a:cxnSpLocks/>
            <a:stCxn id="11" idx="0"/>
            <a:endCxn id="9" idx="2"/>
          </p:cNvCxnSpPr>
          <p:nvPr/>
        </p:nvCxnSpPr>
        <p:spPr>
          <a:xfrm flipH="1">
            <a:off x="5458108" y="3174377"/>
            <a:ext cx="907422" cy="2376886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529F7444-B465-40ED-AAB8-FD99C1ACC773}"/>
              </a:ext>
            </a:extLst>
          </p:cNvPr>
          <p:cNvSpPr txBox="1"/>
          <p:nvPr/>
        </p:nvSpPr>
        <p:spPr>
          <a:xfrm>
            <a:off x="7012616" y="5433035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/>
              <a:t>1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6C3DB6D9-95B8-447D-8F1F-8A4F3AF37D72}"/>
              </a:ext>
            </a:extLst>
          </p:cNvPr>
          <p:cNvSpPr txBox="1"/>
          <p:nvPr/>
        </p:nvSpPr>
        <p:spPr>
          <a:xfrm>
            <a:off x="4961428" y="5143247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</a:t>
            </a:r>
            <a:endParaRPr lang="de-DE" b="0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59EA9FB-E38C-4EB1-890D-D2FA29A6DC8D}"/>
              </a:ext>
            </a:extLst>
          </p:cNvPr>
          <p:cNvSpPr txBox="1"/>
          <p:nvPr/>
        </p:nvSpPr>
        <p:spPr>
          <a:xfrm>
            <a:off x="7240571" y="4769536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</a:t>
            </a:r>
            <a:endParaRPr lang="de-DE" b="0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8D3ACCA9-2DCF-49DB-B316-6AD15AAB8EA4}"/>
              </a:ext>
            </a:extLst>
          </p:cNvPr>
          <p:cNvSpPr txBox="1"/>
          <p:nvPr/>
        </p:nvSpPr>
        <p:spPr>
          <a:xfrm>
            <a:off x="4682822" y="3938944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</a:t>
            </a:r>
            <a:endParaRPr lang="de-DE" b="0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767E2409-8987-4AED-B9DB-503FFD428ABF}"/>
              </a:ext>
            </a:extLst>
          </p:cNvPr>
          <p:cNvSpPr txBox="1"/>
          <p:nvPr/>
        </p:nvSpPr>
        <p:spPr>
          <a:xfrm>
            <a:off x="6604301" y="3159285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/>
              <a:t>6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A057E7AC-709B-4F58-9228-BEE8C324E245}"/>
              </a:ext>
            </a:extLst>
          </p:cNvPr>
          <p:cNvSpPr txBox="1"/>
          <p:nvPr/>
        </p:nvSpPr>
        <p:spPr>
          <a:xfrm>
            <a:off x="9179008" y="3540137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5</a:t>
            </a:r>
            <a:endParaRPr lang="de-DE" b="0" dirty="0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F79486DF-7567-4CC4-A6B0-A1F8AE5CC801}"/>
              </a:ext>
            </a:extLst>
          </p:cNvPr>
          <p:cNvSpPr/>
          <p:nvPr/>
        </p:nvSpPr>
        <p:spPr>
          <a:xfrm>
            <a:off x="4939725" y="3942516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V1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4C74BB14-224C-43E4-B53A-9D7A6B00703B}"/>
              </a:ext>
            </a:extLst>
          </p:cNvPr>
          <p:cNvSpPr/>
          <p:nvPr/>
        </p:nvSpPr>
        <p:spPr>
          <a:xfrm>
            <a:off x="6919100" y="5760307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V2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91966E5E-E389-4A1D-B3D0-8FEC710870D2}"/>
              </a:ext>
            </a:extLst>
          </p:cNvPr>
          <p:cNvSpPr/>
          <p:nvPr/>
        </p:nvSpPr>
        <p:spPr>
          <a:xfrm>
            <a:off x="5201205" y="5185503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V3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070A2164-48DE-4949-883F-EF80B314F6C5}"/>
              </a:ext>
            </a:extLst>
          </p:cNvPr>
          <p:cNvSpPr/>
          <p:nvPr/>
        </p:nvSpPr>
        <p:spPr>
          <a:xfrm>
            <a:off x="6755713" y="4702698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V4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382B0C06-A8D6-4C3C-BB23-E25F8C29A937}"/>
              </a:ext>
            </a:extLst>
          </p:cNvPr>
          <p:cNvSpPr/>
          <p:nvPr/>
        </p:nvSpPr>
        <p:spPr>
          <a:xfrm>
            <a:off x="6108627" y="3174377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V6</a:t>
            </a: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B86CE1DB-B226-4AEC-8412-612EEB452FF2}"/>
              </a:ext>
            </a:extLst>
          </p:cNvPr>
          <p:cNvSpPr/>
          <p:nvPr/>
        </p:nvSpPr>
        <p:spPr>
          <a:xfrm>
            <a:off x="8689322" y="3557286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V7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214123D-40BE-4E00-9349-4282B259781E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70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Pfeil: nach unten 3">
            <a:extLst>
              <a:ext uri="{FF2B5EF4-FFF2-40B4-BE49-F238E27FC236}">
                <a16:creationId xmlns:a16="http://schemas.microsoft.com/office/drawing/2014/main" id="{94BFD51C-56C8-4B08-B757-ED67DA8B2B25}"/>
              </a:ext>
            </a:extLst>
          </p:cNvPr>
          <p:cNvSpPr/>
          <p:nvPr/>
        </p:nvSpPr>
        <p:spPr>
          <a:xfrm flipV="1">
            <a:off x="9658230" y="3564768"/>
            <a:ext cx="1210485" cy="2001791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72253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en-US" dirty="0" err="1"/>
              <a:t>Richtungszuweisung</a:t>
            </a:r>
            <a:r>
              <a:rPr lang="en-US" dirty="0"/>
              <a:t>	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A04DC6B-4ACA-43F6-8247-A798CEAB1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r>
              <a:rPr lang="de-DE" dirty="0"/>
              <a:t>Breitensuche</a:t>
            </a:r>
          </a:p>
          <a:p>
            <a:r>
              <a:rPr lang="de-DE" dirty="0"/>
              <a:t>Kräftebasiert</a:t>
            </a:r>
          </a:p>
          <a:p>
            <a:r>
              <a:rPr lang="de-DE" b="1" dirty="0"/>
              <a:t>Zufällig</a:t>
            </a: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6536ECF8-7C7A-462C-8D10-88CA13DC3713}"/>
              </a:ext>
            </a:extLst>
          </p:cNvPr>
          <p:cNvCxnSpPr>
            <a:cxnSpLocks/>
            <a:stCxn id="7" idx="0"/>
            <a:endCxn id="8" idx="2"/>
          </p:cNvCxnSpPr>
          <p:nvPr/>
        </p:nvCxnSpPr>
        <p:spPr>
          <a:xfrm>
            <a:off x="5196628" y="3942516"/>
            <a:ext cx="1979375" cy="2183551"/>
          </a:xfrm>
          <a:prstGeom prst="line">
            <a:avLst/>
          </a:prstGeom>
          <a:ln w="38100">
            <a:headEnd type="none" w="sm" len="sm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598E0C4-E483-469A-A424-728B9BEC0CF6}"/>
              </a:ext>
            </a:extLst>
          </p:cNvPr>
          <p:cNvCxnSpPr>
            <a:cxnSpLocks/>
            <a:stCxn id="7" idx="0"/>
            <a:endCxn id="10" idx="2"/>
          </p:cNvCxnSpPr>
          <p:nvPr/>
        </p:nvCxnSpPr>
        <p:spPr>
          <a:xfrm>
            <a:off x="5196628" y="3942516"/>
            <a:ext cx="1815988" cy="1125942"/>
          </a:xfrm>
          <a:prstGeom prst="line">
            <a:avLst/>
          </a:prstGeom>
          <a:ln w="38100">
            <a:headEnd type="none" w="sm" len="sm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D1C40013-B91E-4458-B7FE-22D6A83C8558}"/>
              </a:ext>
            </a:extLst>
          </p:cNvPr>
          <p:cNvCxnSpPr>
            <a:cxnSpLocks/>
            <a:stCxn id="7" idx="0"/>
            <a:endCxn id="11" idx="2"/>
          </p:cNvCxnSpPr>
          <p:nvPr/>
        </p:nvCxnSpPr>
        <p:spPr>
          <a:xfrm flipV="1">
            <a:off x="5196628" y="3540137"/>
            <a:ext cx="1168902" cy="402379"/>
          </a:xfrm>
          <a:prstGeom prst="line">
            <a:avLst/>
          </a:prstGeom>
          <a:ln w="38100">
            <a:headEnd type="none" w="sm" len="sm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CAA2DF34-08C2-4405-8704-76C116D625EA}"/>
              </a:ext>
            </a:extLst>
          </p:cNvPr>
          <p:cNvCxnSpPr>
            <a:cxnSpLocks/>
            <a:stCxn id="8" idx="3"/>
            <a:endCxn id="9" idx="2"/>
          </p:cNvCxnSpPr>
          <p:nvPr/>
        </p:nvCxnSpPr>
        <p:spPr>
          <a:xfrm flipH="1" flipV="1">
            <a:off x="5458108" y="5551263"/>
            <a:ext cx="1974798" cy="391924"/>
          </a:xfrm>
          <a:prstGeom prst="line">
            <a:avLst/>
          </a:prstGeom>
          <a:ln w="38100">
            <a:headEnd type="none" w="sm" len="sm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FDD23495-3B71-4BD5-8D88-350D4AF231F0}"/>
              </a:ext>
            </a:extLst>
          </p:cNvPr>
          <p:cNvCxnSpPr>
            <a:cxnSpLocks/>
            <a:stCxn id="7" idx="3"/>
            <a:endCxn id="15" idx="1"/>
          </p:cNvCxnSpPr>
          <p:nvPr/>
        </p:nvCxnSpPr>
        <p:spPr>
          <a:xfrm flipV="1">
            <a:off x="5453531" y="3740166"/>
            <a:ext cx="3235791" cy="385230"/>
          </a:xfrm>
          <a:prstGeom prst="line">
            <a:avLst/>
          </a:prstGeom>
          <a:ln w="38100">
            <a:headEnd type="none" w="sm" len="sm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EBB21BFC-07FB-4E8F-9444-AFF3CA6A271F}"/>
              </a:ext>
            </a:extLst>
          </p:cNvPr>
          <p:cNvCxnSpPr>
            <a:cxnSpLocks/>
            <a:stCxn id="15" idx="0"/>
            <a:endCxn id="10" idx="2"/>
          </p:cNvCxnSpPr>
          <p:nvPr/>
        </p:nvCxnSpPr>
        <p:spPr>
          <a:xfrm flipH="1">
            <a:off x="7012616" y="3557286"/>
            <a:ext cx="1933609" cy="1511172"/>
          </a:xfrm>
          <a:prstGeom prst="line">
            <a:avLst/>
          </a:prstGeom>
          <a:ln w="38100">
            <a:headEnd type="none" w="sm" len="sm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AF805043-8067-42B6-8FE4-C4480CCE3E95}"/>
              </a:ext>
            </a:extLst>
          </p:cNvPr>
          <p:cNvCxnSpPr>
            <a:cxnSpLocks/>
            <a:stCxn id="10" idx="0"/>
            <a:endCxn id="9" idx="2"/>
          </p:cNvCxnSpPr>
          <p:nvPr/>
        </p:nvCxnSpPr>
        <p:spPr>
          <a:xfrm flipH="1">
            <a:off x="5458108" y="4702698"/>
            <a:ext cx="1554508" cy="848565"/>
          </a:xfrm>
          <a:prstGeom prst="line">
            <a:avLst/>
          </a:prstGeom>
          <a:ln w="38100">
            <a:headEnd type="none" w="sm" len="sm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9FF1B24F-393E-47F4-B353-AD3C376FB6B9}"/>
              </a:ext>
            </a:extLst>
          </p:cNvPr>
          <p:cNvCxnSpPr>
            <a:cxnSpLocks/>
            <a:stCxn id="11" idx="0"/>
            <a:endCxn id="9" idx="2"/>
          </p:cNvCxnSpPr>
          <p:nvPr/>
        </p:nvCxnSpPr>
        <p:spPr>
          <a:xfrm flipH="1">
            <a:off x="5458108" y="3174377"/>
            <a:ext cx="907422" cy="2376886"/>
          </a:xfrm>
          <a:prstGeom prst="line">
            <a:avLst/>
          </a:prstGeom>
          <a:ln w="38100">
            <a:solidFill>
              <a:schemeClr val="tx1"/>
            </a:solidFill>
            <a:headEnd type="none" w="sm" len="sm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1C932806-7135-4131-B9B7-FC6C698C853D}"/>
              </a:ext>
            </a:extLst>
          </p:cNvPr>
          <p:cNvCxnSpPr>
            <a:cxnSpLocks/>
          </p:cNvCxnSpPr>
          <p:nvPr/>
        </p:nvCxnSpPr>
        <p:spPr>
          <a:xfrm flipV="1">
            <a:off x="8477082" y="3766364"/>
            <a:ext cx="191697" cy="156682"/>
          </a:xfrm>
          <a:prstGeom prst="line">
            <a:avLst/>
          </a:prstGeom>
          <a:ln w="38100">
            <a:headEnd type="none" w="sm" len="sm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D8C925AD-6C96-46C1-8245-1028DF2A0E08}"/>
              </a:ext>
            </a:extLst>
          </p:cNvPr>
          <p:cNvCxnSpPr>
            <a:cxnSpLocks/>
          </p:cNvCxnSpPr>
          <p:nvPr/>
        </p:nvCxnSpPr>
        <p:spPr>
          <a:xfrm flipV="1">
            <a:off x="6474297" y="4840532"/>
            <a:ext cx="285262" cy="156682"/>
          </a:xfrm>
          <a:prstGeom prst="line">
            <a:avLst/>
          </a:prstGeom>
          <a:ln w="38100">
            <a:headEnd type="none" w="sm" len="sm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A13D8F32-F3F9-45B9-AB3C-D8C8A06997EC}"/>
              </a:ext>
            </a:extLst>
          </p:cNvPr>
          <p:cNvCxnSpPr>
            <a:cxnSpLocks/>
          </p:cNvCxnSpPr>
          <p:nvPr/>
        </p:nvCxnSpPr>
        <p:spPr>
          <a:xfrm flipH="1" flipV="1">
            <a:off x="5452882" y="4109023"/>
            <a:ext cx="181503" cy="105140"/>
          </a:xfrm>
          <a:prstGeom prst="line">
            <a:avLst/>
          </a:prstGeom>
          <a:ln w="38100">
            <a:headEnd type="none" w="sm" len="sm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EDACB4AE-DFA7-41C5-BE21-CDA2CECFDD09}"/>
              </a:ext>
            </a:extLst>
          </p:cNvPr>
          <p:cNvCxnSpPr>
            <a:cxnSpLocks/>
          </p:cNvCxnSpPr>
          <p:nvPr/>
        </p:nvCxnSpPr>
        <p:spPr>
          <a:xfrm flipH="1" flipV="1">
            <a:off x="5448919" y="4222074"/>
            <a:ext cx="137495" cy="152348"/>
          </a:xfrm>
          <a:prstGeom prst="line">
            <a:avLst/>
          </a:prstGeom>
          <a:ln w="38100">
            <a:headEnd type="none" w="sm" len="sm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119F278E-55E7-4895-903E-B66D79B17540}"/>
              </a:ext>
            </a:extLst>
          </p:cNvPr>
          <p:cNvCxnSpPr>
            <a:cxnSpLocks/>
          </p:cNvCxnSpPr>
          <p:nvPr/>
        </p:nvCxnSpPr>
        <p:spPr>
          <a:xfrm flipV="1">
            <a:off x="6161588" y="3542134"/>
            <a:ext cx="55348" cy="162400"/>
          </a:xfrm>
          <a:prstGeom prst="line">
            <a:avLst/>
          </a:prstGeom>
          <a:ln w="38100">
            <a:headEnd type="none" w="sm" len="sm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529F7444-B465-40ED-AAB8-FD99C1ACC773}"/>
              </a:ext>
            </a:extLst>
          </p:cNvPr>
          <p:cNvSpPr txBox="1"/>
          <p:nvPr/>
        </p:nvSpPr>
        <p:spPr>
          <a:xfrm>
            <a:off x="7012616" y="5433035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/>
              <a:t>1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6C3DB6D9-95B8-447D-8F1F-8A4F3AF37D72}"/>
              </a:ext>
            </a:extLst>
          </p:cNvPr>
          <p:cNvSpPr txBox="1"/>
          <p:nvPr/>
        </p:nvSpPr>
        <p:spPr>
          <a:xfrm>
            <a:off x="4961428" y="5143247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</a:t>
            </a:r>
            <a:endParaRPr lang="de-DE" b="0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59EA9FB-E38C-4EB1-890D-D2FA29A6DC8D}"/>
              </a:ext>
            </a:extLst>
          </p:cNvPr>
          <p:cNvSpPr txBox="1"/>
          <p:nvPr/>
        </p:nvSpPr>
        <p:spPr>
          <a:xfrm>
            <a:off x="7240571" y="4769536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</a:t>
            </a:r>
            <a:endParaRPr lang="de-DE" b="0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8D3ACCA9-2DCF-49DB-B316-6AD15AAB8EA4}"/>
              </a:ext>
            </a:extLst>
          </p:cNvPr>
          <p:cNvSpPr txBox="1"/>
          <p:nvPr/>
        </p:nvSpPr>
        <p:spPr>
          <a:xfrm>
            <a:off x="4682822" y="3938944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</a:t>
            </a:r>
            <a:endParaRPr lang="de-DE" b="0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767E2409-8987-4AED-B9DB-503FFD428ABF}"/>
              </a:ext>
            </a:extLst>
          </p:cNvPr>
          <p:cNvSpPr txBox="1"/>
          <p:nvPr/>
        </p:nvSpPr>
        <p:spPr>
          <a:xfrm>
            <a:off x="6604301" y="3159285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/>
              <a:t>6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A057E7AC-709B-4F58-9228-BEE8C324E245}"/>
              </a:ext>
            </a:extLst>
          </p:cNvPr>
          <p:cNvSpPr txBox="1"/>
          <p:nvPr/>
        </p:nvSpPr>
        <p:spPr>
          <a:xfrm>
            <a:off x="9179008" y="3540137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5</a:t>
            </a:r>
            <a:endParaRPr lang="de-DE" b="0" dirty="0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F79486DF-7567-4CC4-A6B0-A1F8AE5CC801}"/>
              </a:ext>
            </a:extLst>
          </p:cNvPr>
          <p:cNvSpPr/>
          <p:nvPr/>
        </p:nvSpPr>
        <p:spPr>
          <a:xfrm>
            <a:off x="4939725" y="3942516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V1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4C74BB14-224C-43E4-B53A-9D7A6B00703B}"/>
              </a:ext>
            </a:extLst>
          </p:cNvPr>
          <p:cNvSpPr/>
          <p:nvPr/>
        </p:nvSpPr>
        <p:spPr>
          <a:xfrm>
            <a:off x="6919100" y="5760307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V2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91966E5E-E389-4A1D-B3D0-8FEC710870D2}"/>
              </a:ext>
            </a:extLst>
          </p:cNvPr>
          <p:cNvSpPr/>
          <p:nvPr/>
        </p:nvSpPr>
        <p:spPr>
          <a:xfrm>
            <a:off x="5201205" y="5185503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V3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070A2164-48DE-4949-883F-EF80B314F6C5}"/>
              </a:ext>
            </a:extLst>
          </p:cNvPr>
          <p:cNvSpPr/>
          <p:nvPr/>
        </p:nvSpPr>
        <p:spPr>
          <a:xfrm>
            <a:off x="6755713" y="4702698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V4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382B0C06-A8D6-4C3C-BB23-E25F8C29A937}"/>
              </a:ext>
            </a:extLst>
          </p:cNvPr>
          <p:cNvSpPr/>
          <p:nvPr/>
        </p:nvSpPr>
        <p:spPr>
          <a:xfrm>
            <a:off x="6108627" y="3174377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V6</a:t>
            </a: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B86CE1DB-B226-4AEC-8412-612EEB452FF2}"/>
              </a:ext>
            </a:extLst>
          </p:cNvPr>
          <p:cNvSpPr/>
          <p:nvPr/>
        </p:nvSpPr>
        <p:spPr>
          <a:xfrm>
            <a:off x="8689322" y="3557286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V7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214123D-40BE-4E00-9349-4282B259781E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71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2" name="Pfeil: nach unten 41">
            <a:extLst>
              <a:ext uri="{FF2B5EF4-FFF2-40B4-BE49-F238E27FC236}">
                <a16:creationId xmlns:a16="http://schemas.microsoft.com/office/drawing/2014/main" id="{7D37EBAD-9446-41F0-AB16-FD77043A39A2}"/>
              </a:ext>
            </a:extLst>
          </p:cNvPr>
          <p:cNvSpPr/>
          <p:nvPr/>
        </p:nvSpPr>
        <p:spPr>
          <a:xfrm flipV="1">
            <a:off x="9658230" y="3564768"/>
            <a:ext cx="1210485" cy="2001791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0735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en-US" dirty="0" err="1"/>
              <a:t>Richtungszuweisung</a:t>
            </a:r>
            <a:r>
              <a:rPr lang="en-US" dirty="0"/>
              <a:t>	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A04DC6B-4ACA-43F6-8247-A798CEAB1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r>
              <a:rPr lang="de-DE" dirty="0"/>
              <a:t>Breitensuche</a:t>
            </a:r>
          </a:p>
          <a:p>
            <a:r>
              <a:rPr lang="de-DE" dirty="0"/>
              <a:t>Kräftebasiert</a:t>
            </a:r>
          </a:p>
          <a:p>
            <a:r>
              <a:rPr lang="de-DE" b="1" dirty="0"/>
              <a:t>Zufällig</a:t>
            </a: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6536ECF8-7C7A-462C-8D10-88CA13DC3713}"/>
              </a:ext>
            </a:extLst>
          </p:cNvPr>
          <p:cNvCxnSpPr>
            <a:cxnSpLocks/>
            <a:stCxn id="7" idx="0"/>
            <a:endCxn id="8" idx="2"/>
          </p:cNvCxnSpPr>
          <p:nvPr/>
        </p:nvCxnSpPr>
        <p:spPr>
          <a:xfrm flipH="1" flipV="1">
            <a:off x="6420241" y="3294441"/>
            <a:ext cx="49308" cy="2349538"/>
          </a:xfrm>
          <a:prstGeom prst="line">
            <a:avLst/>
          </a:prstGeom>
          <a:ln w="38100">
            <a:headEnd type="arrow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598E0C4-E483-469A-A424-728B9BEC0CF6}"/>
              </a:ext>
            </a:extLst>
          </p:cNvPr>
          <p:cNvCxnSpPr>
            <a:cxnSpLocks/>
            <a:stCxn id="7" idx="0"/>
            <a:endCxn id="10" idx="2"/>
          </p:cNvCxnSpPr>
          <p:nvPr/>
        </p:nvCxnSpPr>
        <p:spPr>
          <a:xfrm flipV="1">
            <a:off x="6469549" y="4104033"/>
            <a:ext cx="1032814" cy="1539946"/>
          </a:xfrm>
          <a:prstGeom prst="line">
            <a:avLst/>
          </a:prstGeom>
          <a:ln w="38100">
            <a:headEnd type="arrow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D1C40013-B91E-4458-B7FE-22D6A83C8558}"/>
              </a:ext>
            </a:extLst>
          </p:cNvPr>
          <p:cNvCxnSpPr>
            <a:cxnSpLocks/>
            <a:stCxn id="7" idx="0"/>
            <a:endCxn id="11" idx="2"/>
          </p:cNvCxnSpPr>
          <p:nvPr/>
        </p:nvCxnSpPr>
        <p:spPr>
          <a:xfrm flipV="1">
            <a:off x="6469549" y="3853109"/>
            <a:ext cx="387955" cy="1790870"/>
          </a:xfrm>
          <a:prstGeom prst="line">
            <a:avLst/>
          </a:prstGeom>
          <a:ln w="38100">
            <a:headEnd type="none" w="sm" len="sm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CAA2DF34-08C2-4405-8704-76C116D625EA}"/>
              </a:ext>
            </a:extLst>
          </p:cNvPr>
          <p:cNvCxnSpPr>
            <a:cxnSpLocks/>
            <a:stCxn id="8" idx="3"/>
            <a:endCxn id="9" idx="2"/>
          </p:cNvCxnSpPr>
          <p:nvPr/>
        </p:nvCxnSpPr>
        <p:spPr>
          <a:xfrm flipV="1">
            <a:off x="6677144" y="2643469"/>
            <a:ext cx="1493446" cy="468092"/>
          </a:xfrm>
          <a:prstGeom prst="line">
            <a:avLst/>
          </a:prstGeom>
          <a:ln w="38100">
            <a:headEnd type="none" w="sm" len="sm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FDD23495-3B71-4BD5-8D88-350D4AF231F0}"/>
              </a:ext>
            </a:extLst>
          </p:cNvPr>
          <p:cNvCxnSpPr>
            <a:cxnSpLocks/>
            <a:stCxn id="7" idx="3"/>
            <a:endCxn id="15" idx="1"/>
          </p:cNvCxnSpPr>
          <p:nvPr/>
        </p:nvCxnSpPr>
        <p:spPr>
          <a:xfrm flipV="1">
            <a:off x="6726452" y="4794696"/>
            <a:ext cx="1692083" cy="1032163"/>
          </a:xfrm>
          <a:prstGeom prst="line">
            <a:avLst/>
          </a:prstGeom>
          <a:ln w="38100">
            <a:headEnd type="none" w="sm" len="sm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EBB21BFC-07FB-4E8F-9444-AFF3CA6A271F}"/>
              </a:ext>
            </a:extLst>
          </p:cNvPr>
          <p:cNvCxnSpPr>
            <a:cxnSpLocks/>
            <a:stCxn id="15" idx="0"/>
            <a:endCxn id="10" idx="2"/>
          </p:cNvCxnSpPr>
          <p:nvPr/>
        </p:nvCxnSpPr>
        <p:spPr>
          <a:xfrm flipH="1" flipV="1">
            <a:off x="7502363" y="4104033"/>
            <a:ext cx="1173075" cy="507783"/>
          </a:xfrm>
          <a:prstGeom prst="line">
            <a:avLst/>
          </a:prstGeom>
          <a:ln w="38100">
            <a:headEnd type="arrow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AF805043-8067-42B6-8FE4-C4480CCE3E95}"/>
              </a:ext>
            </a:extLst>
          </p:cNvPr>
          <p:cNvCxnSpPr>
            <a:cxnSpLocks/>
            <a:stCxn id="10" idx="0"/>
            <a:endCxn id="9" idx="2"/>
          </p:cNvCxnSpPr>
          <p:nvPr/>
        </p:nvCxnSpPr>
        <p:spPr>
          <a:xfrm flipV="1">
            <a:off x="7502363" y="2643469"/>
            <a:ext cx="668227" cy="1094804"/>
          </a:xfrm>
          <a:prstGeom prst="line">
            <a:avLst/>
          </a:prstGeom>
          <a:ln w="38100">
            <a:headEnd type="arrow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9FF1B24F-393E-47F4-B353-AD3C376FB6B9}"/>
              </a:ext>
            </a:extLst>
          </p:cNvPr>
          <p:cNvCxnSpPr>
            <a:cxnSpLocks/>
            <a:stCxn id="11" idx="0"/>
            <a:endCxn id="9" idx="2"/>
          </p:cNvCxnSpPr>
          <p:nvPr/>
        </p:nvCxnSpPr>
        <p:spPr>
          <a:xfrm flipV="1">
            <a:off x="6857504" y="2643469"/>
            <a:ext cx="1313086" cy="843880"/>
          </a:xfrm>
          <a:prstGeom prst="line">
            <a:avLst/>
          </a:prstGeom>
          <a:ln w="3810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529F7444-B465-40ED-AAB8-FD99C1ACC773}"/>
              </a:ext>
            </a:extLst>
          </p:cNvPr>
          <p:cNvSpPr txBox="1"/>
          <p:nvPr/>
        </p:nvSpPr>
        <p:spPr>
          <a:xfrm>
            <a:off x="6256854" y="2601409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/>
              <a:t>1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6C3DB6D9-95B8-447D-8F1F-8A4F3AF37D72}"/>
              </a:ext>
            </a:extLst>
          </p:cNvPr>
          <p:cNvSpPr txBox="1"/>
          <p:nvPr/>
        </p:nvSpPr>
        <p:spPr>
          <a:xfrm>
            <a:off x="8350157" y="2552983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</a:t>
            </a:r>
            <a:endParaRPr lang="de-DE" b="0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59EA9FB-E38C-4EB1-890D-D2FA29A6DC8D}"/>
              </a:ext>
            </a:extLst>
          </p:cNvPr>
          <p:cNvSpPr txBox="1"/>
          <p:nvPr/>
        </p:nvSpPr>
        <p:spPr>
          <a:xfrm>
            <a:off x="7745153" y="3629040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</a:t>
            </a:r>
            <a:endParaRPr lang="de-DE" b="0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8D3ACCA9-2DCF-49DB-B316-6AD15AAB8EA4}"/>
              </a:ext>
            </a:extLst>
          </p:cNvPr>
          <p:cNvSpPr txBox="1"/>
          <p:nvPr/>
        </p:nvSpPr>
        <p:spPr>
          <a:xfrm>
            <a:off x="5952474" y="5640407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</a:t>
            </a:r>
            <a:endParaRPr lang="de-DE" b="0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767E2409-8987-4AED-B9DB-503FFD428ABF}"/>
              </a:ext>
            </a:extLst>
          </p:cNvPr>
          <p:cNvSpPr txBox="1"/>
          <p:nvPr/>
        </p:nvSpPr>
        <p:spPr>
          <a:xfrm>
            <a:off x="7066169" y="3259708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/>
              <a:t>6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A057E7AC-709B-4F58-9228-BEE8C324E245}"/>
              </a:ext>
            </a:extLst>
          </p:cNvPr>
          <p:cNvSpPr txBox="1"/>
          <p:nvPr/>
        </p:nvSpPr>
        <p:spPr>
          <a:xfrm>
            <a:off x="8905994" y="4483530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5</a:t>
            </a:r>
            <a:endParaRPr lang="de-DE" b="0" dirty="0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F79486DF-7567-4CC4-A6B0-A1F8AE5CC801}"/>
              </a:ext>
            </a:extLst>
          </p:cNvPr>
          <p:cNvSpPr/>
          <p:nvPr/>
        </p:nvSpPr>
        <p:spPr>
          <a:xfrm>
            <a:off x="6212646" y="5643979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V1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4C74BB14-224C-43E4-B53A-9D7A6B00703B}"/>
              </a:ext>
            </a:extLst>
          </p:cNvPr>
          <p:cNvSpPr/>
          <p:nvPr/>
        </p:nvSpPr>
        <p:spPr>
          <a:xfrm>
            <a:off x="6163338" y="2928681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V2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91966E5E-E389-4A1D-B3D0-8FEC710870D2}"/>
              </a:ext>
            </a:extLst>
          </p:cNvPr>
          <p:cNvSpPr/>
          <p:nvPr/>
        </p:nvSpPr>
        <p:spPr>
          <a:xfrm>
            <a:off x="7913687" y="2277709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V3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070A2164-48DE-4949-883F-EF80B314F6C5}"/>
              </a:ext>
            </a:extLst>
          </p:cNvPr>
          <p:cNvSpPr/>
          <p:nvPr/>
        </p:nvSpPr>
        <p:spPr>
          <a:xfrm>
            <a:off x="7245460" y="3738273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V4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382B0C06-A8D6-4C3C-BB23-E25F8C29A937}"/>
              </a:ext>
            </a:extLst>
          </p:cNvPr>
          <p:cNvSpPr/>
          <p:nvPr/>
        </p:nvSpPr>
        <p:spPr>
          <a:xfrm>
            <a:off x="6600601" y="3487349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V6</a:t>
            </a: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B86CE1DB-B226-4AEC-8412-612EEB452FF2}"/>
              </a:ext>
            </a:extLst>
          </p:cNvPr>
          <p:cNvSpPr/>
          <p:nvPr/>
        </p:nvSpPr>
        <p:spPr>
          <a:xfrm>
            <a:off x="8418535" y="4611816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V7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59BF52E-E5A9-46F9-B857-42F55739359F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72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593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000">
        <p159:morph option="byWord"/>
      </p:transition>
    </mc:Choice>
    <mc:Fallback xmlns="">
      <p:transition spd="slow" advTm="1000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en-US" dirty="0" err="1"/>
              <a:t>Richtungszuweisung</a:t>
            </a:r>
            <a:r>
              <a:rPr lang="en-US" dirty="0"/>
              <a:t>	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A04DC6B-4ACA-43F6-8247-A798CEAB1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r>
              <a:rPr lang="de-DE" dirty="0"/>
              <a:t>Breitensuche</a:t>
            </a:r>
          </a:p>
          <a:p>
            <a:r>
              <a:rPr lang="de-DE" dirty="0"/>
              <a:t>Kräftebasiert</a:t>
            </a:r>
          </a:p>
          <a:p>
            <a:r>
              <a:rPr lang="de-DE" b="1" dirty="0"/>
              <a:t>Zufällig</a:t>
            </a: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6536ECF8-7C7A-462C-8D10-88CA13DC3713}"/>
              </a:ext>
            </a:extLst>
          </p:cNvPr>
          <p:cNvCxnSpPr>
            <a:cxnSpLocks/>
            <a:stCxn id="7" idx="0"/>
            <a:endCxn id="8" idx="2"/>
          </p:cNvCxnSpPr>
          <p:nvPr/>
        </p:nvCxnSpPr>
        <p:spPr>
          <a:xfrm flipH="1" flipV="1">
            <a:off x="6420241" y="3294441"/>
            <a:ext cx="49308" cy="2349538"/>
          </a:xfrm>
          <a:prstGeom prst="line">
            <a:avLst/>
          </a:prstGeom>
          <a:ln w="38100">
            <a:headEnd type="arrow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598E0C4-E483-469A-A424-728B9BEC0CF6}"/>
              </a:ext>
            </a:extLst>
          </p:cNvPr>
          <p:cNvCxnSpPr>
            <a:cxnSpLocks/>
            <a:stCxn id="7" idx="0"/>
            <a:endCxn id="10" idx="2"/>
          </p:cNvCxnSpPr>
          <p:nvPr/>
        </p:nvCxnSpPr>
        <p:spPr>
          <a:xfrm flipV="1">
            <a:off x="6469549" y="4104033"/>
            <a:ext cx="1032814" cy="1539946"/>
          </a:xfrm>
          <a:prstGeom prst="line">
            <a:avLst/>
          </a:prstGeom>
          <a:ln w="38100">
            <a:headEnd type="arrow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D1C40013-B91E-4458-B7FE-22D6A83C8558}"/>
              </a:ext>
            </a:extLst>
          </p:cNvPr>
          <p:cNvCxnSpPr>
            <a:cxnSpLocks/>
            <a:stCxn id="7" idx="0"/>
            <a:endCxn id="11" idx="2"/>
          </p:cNvCxnSpPr>
          <p:nvPr/>
        </p:nvCxnSpPr>
        <p:spPr>
          <a:xfrm flipV="1">
            <a:off x="6469549" y="3853109"/>
            <a:ext cx="387955" cy="1790870"/>
          </a:xfrm>
          <a:prstGeom prst="line">
            <a:avLst/>
          </a:prstGeom>
          <a:ln w="38100">
            <a:headEnd type="none" w="sm" len="sm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CAA2DF34-08C2-4405-8704-76C116D625EA}"/>
              </a:ext>
            </a:extLst>
          </p:cNvPr>
          <p:cNvCxnSpPr>
            <a:cxnSpLocks/>
            <a:stCxn id="8" idx="3"/>
            <a:endCxn id="9" idx="2"/>
          </p:cNvCxnSpPr>
          <p:nvPr/>
        </p:nvCxnSpPr>
        <p:spPr>
          <a:xfrm flipV="1">
            <a:off x="6677144" y="2643469"/>
            <a:ext cx="1493446" cy="468092"/>
          </a:xfrm>
          <a:prstGeom prst="line">
            <a:avLst/>
          </a:prstGeom>
          <a:ln w="38100">
            <a:headEnd type="none" w="sm" len="sm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FDD23495-3B71-4BD5-8D88-350D4AF231F0}"/>
              </a:ext>
            </a:extLst>
          </p:cNvPr>
          <p:cNvCxnSpPr>
            <a:cxnSpLocks/>
            <a:stCxn id="7" idx="3"/>
            <a:endCxn id="15" idx="1"/>
          </p:cNvCxnSpPr>
          <p:nvPr/>
        </p:nvCxnSpPr>
        <p:spPr>
          <a:xfrm flipV="1">
            <a:off x="6726452" y="4794696"/>
            <a:ext cx="1692083" cy="1032163"/>
          </a:xfrm>
          <a:prstGeom prst="line">
            <a:avLst/>
          </a:prstGeom>
          <a:ln w="38100">
            <a:headEnd type="none" w="sm" len="sm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EBB21BFC-07FB-4E8F-9444-AFF3CA6A271F}"/>
              </a:ext>
            </a:extLst>
          </p:cNvPr>
          <p:cNvCxnSpPr>
            <a:cxnSpLocks/>
            <a:stCxn id="15" idx="0"/>
            <a:endCxn id="10" idx="2"/>
          </p:cNvCxnSpPr>
          <p:nvPr/>
        </p:nvCxnSpPr>
        <p:spPr>
          <a:xfrm flipH="1" flipV="1">
            <a:off x="7502363" y="4104033"/>
            <a:ext cx="1173075" cy="507783"/>
          </a:xfrm>
          <a:prstGeom prst="line">
            <a:avLst/>
          </a:prstGeom>
          <a:ln w="38100">
            <a:headEnd type="arrow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AF805043-8067-42B6-8FE4-C4480CCE3E95}"/>
              </a:ext>
            </a:extLst>
          </p:cNvPr>
          <p:cNvCxnSpPr>
            <a:cxnSpLocks/>
            <a:stCxn id="10" idx="0"/>
            <a:endCxn id="9" idx="2"/>
          </p:cNvCxnSpPr>
          <p:nvPr/>
        </p:nvCxnSpPr>
        <p:spPr>
          <a:xfrm flipV="1">
            <a:off x="7502363" y="2643469"/>
            <a:ext cx="668227" cy="1094804"/>
          </a:xfrm>
          <a:prstGeom prst="line">
            <a:avLst/>
          </a:prstGeom>
          <a:ln w="38100">
            <a:headEnd type="arrow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9FF1B24F-393E-47F4-B353-AD3C376FB6B9}"/>
              </a:ext>
            </a:extLst>
          </p:cNvPr>
          <p:cNvCxnSpPr>
            <a:cxnSpLocks/>
            <a:stCxn id="11" idx="0"/>
            <a:endCxn id="9" idx="2"/>
          </p:cNvCxnSpPr>
          <p:nvPr/>
        </p:nvCxnSpPr>
        <p:spPr>
          <a:xfrm flipV="1">
            <a:off x="6857504" y="2643469"/>
            <a:ext cx="1313086" cy="843880"/>
          </a:xfrm>
          <a:prstGeom prst="line">
            <a:avLst/>
          </a:prstGeom>
          <a:ln w="3810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F79486DF-7567-4CC4-A6B0-A1F8AE5CC801}"/>
              </a:ext>
            </a:extLst>
          </p:cNvPr>
          <p:cNvSpPr/>
          <p:nvPr/>
        </p:nvSpPr>
        <p:spPr>
          <a:xfrm>
            <a:off x="6212646" y="5643979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V1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4C74BB14-224C-43E4-B53A-9D7A6B00703B}"/>
              </a:ext>
            </a:extLst>
          </p:cNvPr>
          <p:cNvSpPr/>
          <p:nvPr/>
        </p:nvSpPr>
        <p:spPr>
          <a:xfrm>
            <a:off x="6163338" y="2928681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V2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91966E5E-E389-4A1D-B3D0-8FEC710870D2}"/>
              </a:ext>
            </a:extLst>
          </p:cNvPr>
          <p:cNvSpPr/>
          <p:nvPr/>
        </p:nvSpPr>
        <p:spPr>
          <a:xfrm>
            <a:off x="7913687" y="2277709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V3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070A2164-48DE-4949-883F-EF80B314F6C5}"/>
              </a:ext>
            </a:extLst>
          </p:cNvPr>
          <p:cNvSpPr/>
          <p:nvPr/>
        </p:nvSpPr>
        <p:spPr>
          <a:xfrm>
            <a:off x="7245460" y="3738273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V4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382B0C06-A8D6-4C3C-BB23-E25F8C29A937}"/>
              </a:ext>
            </a:extLst>
          </p:cNvPr>
          <p:cNvSpPr/>
          <p:nvPr/>
        </p:nvSpPr>
        <p:spPr>
          <a:xfrm>
            <a:off x="6600601" y="3487349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V6</a:t>
            </a: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B86CE1DB-B226-4AEC-8412-612EEB452FF2}"/>
              </a:ext>
            </a:extLst>
          </p:cNvPr>
          <p:cNvSpPr/>
          <p:nvPr/>
        </p:nvSpPr>
        <p:spPr>
          <a:xfrm>
            <a:off x="8418535" y="4611816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V7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89AC2C8-B8A9-444C-A723-D9992E337C80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73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0808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55BCF8-BA60-4EBC-A2EA-95920B5FA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r>
              <a:rPr lang="de-DE" dirty="0"/>
              <a:t>0: Vorverarbeitung</a:t>
            </a:r>
          </a:p>
          <a:p>
            <a:r>
              <a:rPr lang="de-DE" dirty="0"/>
              <a:t>1: Richtungszuweisung</a:t>
            </a:r>
          </a:p>
          <a:p>
            <a:r>
              <a:rPr lang="de-DE" dirty="0"/>
              <a:t>2: Lagenzuordnung</a:t>
            </a:r>
          </a:p>
          <a:p>
            <a:r>
              <a:rPr lang="de-DE" dirty="0"/>
              <a:t>3: </a:t>
            </a:r>
            <a:r>
              <a:rPr lang="de-DE" dirty="0" err="1"/>
              <a:t>Dummyknotenerstellung</a:t>
            </a:r>
            <a:endParaRPr lang="de-DE" dirty="0"/>
          </a:p>
          <a:p>
            <a:r>
              <a:rPr lang="de-DE" dirty="0"/>
              <a:t>4: Kreuzungsreduzierung</a:t>
            </a:r>
          </a:p>
          <a:p>
            <a:r>
              <a:rPr lang="de-DE" dirty="0"/>
              <a:t>5: Knotenpositionierung</a:t>
            </a:r>
          </a:p>
          <a:p>
            <a:r>
              <a:rPr lang="de-DE" dirty="0"/>
              <a:t>6: Kantenführung</a:t>
            </a:r>
          </a:p>
        </p:txBody>
      </p:sp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	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B499489-D10C-4730-9528-C60FE3D9EFA8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74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758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en-US" dirty="0" err="1"/>
              <a:t>Lagenzuordnung</a:t>
            </a:r>
            <a:r>
              <a:rPr lang="en-US" dirty="0"/>
              <a:t>	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124504B-B4CD-4B63-9959-50BF232C12F1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75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DC94939B-3BB0-4AEE-B802-1A9A64A19999}"/>
              </a:ext>
            </a:extLst>
          </p:cNvPr>
          <p:cNvSpPr txBox="1">
            <a:spLocks/>
          </p:cNvSpPr>
          <p:nvPr/>
        </p:nvSpPr>
        <p:spPr>
          <a:xfrm>
            <a:off x="831850" y="3708835"/>
            <a:ext cx="105156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>
                <a:solidFill>
                  <a:schemeClr val="tx1">
                    <a:tint val="75000"/>
                  </a:schemeClr>
                </a:solidFill>
              </a:rPr>
              <a:t>Emden </a:t>
            </a:r>
            <a:r>
              <a:rPr lang="de-DE" sz="2000" dirty="0" err="1">
                <a:solidFill>
                  <a:schemeClr val="tx1">
                    <a:tint val="75000"/>
                  </a:schemeClr>
                </a:solidFill>
              </a:rPr>
              <a:t>Gansner</a:t>
            </a:r>
            <a:r>
              <a:rPr lang="de-DE" sz="2000" dirty="0">
                <a:solidFill>
                  <a:schemeClr val="tx1">
                    <a:tint val="75000"/>
                  </a:schemeClr>
                </a:solidFill>
              </a:rPr>
              <a:t>, Eleftherios </a:t>
            </a:r>
            <a:r>
              <a:rPr lang="de-DE" sz="2000" dirty="0" err="1">
                <a:solidFill>
                  <a:schemeClr val="tx1">
                    <a:tint val="75000"/>
                  </a:schemeClr>
                </a:solidFill>
              </a:rPr>
              <a:t>Koutsofios</a:t>
            </a:r>
            <a:r>
              <a:rPr lang="de-DE" sz="2000" dirty="0">
                <a:solidFill>
                  <a:schemeClr val="tx1">
                    <a:tint val="75000"/>
                  </a:schemeClr>
                </a:solidFill>
              </a:rPr>
              <a:t>, Stephen North, </a:t>
            </a:r>
            <a:r>
              <a:rPr lang="de-DE" sz="2000" dirty="0" err="1">
                <a:solidFill>
                  <a:schemeClr val="tx1">
                    <a:tint val="75000"/>
                  </a:schemeClr>
                </a:solidFill>
              </a:rPr>
              <a:t>Kiem-Phong</a:t>
            </a:r>
            <a:r>
              <a:rPr lang="de-DE" sz="2000" dirty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tx1">
                    <a:tint val="75000"/>
                  </a:schemeClr>
                </a:solidFill>
              </a:rPr>
              <a:t>Vo</a:t>
            </a:r>
            <a:endParaRPr lang="de-DE" sz="2000" dirty="0">
              <a:solidFill>
                <a:schemeClr val="tx1">
                  <a:tint val="75000"/>
                </a:schemeClr>
              </a:solidFill>
            </a:endParaRPr>
          </a:p>
          <a:p>
            <a:pPr marL="0" indent="0">
              <a:buNone/>
            </a:pPr>
            <a:r>
              <a:rPr lang="de-DE" sz="2000" dirty="0">
                <a:solidFill>
                  <a:schemeClr val="tx1">
                    <a:tint val="75000"/>
                  </a:schemeClr>
                </a:solidFill>
              </a:rPr>
              <a:t>[IEEE TSE 1993]</a:t>
            </a:r>
          </a:p>
          <a:p>
            <a:pPr marL="0" indent="0">
              <a:buNone/>
            </a:pPr>
            <a:endParaRPr lang="de-DE" sz="20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BC17BB33-430B-434B-9F3C-35DE1F4CF43F}"/>
              </a:ext>
            </a:extLst>
          </p:cNvPr>
          <p:cNvSpPr txBox="1">
            <a:spLocks/>
          </p:cNvSpPr>
          <p:nvPr/>
        </p:nvSpPr>
        <p:spPr>
          <a:xfrm>
            <a:off x="831850" y="829110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 Technique for</a:t>
            </a:r>
            <a:br>
              <a:rPr lang="en-US" dirty="0"/>
            </a:br>
            <a:r>
              <a:rPr lang="en-US" dirty="0"/>
              <a:t>Drawing Directed Graphs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398698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8E8B5DD1-55F1-4F59-B0B0-2F852C4DD7D7}"/>
              </a:ext>
            </a:extLst>
          </p:cNvPr>
          <p:cNvCxnSpPr>
            <a:cxnSpLocks/>
            <a:stCxn id="20" idx="0"/>
            <a:endCxn id="21" idx="2"/>
          </p:cNvCxnSpPr>
          <p:nvPr/>
        </p:nvCxnSpPr>
        <p:spPr>
          <a:xfrm flipH="1" flipV="1">
            <a:off x="7804641" y="5273953"/>
            <a:ext cx="810544" cy="613866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en-US" dirty="0" err="1"/>
              <a:t>Lagenzuordnung</a:t>
            </a:r>
            <a:r>
              <a:rPr lang="en-US" dirty="0"/>
              <a:t>	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A04DC6B-4ACA-43F6-8247-A798CEAB1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60999" cy="4351338"/>
          </a:xfrm>
        </p:spPr>
        <p:txBody>
          <a:bodyPr>
            <a:normAutofit/>
          </a:bodyPr>
          <a:lstStyle/>
          <a:p>
            <a:r>
              <a:rPr lang="de-DE" dirty="0"/>
              <a:t>Nach </a:t>
            </a:r>
            <a:r>
              <a:rPr lang="de-DE" dirty="0" err="1"/>
              <a:t>Gansner</a:t>
            </a:r>
            <a:r>
              <a:rPr lang="de-DE" dirty="0"/>
              <a:t> et. al</a:t>
            </a:r>
          </a:p>
          <a:p>
            <a:r>
              <a:rPr lang="de-DE" dirty="0"/>
              <a:t>Network Simplex Algorithmus</a:t>
            </a:r>
          </a:p>
          <a:p>
            <a:pPr lvl="1"/>
            <a:r>
              <a:rPr lang="de-DE" b="1" dirty="0"/>
              <a:t>Spannbaum</a:t>
            </a:r>
          </a:p>
          <a:p>
            <a:pPr lvl="1"/>
            <a:r>
              <a:rPr lang="de-DE" dirty="0"/>
              <a:t>Schnittwerte der Kanten berechnen</a:t>
            </a:r>
          </a:p>
          <a:p>
            <a:pPr lvl="1"/>
            <a:r>
              <a:rPr lang="de-DE" dirty="0"/>
              <a:t>Kanten mit negativem Schnittwert ersetzen</a:t>
            </a:r>
          </a:p>
          <a:p>
            <a:pPr lvl="1"/>
            <a:r>
              <a:rPr lang="de-DE" dirty="0"/>
              <a:t>Terminierung wenn keine negativen Schnittwerte vorhanden sind</a:t>
            </a:r>
          </a:p>
          <a:p>
            <a:pPr lvl="1"/>
            <a:r>
              <a:rPr lang="de-DE" dirty="0"/>
              <a:t>Einteilung der Knoten in Lagen entlang der Baumkanten</a:t>
            </a:r>
          </a:p>
        </p:txBody>
      </p: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ADE8B5D6-BF31-406F-812B-28A566C69121}"/>
              </a:ext>
            </a:extLst>
          </p:cNvPr>
          <p:cNvCxnSpPr>
            <a:cxnSpLocks/>
            <a:stCxn id="20" idx="0"/>
            <a:endCxn id="22" idx="2"/>
          </p:cNvCxnSpPr>
          <p:nvPr/>
        </p:nvCxnSpPr>
        <p:spPr>
          <a:xfrm flipV="1">
            <a:off x="8615185" y="4725313"/>
            <a:ext cx="217068" cy="1162506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CB9AD290-08E9-469D-A021-ED6696E4EF30}"/>
              </a:ext>
            </a:extLst>
          </p:cNvPr>
          <p:cNvCxnSpPr>
            <a:cxnSpLocks/>
            <a:stCxn id="21" idx="0"/>
            <a:endCxn id="27" idx="2"/>
          </p:cNvCxnSpPr>
          <p:nvPr/>
        </p:nvCxnSpPr>
        <p:spPr>
          <a:xfrm flipV="1">
            <a:off x="7804641" y="3715760"/>
            <a:ext cx="366893" cy="1192433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000AE540-8D1B-4BA5-AE13-63DDE9F0BDC8}"/>
              </a:ext>
            </a:extLst>
          </p:cNvPr>
          <p:cNvCxnSpPr>
            <a:cxnSpLocks/>
            <a:stCxn id="23" idx="0"/>
            <a:endCxn id="24" idx="2"/>
          </p:cNvCxnSpPr>
          <p:nvPr/>
        </p:nvCxnSpPr>
        <p:spPr>
          <a:xfrm flipV="1">
            <a:off x="9618424" y="4063970"/>
            <a:ext cx="168542" cy="1019929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0D18FE28-29FB-48EA-B921-DFD045E94517}"/>
              </a:ext>
            </a:extLst>
          </p:cNvPr>
          <p:cNvCxnSpPr>
            <a:cxnSpLocks/>
            <a:stCxn id="22" idx="0"/>
            <a:endCxn id="27" idx="2"/>
          </p:cNvCxnSpPr>
          <p:nvPr/>
        </p:nvCxnSpPr>
        <p:spPr>
          <a:xfrm flipH="1" flipV="1">
            <a:off x="8171534" y="3715760"/>
            <a:ext cx="660719" cy="643793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01085BEA-463D-44EE-B59D-213B03B27338}"/>
              </a:ext>
            </a:extLst>
          </p:cNvPr>
          <p:cNvCxnSpPr>
            <a:cxnSpLocks/>
            <a:stCxn id="27" idx="0"/>
            <a:endCxn id="35" idx="2"/>
          </p:cNvCxnSpPr>
          <p:nvPr/>
        </p:nvCxnSpPr>
        <p:spPr>
          <a:xfrm flipV="1">
            <a:off x="8171534" y="1997045"/>
            <a:ext cx="239867" cy="1352955"/>
          </a:xfrm>
          <a:prstGeom prst="line">
            <a:avLst/>
          </a:prstGeom>
          <a:ln w="38100">
            <a:solidFill>
              <a:schemeClr val="tx1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06A9830A-7B02-428A-993C-B4911D55E4AC}"/>
              </a:ext>
            </a:extLst>
          </p:cNvPr>
          <p:cNvCxnSpPr>
            <a:cxnSpLocks/>
            <a:stCxn id="24" idx="0"/>
            <a:endCxn id="25" idx="2"/>
          </p:cNvCxnSpPr>
          <p:nvPr/>
        </p:nvCxnSpPr>
        <p:spPr>
          <a:xfrm flipH="1" flipV="1">
            <a:off x="9211076" y="3044041"/>
            <a:ext cx="575890" cy="654169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9529240C-E235-4B79-A5AF-6ACBC1C27217}"/>
              </a:ext>
            </a:extLst>
          </p:cNvPr>
          <p:cNvCxnSpPr>
            <a:cxnSpLocks/>
            <a:stCxn id="25" idx="0"/>
            <a:endCxn id="35" idx="2"/>
          </p:cNvCxnSpPr>
          <p:nvPr/>
        </p:nvCxnSpPr>
        <p:spPr>
          <a:xfrm flipH="1" flipV="1">
            <a:off x="8411401" y="1997045"/>
            <a:ext cx="799675" cy="681236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6B0FDEE0-57D0-4D53-B051-F33F4643E7B9}"/>
              </a:ext>
            </a:extLst>
          </p:cNvPr>
          <p:cNvCxnSpPr>
            <a:cxnSpLocks/>
            <a:stCxn id="20" idx="0"/>
            <a:endCxn id="23" idx="2"/>
          </p:cNvCxnSpPr>
          <p:nvPr/>
        </p:nvCxnSpPr>
        <p:spPr>
          <a:xfrm flipV="1">
            <a:off x="8615185" y="5449659"/>
            <a:ext cx="1003239" cy="438160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7A4AB520-9C95-4009-8850-6018443A4921}"/>
              </a:ext>
            </a:extLst>
          </p:cNvPr>
          <p:cNvSpPr/>
          <p:nvPr/>
        </p:nvSpPr>
        <p:spPr>
          <a:xfrm>
            <a:off x="8358282" y="5887819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V1</a:t>
            </a:r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1381DB6D-40CC-473C-8220-71AC57737CF6}"/>
              </a:ext>
            </a:extLst>
          </p:cNvPr>
          <p:cNvSpPr/>
          <p:nvPr/>
        </p:nvSpPr>
        <p:spPr>
          <a:xfrm>
            <a:off x="7547738" y="4908193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V2</a:t>
            </a:r>
          </a:p>
        </p:txBody>
      </p:sp>
      <p:sp>
        <p:nvSpPr>
          <p:cNvPr id="22" name="Rechteck: abgerundete Ecken 21">
            <a:extLst>
              <a:ext uri="{FF2B5EF4-FFF2-40B4-BE49-F238E27FC236}">
                <a16:creationId xmlns:a16="http://schemas.microsoft.com/office/drawing/2014/main" id="{51195C20-19FC-4BF4-9D37-173AF0154785}"/>
              </a:ext>
            </a:extLst>
          </p:cNvPr>
          <p:cNvSpPr/>
          <p:nvPr/>
        </p:nvSpPr>
        <p:spPr>
          <a:xfrm>
            <a:off x="8575350" y="4359553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V3</a:t>
            </a: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D947C497-E4C7-493E-A56F-DB422B8ED435}"/>
              </a:ext>
            </a:extLst>
          </p:cNvPr>
          <p:cNvSpPr/>
          <p:nvPr/>
        </p:nvSpPr>
        <p:spPr>
          <a:xfrm>
            <a:off x="9361521" y="5083899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V4</a:t>
            </a:r>
          </a:p>
        </p:txBody>
      </p:sp>
      <p:sp>
        <p:nvSpPr>
          <p:cNvPr id="24" name="Rechteck: abgerundete Ecken 23">
            <a:extLst>
              <a:ext uri="{FF2B5EF4-FFF2-40B4-BE49-F238E27FC236}">
                <a16:creationId xmlns:a16="http://schemas.microsoft.com/office/drawing/2014/main" id="{6F44EA96-8197-4228-BDBA-2B683469C6B8}"/>
              </a:ext>
            </a:extLst>
          </p:cNvPr>
          <p:cNvSpPr/>
          <p:nvPr/>
        </p:nvSpPr>
        <p:spPr>
          <a:xfrm>
            <a:off x="9530063" y="3698210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V6</a:t>
            </a:r>
          </a:p>
        </p:txBody>
      </p:sp>
      <p:sp>
        <p:nvSpPr>
          <p:cNvPr id="25" name="Rechteck: abgerundete Ecken 24">
            <a:extLst>
              <a:ext uri="{FF2B5EF4-FFF2-40B4-BE49-F238E27FC236}">
                <a16:creationId xmlns:a16="http://schemas.microsoft.com/office/drawing/2014/main" id="{2C6EB2D5-08D5-45AC-8177-34B59C2E78FB}"/>
              </a:ext>
            </a:extLst>
          </p:cNvPr>
          <p:cNvSpPr/>
          <p:nvPr/>
        </p:nvSpPr>
        <p:spPr>
          <a:xfrm>
            <a:off x="8954173" y="2678281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V7</a:t>
            </a:r>
          </a:p>
        </p:txBody>
      </p: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E72F7236-008A-4458-9490-13ECA493CD2B}"/>
              </a:ext>
            </a:extLst>
          </p:cNvPr>
          <p:cNvSpPr/>
          <p:nvPr/>
        </p:nvSpPr>
        <p:spPr>
          <a:xfrm>
            <a:off x="7914631" y="3350000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V5</a:t>
            </a:r>
          </a:p>
        </p:txBody>
      </p:sp>
      <p:sp>
        <p:nvSpPr>
          <p:cNvPr id="35" name="Rechteck: abgerundete Ecken 34">
            <a:extLst>
              <a:ext uri="{FF2B5EF4-FFF2-40B4-BE49-F238E27FC236}">
                <a16:creationId xmlns:a16="http://schemas.microsoft.com/office/drawing/2014/main" id="{71DC1DE7-0747-4EA1-ADD6-69C7C1E54CBE}"/>
              </a:ext>
            </a:extLst>
          </p:cNvPr>
          <p:cNvSpPr/>
          <p:nvPr/>
        </p:nvSpPr>
        <p:spPr>
          <a:xfrm>
            <a:off x="8154498" y="1631285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V8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D02FEC6-7A2A-4CDF-AF86-717F9F4A84BE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76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3210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9CC91107-7A6B-47E8-A89F-BC8DEF81DBD9}"/>
              </a:ext>
            </a:extLst>
          </p:cNvPr>
          <p:cNvCxnSpPr>
            <a:cxnSpLocks/>
            <a:stCxn id="6" idx="0"/>
            <a:endCxn id="7" idx="2"/>
          </p:cNvCxnSpPr>
          <p:nvPr/>
        </p:nvCxnSpPr>
        <p:spPr>
          <a:xfrm flipH="1" flipV="1">
            <a:off x="7804641" y="5273953"/>
            <a:ext cx="810544" cy="613866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en-US" dirty="0" err="1"/>
              <a:t>Lagenzuordnung</a:t>
            </a:r>
            <a:r>
              <a:rPr lang="en-US" dirty="0"/>
              <a:t>	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A04DC6B-4ACA-43F6-8247-A798CEAB1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60999" cy="4351338"/>
          </a:xfrm>
        </p:spPr>
        <p:txBody>
          <a:bodyPr>
            <a:normAutofit/>
          </a:bodyPr>
          <a:lstStyle/>
          <a:p>
            <a:r>
              <a:rPr lang="de-DE" dirty="0"/>
              <a:t>Nach </a:t>
            </a:r>
            <a:r>
              <a:rPr lang="de-DE" dirty="0" err="1"/>
              <a:t>Gansner</a:t>
            </a:r>
            <a:r>
              <a:rPr lang="de-DE" dirty="0"/>
              <a:t> et. al</a:t>
            </a:r>
          </a:p>
          <a:p>
            <a:r>
              <a:rPr lang="de-DE" dirty="0"/>
              <a:t>Network Simplex Algorithmus</a:t>
            </a:r>
          </a:p>
          <a:p>
            <a:pPr lvl="1"/>
            <a:r>
              <a:rPr lang="de-DE" dirty="0"/>
              <a:t>Spannbaum</a:t>
            </a:r>
          </a:p>
          <a:p>
            <a:pPr lvl="1"/>
            <a:r>
              <a:rPr lang="de-DE" b="1" dirty="0"/>
              <a:t>Schnittwerte der Kanten berechnen</a:t>
            </a:r>
          </a:p>
          <a:p>
            <a:pPr lvl="1"/>
            <a:r>
              <a:rPr lang="de-DE" dirty="0"/>
              <a:t>Kanten mit negativem Schnittwert ersetzen</a:t>
            </a:r>
          </a:p>
          <a:p>
            <a:pPr lvl="1"/>
            <a:r>
              <a:rPr lang="de-DE" dirty="0"/>
              <a:t>Terminierung wenn keine negativen Schnittwerte vorhanden sind</a:t>
            </a:r>
          </a:p>
          <a:p>
            <a:pPr lvl="1"/>
            <a:r>
              <a:rPr lang="de-DE" dirty="0"/>
              <a:t>Einteilung der Knoten in Lagen entlang der Baumkanten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6948E43-6F73-428B-9D8C-A75CCB6877E5}"/>
              </a:ext>
            </a:extLst>
          </p:cNvPr>
          <p:cNvSpPr txBox="1"/>
          <p:nvPr/>
        </p:nvSpPr>
        <p:spPr>
          <a:xfrm>
            <a:off x="7655155" y="4171315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0</a:t>
            </a:r>
            <a:endParaRPr lang="de-DE" b="0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5FB0DE84-4867-4960-B759-E4A1BCEE3A3E}"/>
              </a:ext>
            </a:extLst>
          </p:cNvPr>
          <p:cNvSpPr txBox="1"/>
          <p:nvPr/>
        </p:nvSpPr>
        <p:spPr>
          <a:xfrm>
            <a:off x="8811238" y="2056448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/>
              <a:t>3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AEAB3951-2A1E-4B3B-B81B-6AB6CFF682D8}"/>
              </a:ext>
            </a:extLst>
          </p:cNvPr>
          <p:cNvSpPr txBox="1"/>
          <p:nvPr/>
        </p:nvSpPr>
        <p:spPr>
          <a:xfrm>
            <a:off x="9673747" y="4429730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</a:t>
            </a:r>
            <a:endParaRPr lang="de-DE" b="0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C4817A0A-8087-45DC-8925-FB7FFB1D7425}"/>
              </a:ext>
            </a:extLst>
          </p:cNvPr>
          <p:cNvSpPr txBox="1"/>
          <p:nvPr/>
        </p:nvSpPr>
        <p:spPr>
          <a:xfrm>
            <a:off x="7914632" y="2446917"/>
            <a:ext cx="414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/>
              <a:t>-1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184F2B8B-7F3F-4DDA-BD16-98200CEF783D}"/>
              </a:ext>
            </a:extLst>
          </p:cNvPr>
          <p:cNvSpPr txBox="1"/>
          <p:nvPr/>
        </p:nvSpPr>
        <p:spPr>
          <a:xfrm>
            <a:off x="8472616" y="3748494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0</a:t>
            </a:r>
            <a:endParaRPr lang="de-DE" b="0" dirty="0"/>
          </a:p>
        </p:txBody>
      </p: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F99D2831-C6AA-4271-BFA7-58628BFE9339}"/>
              </a:ext>
            </a:extLst>
          </p:cNvPr>
          <p:cNvCxnSpPr>
            <a:cxnSpLocks/>
            <a:stCxn id="6" idx="0"/>
            <a:endCxn id="8" idx="2"/>
          </p:cNvCxnSpPr>
          <p:nvPr/>
        </p:nvCxnSpPr>
        <p:spPr>
          <a:xfrm flipV="1">
            <a:off x="8615185" y="4725313"/>
            <a:ext cx="217068" cy="1162506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Gerader Verbinder 54">
            <a:extLst>
              <a:ext uri="{FF2B5EF4-FFF2-40B4-BE49-F238E27FC236}">
                <a16:creationId xmlns:a16="http://schemas.microsoft.com/office/drawing/2014/main" id="{902A0956-F173-48F1-BA62-2AA535E5B563}"/>
              </a:ext>
            </a:extLst>
          </p:cNvPr>
          <p:cNvCxnSpPr>
            <a:cxnSpLocks/>
            <a:stCxn id="7" idx="0"/>
            <a:endCxn id="34" idx="2"/>
          </p:cNvCxnSpPr>
          <p:nvPr/>
        </p:nvCxnSpPr>
        <p:spPr>
          <a:xfrm flipV="1">
            <a:off x="7804641" y="3715760"/>
            <a:ext cx="366893" cy="1192433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Gerader Verbinder 57">
            <a:extLst>
              <a:ext uri="{FF2B5EF4-FFF2-40B4-BE49-F238E27FC236}">
                <a16:creationId xmlns:a16="http://schemas.microsoft.com/office/drawing/2014/main" id="{16E8D0B5-D768-466F-9D7A-C8AE7A85A014}"/>
              </a:ext>
            </a:extLst>
          </p:cNvPr>
          <p:cNvCxnSpPr>
            <a:cxnSpLocks/>
            <a:stCxn id="9" idx="0"/>
            <a:endCxn id="10" idx="2"/>
          </p:cNvCxnSpPr>
          <p:nvPr/>
        </p:nvCxnSpPr>
        <p:spPr>
          <a:xfrm flipV="1">
            <a:off x="9618424" y="4063970"/>
            <a:ext cx="168542" cy="1019929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Gerader Verbinder 60">
            <a:extLst>
              <a:ext uri="{FF2B5EF4-FFF2-40B4-BE49-F238E27FC236}">
                <a16:creationId xmlns:a16="http://schemas.microsoft.com/office/drawing/2014/main" id="{EC3C1545-6FBF-442C-A0D2-0A8864246338}"/>
              </a:ext>
            </a:extLst>
          </p:cNvPr>
          <p:cNvCxnSpPr>
            <a:cxnSpLocks/>
            <a:stCxn id="8" idx="0"/>
            <a:endCxn id="34" idx="2"/>
          </p:cNvCxnSpPr>
          <p:nvPr/>
        </p:nvCxnSpPr>
        <p:spPr>
          <a:xfrm flipH="1" flipV="1">
            <a:off x="8171534" y="3715760"/>
            <a:ext cx="660719" cy="643793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Gerader Verbinder 63">
            <a:extLst>
              <a:ext uri="{FF2B5EF4-FFF2-40B4-BE49-F238E27FC236}">
                <a16:creationId xmlns:a16="http://schemas.microsoft.com/office/drawing/2014/main" id="{B177F952-24F8-4071-92DD-559DB514D573}"/>
              </a:ext>
            </a:extLst>
          </p:cNvPr>
          <p:cNvCxnSpPr>
            <a:cxnSpLocks/>
            <a:stCxn id="34" idx="0"/>
            <a:endCxn id="71" idx="2"/>
          </p:cNvCxnSpPr>
          <p:nvPr/>
        </p:nvCxnSpPr>
        <p:spPr>
          <a:xfrm flipV="1">
            <a:off x="8171534" y="1997045"/>
            <a:ext cx="239867" cy="1352955"/>
          </a:xfrm>
          <a:prstGeom prst="line">
            <a:avLst/>
          </a:prstGeom>
          <a:ln w="38100">
            <a:solidFill>
              <a:schemeClr val="tx1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Gerader Verbinder 66">
            <a:extLst>
              <a:ext uri="{FF2B5EF4-FFF2-40B4-BE49-F238E27FC236}">
                <a16:creationId xmlns:a16="http://schemas.microsoft.com/office/drawing/2014/main" id="{3C67267A-1AAB-4766-99ED-ECBD2BABE09E}"/>
              </a:ext>
            </a:extLst>
          </p:cNvPr>
          <p:cNvCxnSpPr>
            <a:cxnSpLocks/>
            <a:stCxn id="10" idx="0"/>
            <a:endCxn id="11" idx="2"/>
          </p:cNvCxnSpPr>
          <p:nvPr/>
        </p:nvCxnSpPr>
        <p:spPr>
          <a:xfrm flipH="1" flipV="1">
            <a:off x="9211076" y="3044041"/>
            <a:ext cx="575890" cy="654169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Gerader Verbinder 74">
            <a:extLst>
              <a:ext uri="{FF2B5EF4-FFF2-40B4-BE49-F238E27FC236}">
                <a16:creationId xmlns:a16="http://schemas.microsoft.com/office/drawing/2014/main" id="{75DE6A88-7DAC-45BE-9E4A-88159AA4C3E5}"/>
              </a:ext>
            </a:extLst>
          </p:cNvPr>
          <p:cNvCxnSpPr>
            <a:cxnSpLocks/>
            <a:stCxn id="11" idx="0"/>
            <a:endCxn id="71" idx="2"/>
          </p:cNvCxnSpPr>
          <p:nvPr/>
        </p:nvCxnSpPr>
        <p:spPr>
          <a:xfrm flipH="1" flipV="1">
            <a:off x="8411401" y="1997045"/>
            <a:ext cx="799675" cy="681236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7" name="Textfeld 86">
            <a:extLst>
              <a:ext uri="{FF2B5EF4-FFF2-40B4-BE49-F238E27FC236}">
                <a16:creationId xmlns:a16="http://schemas.microsoft.com/office/drawing/2014/main" id="{AAB5C5B0-45B5-4FBD-B935-6AACC55D2D5F}"/>
              </a:ext>
            </a:extLst>
          </p:cNvPr>
          <p:cNvSpPr txBox="1"/>
          <p:nvPr/>
        </p:nvSpPr>
        <p:spPr>
          <a:xfrm>
            <a:off x="9518235" y="3106864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/>
              <a:t>3</a:t>
            </a: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468896F7-1F48-427D-AF90-2D1142944529}"/>
              </a:ext>
            </a:extLst>
          </p:cNvPr>
          <p:cNvCxnSpPr>
            <a:cxnSpLocks/>
            <a:stCxn id="6" idx="0"/>
            <a:endCxn id="9" idx="2"/>
          </p:cNvCxnSpPr>
          <p:nvPr/>
        </p:nvCxnSpPr>
        <p:spPr>
          <a:xfrm flipV="1">
            <a:off x="8615185" y="5449659"/>
            <a:ext cx="1003239" cy="438160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1" name="Textfeld 90">
            <a:extLst>
              <a:ext uri="{FF2B5EF4-FFF2-40B4-BE49-F238E27FC236}">
                <a16:creationId xmlns:a16="http://schemas.microsoft.com/office/drawing/2014/main" id="{3C4A0B18-BEE7-4C51-8288-A34879599E9F}"/>
              </a:ext>
            </a:extLst>
          </p:cNvPr>
          <p:cNvSpPr txBox="1"/>
          <p:nvPr/>
        </p:nvSpPr>
        <p:spPr>
          <a:xfrm>
            <a:off x="9053676" y="5630753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</a:t>
            </a:r>
            <a:endParaRPr lang="de-DE" b="0" dirty="0"/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40247C2D-37E4-4D31-9878-F8F208F74213}"/>
              </a:ext>
            </a:extLst>
          </p:cNvPr>
          <p:cNvSpPr/>
          <p:nvPr/>
        </p:nvSpPr>
        <p:spPr>
          <a:xfrm>
            <a:off x="8358282" y="5887819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V1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823D64D8-EA6A-4F30-BB05-14D6113CD3CE}"/>
              </a:ext>
            </a:extLst>
          </p:cNvPr>
          <p:cNvSpPr/>
          <p:nvPr/>
        </p:nvSpPr>
        <p:spPr>
          <a:xfrm>
            <a:off x="7547738" y="4908193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V2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7E8C2DAE-DE1F-47F8-B848-33A39F5358DC}"/>
              </a:ext>
            </a:extLst>
          </p:cNvPr>
          <p:cNvSpPr/>
          <p:nvPr/>
        </p:nvSpPr>
        <p:spPr>
          <a:xfrm>
            <a:off x="8575350" y="4359553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V3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56394733-6C36-4E1B-9A3C-8514E4471FB8}"/>
              </a:ext>
            </a:extLst>
          </p:cNvPr>
          <p:cNvSpPr/>
          <p:nvPr/>
        </p:nvSpPr>
        <p:spPr>
          <a:xfrm>
            <a:off x="9361521" y="5083899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V4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C22638EB-6090-4B1C-AB62-548149459648}"/>
              </a:ext>
            </a:extLst>
          </p:cNvPr>
          <p:cNvSpPr/>
          <p:nvPr/>
        </p:nvSpPr>
        <p:spPr>
          <a:xfrm>
            <a:off x="9530063" y="3698210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V6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4A075DF9-73B5-4AED-B36B-A2151F0E1BBE}"/>
              </a:ext>
            </a:extLst>
          </p:cNvPr>
          <p:cNvSpPr/>
          <p:nvPr/>
        </p:nvSpPr>
        <p:spPr>
          <a:xfrm>
            <a:off x="8954173" y="2678281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V7</a:t>
            </a:r>
          </a:p>
        </p:txBody>
      </p:sp>
      <p:sp>
        <p:nvSpPr>
          <p:cNvPr id="34" name="Rechteck: abgerundete Ecken 33">
            <a:extLst>
              <a:ext uri="{FF2B5EF4-FFF2-40B4-BE49-F238E27FC236}">
                <a16:creationId xmlns:a16="http://schemas.microsoft.com/office/drawing/2014/main" id="{E7C7D0F1-3FE9-44AD-974D-220B7032A8D1}"/>
              </a:ext>
            </a:extLst>
          </p:cNvPr>
          <p:cNvSpPr/>
          <p:nvPr/>
        </p:nvSpPr>
        <p:spPr>
          <a:xfrm>
            <a:off x="7914631" y="3350000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V5</a:t>
            </a:r>
          </a:p>
        </p:txBody>
      </p:sp>
      <p:sp>
        <p:nvSpPr>
          <p:cNvPr id="71" name="Rechteck: abgerundete Ecken 70">
            <a:extLst>
              <a:ext uri="{FF2B5EF4-FFF2-40B4-BE49-F238E27FC236}">
                <a16:creationId xmlns:a16="http://schemas.microsoft.com/office/drawing/2014/main" id="{27314844-048C-4B39-B934-99E88312CC18}"/>
              </a:ext>
            </a:extLst>
          </p:cNvPr>
          <p:cNvSpPr/>
          <p:nvPr/>
        </p:nvSpPr>
        <p:spPr>
          <a:xfrm>
            <a:off x="8154498" y="1631285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V8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AC6CC28-32F9-4D58-BB48-47078739319E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77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5641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9CC91107-7A6B-47E8-A89F-BC8DEF81DBD9}"/>
              </a:ext>
            </a:extLst>
          </p:cNvPr>
          <p:cNvCxnSpPr>
            <a:cxnSpLocks/>
            <a:stCxn id="6" idx="0"/>
            <a:endCxn id="7" idx="2"/>
          </p:cNvCxnSpPr>
          <p:nvPr/>
        </p:nvCxnSpPr>
        <p:spPr>
          <a:xfrm flipH="1" flipV="1">
            <a:off x="7804641" y="5273953"/>
            <a:ext cx="810544" cy="613866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en-US" dirty="0" err="1"/>
              <a:t>Lagenzuordnung</a:t>
            </a:r>
            <a:r>
              <a:rPr lang="en-US" dirty="0"/>
              <a:t>	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A04DC6B-4ACA-43F6-8247-A798CEAB1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60999" cy="4351338"/>
          </a:xfrm>
        </p:spPr>
        <p:txBody>
          <a:bodyPr>
            <a:normAutofit/>
          </a:bodyPr>
          <a:lstStyle/>
          <a:p>
            <a:r>
              <a:rPr lang="de-DE" dirty="0"/>
              <a:t>Nach </a:t>
            </a:r>
            <a:r>
              <a:rPr lang="de-DE" dirty="0" err="1"/>
              <a:t>Gansner</a:t>
            </a:r>
            <a:r>
              <a:rPr lang="de-DE" dirty="0"/>
              <a:t> et. al</a:t>
            </a:r>
          </a:p>
          <a:p>
            <a:r>
              <a:rPr lang="de-DE" dirty="0"/>
              <a:t>Network Simplex Algorithmus</a:t>
            </a:r>
          </a:p>
          <a:p>
            <a:pPr lvl="1"/>
            <a:r>
              <a:rPr lang="de-DE" dirty="0"/>
              <a:t>Spannbaum</a:t>
            </a:r>
          </a:p>
          <a:p>
            <a:pPr lvl="1"/>
            <a:r>
              <a:rPr lang="de-DE" dirty="0"/>
              <a:t>Schnittwerte der Kanten berechnen</a:t>
            </a:r>
          </a:p>
          <a:p>
            <a:pPr lvl="1"/>
            <a:r>
              <a:rPr lang="de-DE" b="1" dirty="0"/>
              <a:t>Kanten mit negativem Schnittwert ersetzen</a:t>
            </a:r>
          </a:p>
          <a:p>
            <a:pPr lvl="1"/>
            <a:r>
              <a:rPr lang="de-DE" dirty="0"/>
              <a:t>Terminierung wenn keine negativen Schnittwerte vorhanden sind</a:t>
            </a:r>
          </a:p>
          <a:p>
            <a:pPr lvl="1"/>
            <a:r>
              <a:rPr lang="de-DE" dirty="0"/>
              <a:t>Einteilung der Knoten in Lagen entlang der Baumkanten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6948E43-6F73-428B-9D8C-A75CCB6877E5}"/>
              </a:ext>
            </a:extLst>
          </p:cNvPr>
          <p:cNvSpPr txBox="1"/>
          <p:nvPr/>
        </p:nvSpPr>
        <p:spPr>
          <a:xfrm>
            <a:off x="7655155" y="4171315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0</a:t>
            </a:r>
            <a:endParaRPr lang="de-DE" b="0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5FB0DE84-4867-4960-B759-E4A1BCEE3A3E}"/>
              </a:ext>
            </a:extLst>
          </p:cNvPr>
          <p:cNvSpPr txBox="1"/>
          <p:nvPr/>
        </p:nvSpPr>
        <p:spPr>
          <a:xfrm>
            <a:off x="8811238" y="2056448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/>
              <a:t>3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AEAB3951-2A1E-4B3B-B81B-6AB6CFF682D8}"/>
              </a:ext>
            </a:extLst>
          </p:cNvPr>
          <p:cNvSpPr txBox="1"/>
          <p:nvPr/>
        </p:nvSpPr>
        <p:spPr>
          <a:xfrm>
            <a:off x="9673747" y="4429730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</a:t>
            </a:r>
            <a:endParaRPr lang="de-DE" b="0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C4817A0A-8087-45DC-8925-FB7FFB1D7425}"/>
              </a:ext>
            </a:extLst>
          </p:cNvPr>
          <p:cNvSpPr txBox="1"/>
          <p:nvPr/>
        </p:nvSpPr>
        <p:spPr>
          <a:xfrm>
            <a:off x="7914632" y="2446917"/>
            <a:ext cx="414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/>
              <a:t>-1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184F2B8B-7F3F-4DDA-BD16-98200CEF783D}"/>
              </a:ext>
            </a:extLst>
          </p:cNvPr>
          <p:cNvSpPr txBox="1"/>
          <p:nvPr/>
        </p:nvSpPr>
        <p:spPr>
          <a:xfrm>
            <a:off x="8472616" y="3748494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0</a:t>
            </a:r>
            <a:endParaRPr lang="de-DE" b="0" dirty="0"/>
          </a:p>
        </p:txBody>
      </p: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F99D2831-C6AA-4271-BFA7-58628BFE9339}"/>
              </a:ext>
            </a:extLst>
          </p:cNvPr>
          <p:cNvCxnSpPr>
            <a:cxnSpLocks/>
            <a:stCxn id="6" idx="0"/>
            <a:endCxn id="8" idx="2"/>
          </p:cNvCxnSpPr>
          <p:nvPr/>
        </p:nvCxnSpPr>
        <p:spPr>
          <a:xfrm flipV="1">
            <a:off x="8615185" y="4725313"/>
            <a:ext cx="217068" cy="1162506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Gerader Verbinder 54">
            <a:extLst>
              <a:ext uri="{FF2B5EF4-FFF2-40B4-BE49-F238E27FC236}">
                <a16:creationId xmlns:a16="http://schemas.microsoft.com/office/drawing/2014/main" id="{902A0956-F173-48F1-BA62-2AA535E5B563}"/>
              </a:ext>
            </a:extLst>
          </p:cNvPr>
          <p:cNvCxnSpPr>
            <a:cxnSpLocks/>
            <a:stCxn id="7" idx="0"/>
            <a:endCxn id="34" idx="2"/>
          </p:cNvCxnSpPr>
          <p:nvPr/>
        </p:nvCxnSpPr>
        <p:spPr>
          <a:xfrm flipV="1">
            <a:off x="7804641" y="3715760"/>
            <a:ext cx="366893" cy="1192433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Gerader Verbinder 57">
            <a:extLst>
              <a:ext uri="{FF2B5EF4-FFF2-40B4-BE49-F238E27FC236}">
                <a16:creationId xmlns:a16="http://schemas.microsoft.com/office/drawing/2014/main" id="{16E8D0B5-D768-466F-9D7A-C8AE7A85A014}"/>
              </a:ext>
            </a:extLst>
          </p:cNvPr>
          <p:cNvCxnSpPr>
            <a:cxnSpLocks/>
            <a:stCxn id="9" idx="0"/>
            <a:endCxn id="10" idx="2"/>
          </p:cNvCxnSpPr>
          <p:nvPr/>
        </p:nvCxnSpPr>
        <p:spPr>
          <a:xfrm flipV="1">
            <a:off x="9618424" y="4063970"/>
            <a:ext cx="168542" cy="1019929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Gerader Verbinder 60">
            <a:extLst>
              <a:ext uri="{FF2B5EF4-FFF2-40B4-BE49-F238E27FC236}">
                <a16:creationId xmlns:a16="http://schemas.microsoft.com/office/drawing/2014/main" id="{EC3C1545-6FBF-442C-A0D2-0A8864246338}"/>
              </a:ext>
            </a:extLst>
          </p:cNvPr>
          <p:cNvCxnSpPr>
            <a:cxnSpLocks/>
            <a:stCxn id="8" idx="0"/>
            <a:endCxn id="34" idx="2"/>
          </p:cNvCxnSpPr>
          <p:nvPr/>
        </p:nvCxnSpPr>
        <p:spPr>
          <a:xfrm flipH="1" flipV="1">
            <a:off x="8171534" y="3715760"/>
            <a:ext cx="660719" cy="643793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Gerader Verbinder 63">
            <a:extLst>
              <a:ext uri="{FF2B5EF4-FFF2-40B4-BE49-F238E27FC236}">
                <a16:creationId xmlns:a16="http://schemas.microsoft.com/office/drawing/2014/main" id="{B177F952-24F8-4071-92DD-559DB514D573}"/>
              </a:ext>
            </a:extLst>
          </p:cNvPr>
          <p:cNvCxnSpPr>
            <a:cxnSpLocks/>
            <a:stCxn id="34" idx="0"/>
            <a:endCxn id="71" idx="2"/>
          </p:cNvCxnSpPr>
          <p:nvPr/>
        </p:nvCxnSpPr>
        <p:spPr>
          <a:xfrm flipV="1">
            <a:off x="8171534" y="1997045"/>
            <a:ext cx="239867" cy="1352955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Gerader Verbinder 66">
            <a:extLst>
              <a:ext uri="{FF2B5EF4-FFF2-40B4-BE49-F238E27FC236}">
                <a16:creationId xmlns:a16="http://schemas.microsoft.com/office/drawing/2014/main" id="{3C67267A-1AAB-4766-99ED-ECBD2BABE09E}"/>
              </a:ext>
            </a:extLst>
          </p:cNvPr>
          <p:cNvCxnSpPr>
            <a:cxnSpLocks/>
            <a:stCxn id="10" idx="0"/>
            <a:endCxn id="11" idx="2"/>
          </p:cNvCxnSpPr>
          <p:nvPr/>
        </p:nvCxnSpPr>
        <p:spPr>
          <a:xfrm flipH="1" flipV="1">
            <a:off x="9211076" y="3044041"/>
            <a:ext cx="575890" cy="654169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Gerader Verbinder 74">
            <a:extLst>
              <a:ext uri="{FF2B5EF4-FFF2-40B4-BE49-F238E27FC236}">
                <a16:creationId xmlns:a16="http://schemas.microsoft.com/office/drawing/2014/main" id="{75DE6A88-7DAC-45BE-9E4A-88159AA4C3E5}"/>
              </a:ext>
            </a:extLst>
          </p:cNvPr>
          <p:cNvCxnSpPr>
            <a:cxnSpLocks/>
            <a:stCxn id="11" idx="0"/>
            <a:endCxn id="71" idx="2"/>
          </p:cNvCxnSpPr>
          <p:nvPr/>
        </p:nvCxnSpPr>
        <p:spPr>
          <a:xfrm flipH="1" flipV="1">
            <a:off x="8411401" y="1997045"/>
            <a:ext cx="799675" cy="681236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7" name="Textfeld 86">
            <a:extLst>
              <a:ext uri="{FF2B5EF4-FFF2-40B4-BE49-F238E27FC236}">
                <a16:creationId xmlns:a16="http://schemas.microsoft.com/office/drawing/2014/main" id="{AAB5C5B0-45B5-4FBD-B935-6AACC55D2D5F}"/>
              </a:ext>
            </a:extLst>
          </p:cNvPr>
          <p:cNvSpPr txBox="1"/>
          <p:nvPr/>
        </p:nvSpPr>
        <p:spPr>
          <a:xfrm>
            <a:off x="9518235" y="3106864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/>
              <a:t>3</a:t>
            </a: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468896F7-1F48-427D-AF90-2D1142944529}"/>
              </a:ext>
            </a:extLst>
          </p:cNvPr>
          <p:cNvCxnSpPr>
            <a:cxnSpLocks/>
            <a:stCxn id="6" idx="0"/>
            <a:endCxn id="9" idx="2"/>
          </p:cNvCxnSpPr>
          <p:nvPr/>
        </p:nvCxnSpPr>
        <p:spPr>
          <a:xfrm flipV="1">
            <a:off x="8615185" y="5449659"/>
            <a:ext cx="1003239" cy="438160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1" name="Textfeld 90">
            <a:extLst>
              <a:ext uri="{FF2B5EF4-FFF2-40B4-BE49-F238E27FC236}">
                <a16:creationId xmlns:a16="http://schemas.microsoft.com/office/drawing/2014/main" id="{3C4A0B18-BEE7-4C51-8288-A34879599E9F}"/>
              </a:ext>
            </a:extLst>
          </p:cNvPr>
          <p:cNvSpPr txBox="1"/>
          <p:nvPr/>
        </p:nvSpPr>
        <p:spPr>
          <a:xfrm>
            <a:off x="9053676" y="5630753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</a:t>
            </a:r>
            <a:endParaRPr lang="de-DE" b="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B3CCFFF-6FA6-4964-B2D4-C5396692B0A6}"/>
              </a:ext>
            </a:extLst>
          </p:cNvPr>
          <p:cNvSpPr txBox="1"/>
          <p:nvPr/>
        </p:nvSpPr>
        <p:spPr>
          <a:xfrm>
            <a:off x="7895114" y="5446087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/>
              <a:t>1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4712C12-B34F-4794-BFEB-9D7893E6D869}"/>
              </a:ext>
            </a:extLst>
          </p:cNvPr>
          <p:cNvSpPr txBox="1"/>
          <p:nvPr/>
        </p:nvSpPr>
        <p:spPr>
          <a:xfrm>
            <a:off x="8460845" y="4999774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/>
              <a:t>1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40247C2D-37E4-4D31-9878-F8F208F74213}"/>
              </a:ext>
            </a:extLst>
          </p:cNvPr>
          <p:cNvSpPr/>
          <p:nvPr/>
        </p:nvSpPr>
        <p:spPr>
          <a:xfrm>
            <a:off x="8358282" y="5887819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V1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823D64D8-EA6A-4F30-BB05-14D6113CD3CE}"/>
              </a:ext>
            </a:extLst>
          </p:cNvPr>
          <p:cNvSpPr/>
          <p:nvPr/>
        </p:nvSpPr>
        <p:spPr>
          <a:xfrm>
            <a:off x="7547738" y="4908193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V2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7E8C2DAE-DE1F-47F8-B848-33A39F5358DC}"/>
              </a:ext>
            </a:extLst>
          </p:cNvPr>
          <p:cNvSpPr/>
          <p:nvPr/>
        </p:nvSpPr>
        <p:spPr>
          <a:xfrm>
            <a:off x="8575350" y="4359553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V3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56394733-6C36-4E1B-9A3C-8514E4471FB8}"/>
              </a:ext>
            </a:extLst>
          </p:cNvPr>
          <p:cNvSpPr/>
          <p:nvPr/>
        </p:nvSpPr>
        <p:spPr>
          <a:xfrm>
            <a:off x="9361521" y="5083899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V4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C22638EB-6090-4B1C-AB62-548149459648}"/>
              </a:ext>
            </a:extLst>
          </p:cNvPr>
          <p:cNvSpPr/>
          <p:nvPr/>
        </p:nvSpPr>
        <p:spPr>
          <a:xfrm>
            <a:off x="9530063" y="3698210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V6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4A075DF9-73B5-4AED-B36B-A2151F0E1BBE}"/>
              </a:ext>
            </a:extLst>
          </p:cNvPr>
          <p:cNvSpPr/>
          <p:nvPr/>
        </p:nvSpPr>
        <p:spPr>
          <a:xfrm>
            <a:off x="8954173" y="2678281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V7</a:t>
            </a:r>
          </a:p>
        </p:txBody>
      </p:sp>
      <p:sp>
        <p:nvSpPr>
          <p:cNvPr id="34" name="Rechteck: abgerundete Ecken 33">
            <a:extLst>
              <a:ext uri="{FF2B5EF4-FFF2-40B4-BE49-F238E27FC236}">
                <a16:creationId xmlns:a16="http://schemas.microsoft.com/office/drawing/2014/main" id="{E7C7D0F1-3FE9-44AD-974D-220B7032A8D1}"/>
              </a:ext>
            </a:extLst>
          </p:cNvPr>
          <p:cNvSpPr/>
          <p:nvPr/>
        </p:nvSpPr>
        <p:spPr>
          <a:xfrm>
            <a:off x="7914631" y="3350000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V5</a:t>
            </a:r>
          </a:p>
        </p:txBody>
      </p:sp>
      <p:sp>
        <p:nvSpPr>
          <p:cNvPr id="71" name="Rechteck: abgerundete Ecken 70">
            <a:extLst>
              <a:ext uri="{FF2B5EF4-FFF2-40B4-BE49-F238E27FC236}">
                <a16:creationId xmlns:a16="http://schemas.microsoft.com/office/drawing/2014/main" id="{27314844-048C-4B39-B934-99E88312CC18}"/>
              </a:ext>
            </a:extLst>
          </p:cNvPr>
          <p:cNvSpPr/>
          <p:nvPr/>
        </p:nvSpPr>
        <p:spPr>
          <a:xfrm>
            <a:off x="8154498" y="1631285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V8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646E1F4-C124-49B0-99CE-86CC76D6C234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78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6529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9CC91107-7A6B-47E8-A89F-BC8DEF81DBD9}"/>
              </a:ext>
            </a:extLst>
          </p:cNvPr>
          <p:cNvCxnSpPr>
            <a:cxnSpLocks/>
            <a:stCxn id="6" idx="0"/>
            <a:endCxn id="7" idx="2"/>
          </p:cNvCxnSpPr>
          <p:nvPr/>
        </p:nvCxnSpPr>
        <p:spPr>
          <a:xfrm flipH="1" flipV="1">
            <a:off x="7804641" y="5273953"/>
            <a:ext cx="810544" cy="613866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en-US" dirty="0" err="1"/>
              <a:t>Lagenzuordnung</a:t>
            </a:r>
            <a:r>
              <a:rPr lang="en-US" dirty="0"/>
              <a:t>	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A04DC6B-4ACA-43F6-8247-A798CEAB1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60999" cy="4351338"/>
          </a:xfrm>
        </p:spPr>
        <p:txBody>
          <a:bodyPr>
            <a:normAutofit/>
          </a:bodyPr>
          <a:lstStyle/>
          <a:p>
            <a:r>
              <a:rPr lang="de-DE" dirty="0"/>
              <a:t>Nach </a:t>
            </a:r>
            <a:r>
              <a:rPr lang="de-DE" dirty="0" err="1"/>
              <a:t>Gansner</a:t>
            </a:r>
            <a:r>
              <a:rPr lang="de-DE" dirty="0"/>
              <a:t> et. al</a:t>
            </a:r>
          </a:p>
          <a:p>
            <a:r>
              <a:rPr lang="de-DE" dirty="0"/>
              <a:t>Network Simplex Algorithmus</a:t>
            </a:r>
          </a:p>
          <a:p>
            <a:pPr lvl="1"/>
            <a:r>
              <a:rPr lang="de-DE" dirty="0"/>
              <a:t>Spannbaum</a:t>
            </a:r>
          </a:p>
          <a:p>
            <a:pPr lvl="1"/>
            <a:r>
              <a:rPr lang="de-DE" dirty="0"/>
              <a:t>Schnittwerte der Kanten berechnen</a:t>
            </a:r>
          </a:p>
          <a:p>
            <a:pPr lvl="1"/>
            <a:r>
              <a:rPr lang="de-DE" dirty="0"/>
              <a:t>Kanten mit negativem Schnittwert ersetzen</a:t>
            </a:r>
          </a:p>
          <a:p>
            <a:pPr lvl="1"/>
            <a:r>
              <a:rPr lang="de-DE" b="1" dirty="0"/>
              <a:t>Terminierung wenn keine negativen Schnittwerte vorhanden sind</a:t>
            </a:r>
          </a:p>
          <a:p>
            <a:pPr lvl="1"/>
            <a:r>
              <a:rPr lang="de-DE" dirty="0"/>
              <a:t>Einteilung der Knoten in Lagen entlang der Baumkanten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6948E43-6F73-428B-9D8C-A75CCB6877E5}"/>
              </a:ext>
            </a:extLst>
          </p:cNvPr>
          <p:cNvSpPr txBox="1"/>
          <p:nvPr/>
        </p:nvSpPr>
        <p:spPr>
          <a:xfrm>
            <a:off x="7655155" y="4171315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0</a:t>
            </a:r>
            <a:endParaRPr lang="de-DE" b="0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5FB0DE84-4867-4960-B759-E4A1BCEE3A3E}"/>
              </a:ext>
            </a:extLst>
          </p:cNvPr>
          <p:cNvSpPr txBox="1"/>
          <p:nvPr/>
        </p:nvSpPr>
        <p:spPr>
          <a:xfrm>
            <a:off x="8811238" y="2056448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</a:t>
            </a:r>
            <a:endParaRPr lang="de-DE" b="0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AEAB3951-2A1E-4B3B-B81B-6AB6CFF682D8}"/>
              </a:ext>
            </a:extLst>
          </p:cNvPr>
          <p:cNvSpPr txBox="1"/>
          <p:nvPr/>
        </p:nvSpPr>
        <p:spPr>
          <a:xfrm>
            <a:off x="9673747" y="4429730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/>
              <a:t>2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184F2B8B-7F3F-4DDA-BD16-98200CEF783D}"/>
              </a:ext>
            </a:extLst>
          </p:cNvPr>
          <p:cNvSpPr txBox="1"/>
          <p:nvPr/>
        </p:nvSpPr>
        <p:spPr>
          <a:xfrm>
            <a:off x="8472616" y="3748494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/>
              <a:t>1</a:t>
            </a:r>
          </a:p>
        </p:txBody>
      </p: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F99D2831-C6AA-4271-BFA7-58628BFE9339}"/>
              </a:ext>
            </a:extLst>
          </p:cNvPr>
          <p:cNvCxnSpPr>
            <a:cxnSpLocks/>
            <a:stCxn id="6" idx="0"/>
            <a:endCxn id="8" idx="2"/>
          </p:cNvCxnSpPr>
          <p:nvPr/>
        </p:nvCxnSpPr>
        <p:spPr>
          <a:xfrm flipV="1">
            <a:off x="8615185" y="4725313"/>
            <a:ext cx="217068" cy="1162506"/>
          </a:xfrm>
          <a:prstGeom prst="line">
            <a:avLst/>
          </a:prstGeom>
          <a:ln w="38100">
            <a:solidFill>
              <a:schemeClr val="tx1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Gerader Verbinder 54">
            <a:extLst>
              <a:ext uri="{FF2B5EF4-FFF2-40B4-BE49-F238E27FC236}">
                <a16:creationId xmlns:a16="http://schemas.microsoft.com/office/drawing/2014/main" id="{902A0956-F173-48F1-BA62-2AA535E5B563}"/>
              </a:ext>
            </a:extLst>
          </p:cNvPr>
          <p:cNvCxnSpPr>
            <a:cxnSpLocks/>
            <a:stCxn id="7" idx="0"/>
            <a:endCxn id="34" idx="2"/>
          </p:cNvCxnSpPr>
          <p:nvPr/>
        </p:nvCxnSpPr>
        <p:spPr>
          <a:xfrm flipV="1">
            <a:off x="7804641" y="3715760"/>
            <a:ext cx="366893" cy="1192433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Gerader Verbinder 57">
            <a:extLst>
              <a:ext uri="{FF2B5EF4-FFF2-40B4-BE49-F238E27FC236}">
                <a16:creationId xmlns:a16="http://schemas.microsoft.com/office/drawing/2014/main" id="{16E8D0B5-D768-466F-9D7A-C8AE7A85A014}"/>
              </a:ext>
            </a:extLst>
          </p:cNvPr>
          <p:cNvCxnSpPr>
            <a:cxnSpLocks/>
            <a:stCxn id="9" idx="0"/>
            <a:endCxn id="10" idx="2"/>
          </p:cNvCxnSpPr>
          <p:nvPr/>
        </p:nvCxnSpPr>
        <p:spPr>
          <a:xfrm flipV="1">
            <a:off x="9618424" y="4063970"/>
            <a:ext cx="168542" cy="1019929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Gerader Verbinder 60">
            <a:extLst>
              <a:ext uri="{FF2B5EF4-FFF2-40B4-BE49-F238E27FC236}">
                <a16:creationId xmlns:a16="http://schemas.microsoft.com/office/drawing/2014/main" id="{EC3C1545-6FBF-442C-A0D2-0A8864246338}"/>
              </a:ext>
            </a:extLst>
          </p:cNvPr>
          <p:cNvCxnSpPr>
            <a:cxnSpLocks/>
            <a:stCxn id="8" idx="0"/>
            <a:endCxn id="34" idx="2"/>
          </p:cNvCxnSpPr>
          <p:nvPr/>
        </p:nvCxnSpPr>
        <p:spPr>
          <a:xfrm flipH="1" flipV="1">
            <a:off x="8171534" y="3715760"/>
            <a:ext cx="660719" cy="643793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Gerader Verbinder 63">
            <a:extLst>
              <a:ext uri="{FF2B5EF4-FFF2-40B4-BE49-F238E27FC236}">
                <a16:creationId xmlns:a16="http://schemas.microsoft.com/office/drawing/2014/main" id="{B177F952-24F8-4071-92DD-559DB514D573}"/>
              </a:ext>
            </a:extLst>
          </p:cNvPr>
          <p:cNvCxnSpPr>
            <a:cxnSpLocks/>
            <a:stCxn id="34" idx="0"/>
            <a:endCxn id="71" idx="2"/>
          </p:cNvCxnSpPr>
          <p:nvPr/>
        </p:nvCxnSpPr>
        <p:spPr>
          <a:xfrm flipV="1">
            <a:off x="8171534" y="1997045"/>
            <a:ext cx="239867" cy="1352955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Gerader Verbinder 66">
            <a:extLst>
              <a:ext uri="{FF2B5EF4-FFF2-40B4-BE49-F238E27FC236}">
                <a16:creationId xmlns:a16="http://schemas.microsoft.com/office/drawing/2014/main" id="{3C67267A-1AAB-4766-99ED-ECBD2BABE09E}"/>
              </a:ext>
            </a:extLst>
          </p:cNvPr>
          <p:cNvCxnSpPr>
            <a:cxnSpLocks/>
            <a:stCxn id="10" idx="0"/>
            <a:endCxn id="11" idx="2"/>
          </p:cNvCxnSpPr>
          <p:nvPr/>
        </p:nvCxnSpPr>
        <p:spPr>
          <a:xfrm flipH="1" flipV="1">
            <a:off x="9211076" y="3044041"/>
            <a:ext cx="575890" cy="654169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Gerader Verbinder 74">
            <a:extLst>
              <a:ext uri="{FF2B5EF4-FFF2-40B4-BE49-F238E27FC236}">
                <a16:creationId xmlns:a16="http://schemas.microsoft.com/office/drawing/2014/main" id="{75DE6A88-7DAC-45BE-9E4A-88159AA4C3E5}"/>
              </a:ext>
            </a:extLst>
          </p:cNvPr>
          <p:cNvCxnSpPr>
            <a:cxnSpLocks/>
            <a:stCxn id="11" idx="0"/>
            <a:endCxn id="71" idx="2"/>
          </p:cNvCxnSpPr>
          <p:nvPr/>
        </p:nvCxnSpPr>
        <p:spPr>
          <a:xfrm flipH="1" flipV="1">
            <a:off x="8411401" y="1997045"/>
            <a:ext cx="799675" cy="681236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7" name="Textfeld 86">
            <a:extLst>
              <a:ext uri="{FF2B5EF4-FFF2-40B4-BE49-F238E27FC236}">
                <a16:creationId xmlns:a16="http://schemas.microsoft.com/office/drawing/2014/main" id="{AAB5C5B0-45B5-4FBD-B935-6AACC55D2D5F}"/>
              </a:ext>
            </a:extLst>
          </p:cNvPr>
          <p:cNvSpPr txBox="1"/>
          <p:nvPr/>
        </p:nvSpPr>
        <p:spPr>
          <a:xfrm>
            <a:off x="9518235" y="3106864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</a:t>
            </a:r>
            <a:endParaRPr lang="de-DE" b="0" dirty="0"/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468896F7-1F48-427D-AF90-2D1142944529}"/>
              </a:ext>
            </a:extLst>
          </p:cNvPr>
          <p:cNvCxnSpPr>
            <a:cxnSpLocks/>
            <a:stCxn id="6" idx="0"/>
            <a:endCxn id="9" idx="2"/>
          </p:cNvCxnSpPr>
          <p:nvPr/>
        </p:nvCxnSpPr>
        <p:spPr>
          <a:xfrm flipV="1">
            <a:off x="8615185" y="5449659"/>
            <a:ext cx="1003239" cy="438160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1" name="Textfeld 90">
            <a:extLst>
              <a:ext uri="{FF2B5EF4-FFF2-40B4-BE49-F238E27FC236}">
                <a16:creationId xmlns:a16="http://schemas.microsoft.com/office/drawing/2014/main" id="{3C4A0B18-BEE7-4C51-8288-A34879599E9F}"/>
              </a:ext>
            </a:extLst>
          </p:cNvPr>
          <p:cNvSpPr txBox="1"/>
          <p:nvPr/>
        </p:nvSpPr>
        <p:spPr>
          <a:xfrm>
            <a:off x="9053676" y="5630753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/>
              <a:t>2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4712C12-B34F-4794-BFEB-9D7893E6D869}"/>
              </a:ext>
            </a:extLst>
          </p:cNvPr>
          <p:cNvSpPr txBox="1"/>
          <p:nvPr/>
        </p:nvSpPr>
        <p:spPr>
          <a:xfrm>
            <a:off x="8460845" y="4999774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/>
              <a:t>1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40247C2D-37E4-4D31-9878-F8F208F74213}"/>
              </a:ext>
            </a:extLst>
          </p:cNvPr>
          <p:cNvSpPr/>
          <p:nvPr/>
        </p:nvSpPr>
        <p:spPr>
          <a:xfrm>
            <a:off x="8358282" y="5887819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V1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823D64D8-EA6A-4F30-BB05-14D6113CD3CE}"/>
              </a:ext>
            </a:extLst>
          </p:cNvPr>
          <p:cNvSpPr/>
          <p:nvPr/>
        </p:nvSpPr>
        <p:spPr>
          <a:xfrm>
            <a:off x="7547738" y="4908193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V2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7E8C2DAE-DE1F-47F8-B848-33A39F5358DC}"/>
              </a:ext>
            </a:extLst>
          </p:cNvPr>
          <p:cNvSpPr/>
          <p:nvPr/>
        </p:nvSpPr>
        <p:spPr>
          <a:xfrm>
            <a:off x="8575350" y="4359553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V3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56394733-6C36-4E1B-9A3C-8514E4471FB8}"/>
              </a:ext>
            </a:extLst>
          </p:cNvPr>
          <p:cNvSpPr/>
          <p:nvPr/>
        </p:nvSpPr>
        <p:spPr>
          <a:xfrm>
            <a:off x="9361521" y="5083899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V4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C22638EB-6090-4B1C-AB62-548149459648}"/>
              </a:ext>
            </a:extLst>
          </p:cNvPr>
          <p:cNvSpPr/>
          <p:nvPr/>
        </p:nvSpPr>
        <p:spPr>
          <a:xfrm>
            <a:off x="9530063" y="3698210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V6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4A075DF9-73B5-4AED-B36B-A2151F0E1BBE}"/>
              </a:ext>
            </a:extLst>
          </p:cNvPr>
          <p:cNvSpPr/>
          <p:nvPr/>
        </p:nvSpPr>
        <p:spPr>
          <a:xfrm>
            <a:off x="8954173" y="2678281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V7</a:t>
            </a:r>
          </a:p>
        </p:txBody>
      </p:sp>
      <p:sp>
        <p:nvSpPr>
          <p:cNvPr id="34" name="Rechteck: abgerundete Ecken 33">
            <a:extLst>
              <a:ext uri="{FF2B5EF4-FFF2-40B4-BE49-F238E27FC236}">
                <a16:creationId xmlns:a16="http://schemas.microsoft.com/office/drawing/2014/main" id="{E7C7D0F1-3FE9-44AD-974D-220B7032A8D1}"/>
              </a:ext>
            </a:extLst>
          </p:cNvPr>
          <p:cNvSpPr/>
          <p:nvPr/>
        </p:nvSpPr>
        <p:spPr>
          <a:xfrm>
            <a:off x="7914631" y="3350000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V5</a:t>
            </a:r>
          </a:p>
        </p:txBody>
      </p:sp>
      <p:sp>
        <p:nvSpPr>
          <p:cNvPr id="71" name="Rechteck: abgerundete Ecken 70">
            <a:extLst>
              <a:ext uri="{FF2B5EF4-FFF2-40B4-BE49-F238E27FC236}">
                <a16:creationId xmlns:a16="http://schemas.microsoft.com/office/drawing/2014/main" id="{27314844-048C-4B39-B934-99E88312CC18}"/>
              </a:ext>
            </a:extLst>
          </p:cNvPr>
          <p:cNvSpPr/>
          <p:nvPr/>
        </p:nvSpPr>
        <p:spPr>
          <a:xfrm>
            <a:off x="8154498" y="1631285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V8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5C784DB-3FD8-4DD9-A957-7BF7E353AF90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79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30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26B38B28-AB81-4BD2-9576-10E402E9EFD4}"/>
              </a:ext>
            </a:extLst>
          </p:cNvPr>
          <p:cNvCxnSpPr>
            <a:cxnSpLocks/>
          </p:cNvCxnSpPr>
          <p:nvPr/>
        </p:nvCxnSpPr>
        <p:spPr>
          <a:xfrm flipH="1">
            <a:off x="6647977" y="3443500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r Verbinder 65">
            <a:extLst>
              <a:ext uri="{FF2B5EF4-FFF2-40B4-BE49-F238E27FC236}">
                <a16:creationId xmlns:a16="http://schemas.microsoft.com/office/drawing/2014/main" id="{6E8870FD-ABD6-4E1C-A378-D9A7B911D527}"/>
              </a:ext>
            </a:extLst>
          </p:cNvPr>
          <p:cNvCxnSpPr>
            <a:cxnSpLocks/>
          </p:cNvCxnSpPr>
          <p:nvPr/>
        </p:nvCxnSpPr>
        <p:spPr>
          <a:xfrm flipH="1">
            <a:off x="6647977" y="4457066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r Verbinder 66">
            <a:extLst>
              <a:ext uri="{FF2B5EF4-FFF2-40B4-BE49-F238E27FC236}">
                <a16:creationId xmlns:a16="http://schemas.microsoft.com/office/drawing/2014/main" id="{4FB999FA-5A2F-407A-A6CD-C2206858563D}"/>
              </a:ext>
            </a:extLst>
          </p:cNvPr>
          <p:cNvCxnSpPr>
            <a:cxnSpLocks/>
          </p:cNvCxnSpPr>
          <p:nvPr/>
        </p:nvCxnSpPr>
        <p:spPr>
          <a:xfrm flipH="1">
            <a:off x="6647977" y="1416368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r Verbinder 67">
            <a:extLst>
              <a:ext uri="{FF2B5EF4-FFF2-40B4-BE49-F238E27FC236}">
                <a16:creationId xmlns:a16="http://schemas.microsoft.com/office/drawing/2014/main" id="{AA731620-AC29-4277-B0FC-A05C76C94CE5}"/>
              </a:ext>
            </a:extLst>
          </p:cNvPr>
          <p:cNvCxnSpPr>
            <a:cxnSpLocks/>
          </p:cNvCxnSpPr>
          <p:nvPr/>
        </p:nvCxnSpPr>
        <p:spPr>
          <a:xfrm flipH="1">
            <a:off x="6647977" y="2429934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r Verbinder 68">
            <a:extLst>
              <a:ext uri="{FF2B5EF4-FFF2-40B4-BE49-F238E27FC236}">
                <a16:creationId xmlns:a16="http://schemas.microsoft.com/office/drawing/2014/main" id="{C7FA5700-89A0-480A-8F28-E9A8E58DAA86}"/>
              </a:ext>
            </a:extLst>
          </p:cNvPr>
          <p:cNvCxnSpPr>
            <a:cxnSpLocks/>
          </p:cNvCxnSpPr>
          <p:nvPr/>
        </p:nvCxnSpPr>
        <p:spPr>
          <a:xfrm flipH="1">
            <a:off x="6647977" y="5470631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Sugiyama</a:t>
            </a:r>
            <a:r>
              <a:rPr lang="de-DE" dirty="0"/>
              <a:t>-Algorithmus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55BCF8-BA60-4EBC-A2EA-95920B5FA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69129" cy="4351338"/>
          </a:xfrm>
        </p:spPr>
        <p:txBody>
          <a:bodyPr/>
          <a:lstStyle/>
          <a:p>
            <a:r>
              <a:rPr lang="de-DE" dirty="0"/>
              <a:t>1: Vorverarbeitung</a:t>
            </a:r>
          </a:p>
          <a:p>
            <a:pPr marL="457200" lvl="1" indent="0">
              <a:buNone/>
            </a:pPr>
            <a:r>
              <a:rPr lang="de-DE" dirty="0"/>
              <a:t>gerichtete Kreise auflösen</a:t>
            </a:r>
          </a:p>
          <a:p>
            <a:pPr marL="457200" lvl="1" indent="0">
              <a:buNone/>
            </a:pPr>
            <a:r>
              <a:rPr lang="de-DE" dirty="0"/>
              <a:t>Knoten in Lagen einteilen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FE48E41C-FBE2-4D02-B163-DF01D6078FB8}"/>
              </a:ext>
            </a:extLst>
          </p:cNvPr>
          <p:cNvCxnSpPr>
            <a:cxnSpLocks/>
            <a:stCxn id="33" idx="0"/>
            <a:endCxn id="41" idx="2"/>
          </p:cNvCxnSpPr>
          <p:nvPr/>
        </p:nvCxnSpPr>
        <p:spPr>
          <a:xfrm flipV="1">
            <a:off x="7835417" y="4643192"/>
            <a:ext cx="1284992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Gerader Verbinder 70">
            <a:extLst>
              <a:ext uri="{FF2B5EF4-FFF2-40B4-BE49-F238E27FC236}">
                <a16:creationId xmlns:a16="http://schemas.microsoft.com/office/drawing/2014/main" id="{8E98E63E-8224-4DBA-9445-774E3E2AB13C}"/>
              </a:ext>
            </a:extLst>
          </p:cNvPr>
          <p:cNvCxnSpPr>
            <a:cxnSpLocks/>
            <a:stCxn id="33" idx="0"/>
            <a:endCxn id="39" idx="2"/>
          </p:cNvCxnSpPr>
          <p:nvPr/>
        </p:nvCxnSpPr>
        <p:spPr>
          <a:xfrm flipV="1">
            <a:off x="7835417" y="4643192"/>
            <a:ext cx="2680715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Gerader Verbinder 73">
            <a:extLst>
              <a:ext uri="{FF2B5EF4-FFF2-40B4-BE49-F238E27FC236}">
                <a16:creationId xmlns:a16="http://schemas.microsoft.com/office/drawing/2014/main" id="{C0A86A29-4E56-4CFD-9626-9AAFFB365EF2}"/>
              </a:ext>
            </a:extLst>
          </p:cNvPr>
          <p:cNvCxnSpPr>
            <a:cxnSpLocks/>
            <a:stCxn id="41" idx="0"/>
            <a:endCxn id="35" idx="2"/>
          </p:cNvCxnSpPr>
          <p:nvPr/>
        </p:nvCxnSpPr>
        <p:spPr>
          <a:xfrm flipH="1" flipV="1">
            <a:off x="7413183" y="3628544"/>
            <a:ext cx="1707226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Gerader Verbinder 76">
            <a:extLst>
              <a:ext uri="{FF2B5EF4-FFF2-40B4-BE49-F238E27FC236}">
                <a16:creationId xmlns:a16="http://schemas.microsoft.com/office/drawing/2014/main" id="{3D4E668E-EDFC-4584-B0E5-829B0F32673D}"/>
              </a:ext>
            </a:extLst>
          </p:cNvPr>
          <p:cNvCxnSpPr>
            <a:cxnSpLocks/>
            <a:stCxn id="33" idx="0"/>
            <a:endCxn id="43" idx="2"/>
          </p:cNvCxnSpPr>
          <p:nvPr/>
        </p:nvCxnSpPr>
        <p:spPr>
          <a:xfrm flipV="1">
            <a:off x="7835417" y="3630707"/>
            <a:ext cx="1348196" cy="1661373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Gerader Verbinder 79">
            <a:extLst>
              <a:ext uri="{FF2B5EF4-FFF2-40B4-BE49-F238E27FC236}">
                <a16:creationId xmlns:a16="http://schemas.microsoft.com/office/drawing/2014/main" id="{04376D96-02B1-48E3-8E72-7FEC7701B1E0}"/>
              </a:ext>
            </a:extLst>
          </p:cNvPr>
          <p:cNvCxnSpPr>
            <a:cxnSpLocks/>
            <a:stCxn id="43" idx="0"/>
            <a:endCxn id="37" idx="2"/>
          </p:cNvCxnSpPr>
          <p:nvPr/>
        </p:nvCxnSpPr>
        <p:spPr>
          <a:xfrm flipV="1">
            <a:off x="9183613" y="2613896"/>
            <a:ext cx="63203" cy="651051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Gerader Verbinder 82">
            <a:extLst>
              <a:ext uri="{FF2B5EF4-FFF2-40B4-BE49-F238E27FC236}">
                <a16:creationId xmlns:a16="http://schemas.microsoft.com/office/drawing/2014/main" id="{03F3112E-93BC-4C2E-8454-6BEFFCC03A7C}"/>
              </a:ext>
            </a:extLst>
          </p:cNvPr>
          <p:cNvCxnSpPr>
            <a:cxnSpLocks/>
            <a:stCxn id="35" idx="0"/>
            <a:endCxn id="37" idx="2"/>
          </p:cNvCxnSpPr>
          <p:nvPr/>
        </p:nvCxnSpPr>
        <p:spPr>
          <a:xfrm flipV="1">
            <a:off x="7413183" y="2613896"/>
            <a:ext cx="1833633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8" name="Gerader Verbinder 87">
            <a:extLst>
              <a:ext uri="{FF2B5EF4-FFF2-40B4-BE49-F238E27FC236}">
                <a16:creationId xmlns:a16="http://schemas.microsoft.com/office/drawing/2014/main" id="{8317D563-CD87-4FDC-92D4-B47A4F28CD91}"/>
              </a:ext>
            </a:extLst>
          </p:cNvPr>
          <p:cNvCxnSpPr>
            <a:cxnSpLocks/>
            <a:stCxn id="87" idx="0"/>
            <a:endCxn id="41" idx="2"/>
          </p:cNvCxnSpPr>
          <p:nvPr/>
        </p:nvCxnSpPr>
        <p:spPr>
          <a:xfrm flipH="1" flipV="1">
            <a:off x="9120409" y="4643192"/>
            <a:ext cx="1780511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1" name="Gerader Verbinder 90">
            <a:extLst>
              <a:ext uri="{FF2B5EF4-FFF2-40B4-BE49-F238E27FC236}">
                <a16:creationId xmlns:a16="http://schemas.microsoft.com/office/drawing/2014/main" id="{CA74A2A9-4D99-41CE-960F-9B728B50FE1E}"/>
              </a:ext>
            </a:extLst>
          </p:cNvPr>
          <p:cNvCxnSpPr>
            <a:cxnSpLocks/>
            <a:stCxn id="87" idx="0"/>
            <a:endCxn id="39" idx="2"/>
          </p:cNvCxnSpPr>
          <p:nvPr/>
        </p:nvCxnSpPr>
        <p:spPr>
          <a:xfrm flipH="1" flipV="1">
            <a:off x="10516132" y="4643192"/>
            <a:ext cx="384788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4" name="Gerader Verbinder 93">
            <a:extLst>
              <a:ext uri="{FF2B5EF4-FFF2-40B4-BE49-F238E27FC236}">
                <a16:creationId xmlns:a16="http://schemas.microsoft.com/office/drawing/2014/main" id="{913A2368-A736-4354-9F9D-3916ACAEBA3E}"/>
              </a:ext>
            </a:extLst>
          </p:cNvPr>
          <p:cNvCxnSpPr>
            <a:cxnSpLocks/>
            <a:stCxn id="39" idx="0"/>
            <a:endCxn id="37" idx="2"/>
          </p:cNvCxnSpPr>
          <p:nvPr/>
        </p:nvCxnSpPr>
        <p:spPr>
          <a:xfrm flipH="1" flipV="1">
            <a:off x="9246816" y="2613896"/>
            <a:ext cx="1269316" cy="1663536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id="{D9A4328E-4A2B-4CBD-AE83-DCA55BD0998E}"/>
              </a:ext>
            </a:extLst>
          </p:cNvPr>
          <p:cNvCxnSpPr>
            <a:cxnSpLocks/>
            <a:stCxn id="37" idx="0"/>
            <a:endCxn id="30" idx="2"/>
          </p:cNvCxnSpPr>
          <p:nvPr/>
        </p:nvCxnSpPr>
        <p:spPr>
          <a:xfrm flipH="1" flipV="1">
            <a:off x="7450629" y="1599248"/>
            <a:ext cx="1796187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F210B26D-2D36-4473-92A3-6DA23D3DA7AD}"/>
              </a:ext>
            </a:extLst>
          </p:cNvPr>
          <p:cNvCxnSpPr>
            <a:cxnSpLocks/>
            <a:stCxn id="43" idx="0"/>
            <a:endCxn id="30" idx="2"/>
          </p:cNvCxnSpPr>
          <p:nvPr/>
        </p:nvCxnSpPr>
        <p:spPr>
          <a:xfrm flipH="1" flipV="1">
            <a:off x="7450629" y="1599248"/>
            <a:ext cx="1732984" cy="1665699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echteck: abgerundete Ecken 32">
            <a:extLst>
              <a:ext uri="{FF2B5EF4-FFF2-40B4-BE49-F238E27FC236}">
                <a16:creationId xmlns:a16="http://schemas.microsoft.com/office/drawing/2014/main" id="{B730588B-7F38-4BD9-8850-2D9BAA06C093}"/>
              </a:ext>
            </a:extLst>
          </p:cNvPr>
          <p:cNvSpPr/>
          <p:nvPr/>
        </p:nvSpPr>
        <p:spPr>
          <a:xfrm>
            <a:off x="7578514" y="5292080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V1</a:t>
            </a:r>
          </a:p>
        </p:txBody>
      </p:sp>
      <p:sp>
        <p:nvSpPr>
          <p:cNvPr id="35" name="Rechteck: abgerundete Ecken 34">
            <a:extLst>
              <a:ext uri="{FF2B5EF4-FFF2-40B4-BE49-F238E27FC236}">
                <a16:creationId xmlns:a16="http://schemas.microsoft.com/office/drawing/2014/main" id="{61CC7E5C-C06C-4CC5-9839-D59647A715A6}"/>
              </a:ext>
            </a:extLst>
          </p:cNvPr>
          <p:cNvSpPr/>
          <p:nvPr/>
        </p:nvSpPr>
        <p:spPr>
          <a:xfrm>
            <a:off x="7156280" y="3262784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V2</a:t>
            </a:r>
          </a:p>
        </p:txBody>
      </p:sp>
      <p:sp>
        <p:nvSpPr>
          <p:cNvPr id="37" name="Rechteck: abgerundete Ecken 36">
            <a:extLst>
              <a:ext uri="{FF2B5EF4-FFF2-40B4-BE49-F238E27FC236}">
                <a16:creationId xmlns:a16="http://schemas.microsoft.com/office/drawing/2014/main" id="{8F71B7FA-C3F9-4729-9D2B-6A8B29603E61}"/>
              </a:ext>
            </a:extLst>
          </p:cNvPr>
          <p:cNvSpPr/>
          <p:nvPr/>
        </p:nvSpPr>
        <p:spPr>
          <a:xfrm>
            <a:off x="8989913" y="2248136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V3</a:t>
            </a:r>
          </a:p>
        </p:txBody>
      </p:sp>
      <p:sp>
        <p:nvSpPr>
          <p:cNvPr id="39" name="Rechteck: abgerundete Ecken 38">
            <a:extLst>
              <a:ext uri="{FF2B5EF4-FFF2-40B4-BE49-F238E27FC236}">
                <a16:creationId xmlns:a16="http://schemas.microsoft.com/office/drawing/2014/main" id="{98B758F6-ABA6-4406-9F0C-1300F9E3E099}"/>
              </a:ext>
            </a:extLst>
          </p:cNvPr>
          <p:cNvSpPr/>
          <p:nvPr/>
        </p:nvSpPr>
        <p:spPr>
          <a:xfrm>
            <a:off x="10259229" y="4277432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V4</a:t>
            </a:r>
          </a:p>
        </p:txBody>
      </p:sp>
      <p:sp>
        <p:nvSpPr>
          <p:cNvPr id="41" name="Rechteck: abgerundete Ecken 40">
            <a:extLst>
              <a:ext uri="{FF2B5EF4-FFF2-40B4-BE49-F238E27FC236}">
                <a16:creationId xmlns:a16="http://schemas.microsoft.com/office/drawing/2014/main" id="{3423CC95-76E9-4A65-978D-7CC6608B542A}"/>
              </a:ext>
            </a:extLst>
          </p:cNvPr>
          <p:cNvSpPr/>
          <p:nvPr/>
        </p:nvSpPr>
        <p:spPr>
          <a:xfrm>
            <a:off x="8863506" y="4277432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V5</a:t>
            </a:r>
          </a:p>
        </p:txBody>
      </p:sp>
      <p:sp>
        <p:nvSpPr>
          <p:cNvPr id="43" name="Rechteck: abgerundete Ecken 42">
            <a:extLst>
              <a:ext uri="{FF2B5EF4-FFF2-40B4-BE49-F238E27FC236}">
                <a16:creationId xmlns:a16="http://schemas.microsoft.com/office/drawing/2014/main" id="{BEFBC8ED-8140-45A4-A4B9-7BE7946309FD}"/>
              </a:ext>
            </a:extLst>
          </p:cNvPr>
          <p:cNvSpPr/>
          <p:nvPr/>
        </p:nvSpPr>
        <p:spPr>
          <a:xfrm>
            <a:off x="8926710" y="3264947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V6</a:t>
            </a:r>
          </a:p>
        </p:txBody>
      </p:sp>
      <p:sp>
        <p:nvSpPr>
          <p:cNvPr id="87" name="Rechteck: abgerundete Ecken 86">
            <a:extLst>
              <a:ext uri="{FF2B5EF4-FFF2-40B4-BE49-F238E27FC236}">
                <a16:creationId xmlns:a16="http://schemas.microsoft.com/office/drawing/2014/main" id="{DE224245-6634-4A2B-8669-B91A28C42209}"/>
              </a:ext>
            </a:extLst>
          </p:cNvPr>
          <p:cNvSpPr/>
          <p:nvPr/>
        </p:nvSpPr>
        <p:spPr>
          <a:xfrm>
            <a:off x="10644017" y="5292080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V7</a:t>
            </a:r>
          </a:p>
        </p:txBody>
      </p:sp>
      <p:sp>
        <p:nvSpPr>
          <p:cNvPr id="30" name="Rechteck: abgerundete Ecken 29">
            <a:extLst>
              <a:ext uri="{FF2B5EF4-FFF2-40B4-BE49-F238E27FC236}">
                <a16:creationId xmlns:a16="http://schemas.microsoft.com/office/drawing/2014/main" id="{495AA8F8-7470-470F-915B-FEC3E6399DAA}"/>
              </a:ext>
            </a:extLst>
          </p:cNvPr>
          <p:cNvSpPr/>
          <p:nvPr/>
        </p:nvSpPr>
        <p:spPr>
          <a:xfrm>
            <a:off x="7193726" y="1233488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V8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F41DD68-7160-403E-BE6F-C351AD8DF9C0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8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842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Gerader Verbinder 67">
            <a:extLst>
              <a:ext uri="{FF2B5EF4-FFF2-40B4-BE49-F238E27FC236}">
                <a16:creationId xmlns:a16="http://schemas.microsoft.com/office/drawing/2014/main" id="{991BA6E7-0322-453F-97DB-3CD1F926A590}"/>
              </a:ext>
            </a:extLst>
          </p:cNvPr>
          <p:cNvCxnSpPr>
            <a:cxnSpLocks/>
          </p:cNvCxnSpPr>
          <p:nvPr/>
        </p:nvCxnSpPr>
        <p:spPr>
          <a:xfrm flipH="1">
            <a:off x="6715421" y="1966565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r Verbinder 68">
            <a:extLst>
              <a:ext uri="{FF2B5EF4-FFF2-40B4-BE49-F238E27FC236}">
                <a16:creationId xmlns:a16="http://schemas.microsoft.com/office/drawing/2014/main" id="{4EA218C2-5681-4456-804D-01B98569AABC}"/>
              </a:ext>
            </a:extLst>
          </p:cNvPr>
          <p:cNvCxnSpPr>
            <a:cxnSpLocks/>
          </p:cNvCxnSpPr>
          <p:nvPr/>
        </p:nvCxnSpPr>
        <p:spPr>
          <a:xfrm flipH="1">
            <a:off x="6715421" y="2977643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r Verbinder 69">
            <a:extLst>
              <a:ext uri="{FF2B5EF4-FFF2-40B4-BE49-F238E27FC236}">
                <a16:creationId xmlns:a16="http://schemas.microsoft.com/office/drawing/2014/main" id="{412666C3-33C7-4B5E-A5BD-A5CF620DE8F8}"/>
              </a:ext>
            </a:extLst>
          </p:cNvPr>
          <p:cNvCxnSpPr>
            <a:cxnSpLocks/>
          </p:cNvCxnSpPr>
          <p:nvPr/>
        </p:nvCxnSpPr>
        <p:spPr>
          <a:xfrm flipH="1">
            <a:off x="6715421" y="3988721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r Verbinder 71">
            <a:extLst>
              <a:ext uri="{FF2B5EF4-FFF2-40B4-BE49-F238E27FC236}">
                <a16:creationId xmlns:a16="http://schemas.microsoft.com/office/drawing/2014/main" id="{595DA970-58D9-41EB-815C-7E0E31144965}"/>
              </a:ext>
            </a:extLst>
          </p:cNvPr>
          <p:cNvCxnSpPr>
            <a:cxnSpLocks/>
          </p:cNvCxnSpPr>
          <p:nvPr/>
        </p:nvCxnSpPr>
        <p:spPr>
          <a:xfrm flipH="1">
            <a:off x="6715421" y="4999799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r Verbinder 72">
            <a:extLst>
              <a:ext uri="{FF2B5EF4-FFF2-40B4-BE49-F238E27FC236}">
                <a16:creationId xmlns:a16="http://schemas.microsoft.com/office/drawing/2014/main" id="{714C6DF8-AEAE-490A-BC9E-C53531CF5959}"/>
              </a:ext>
            </a:extLst>
          </p:cNvPr>
          <p:cNvCxnSpPr>
            <a:cxnSpLocks/>
          </p:cNvCxnSpPr>
          <p:nvPr/>
        </p:nvCxnSpPr>
        <p:spPr>
          <a:xfrm flipH="1">
            <a:off x="6715421" y="6010876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9CC91107-7A6B-47E8-A89F-BC8DEF81DBD9}"/>
              </a:ext>
            </a:extLst>
          </p:cNvPr>
          <p:cNvCxnSpPr>
            <a:cxnSpLocks/>
            <a:stCxn id="6" idx="0"/>
            <a:endCxn id="7" idx="2"/>
          </p:cNvCxnSpPr>
          <p:nvPr/>
        </p:nvCxnSpPr>
        <p:spPr>
          <a:xfrm flipH="1" flipV="1">
            <a:off x="8209917" y="5182679"/>
            <a:ext cx="669857" cy="645317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en-US" dirty="0" err="1"/>
              <a:t>Lagenzuordnung</a:t>
            </a:r>
            <a:r>
              <a:rPr lang="en-US" dirty="0"/>
              <a:t>	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A04DC6B-4ACA-43F6-8247-A798CEAB1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60999" cy="4351338"/>
          </a:xfrm>
        </p:spPr>
        <p:txBody>
          <a:bodyPr>
            <a:normAutofit/>
          </a:bodyPr>
          <a:lstStyle/>
          <a:p>
            <a:r>
              <a:rPr lang="de-DE" dirty="0"/>
              <a:t>Nach </a:t>
            </a:r>
            <a:r>
              <a:rPr lang="de-DE" dirty="0" err="1"/>
              <a:t>Gansner</a:t>
            </a:r>
            <a:r>
              <a:rPr lang="de-DE" dirty="0"/>
              <a:t> et. al</a:t>
            </a:r>
          </a:p>
          <a:p>
            <a:r>
              <a:rPr lang="de-DE" dirty="0"/>
              <a:t>Network Simplex Algorithmus</a:t>
            </a:r>
          </a:p>
          <a:p>
            <a:pPr lvl="1"/>
            <a:r>
              <a:rPr lang="de-DE" dirty="0"/>
              <a:t>Spannbaum</a:t>
            </a:r>
          </a:p>
          <a:p>
            <a:pPr lvl="1"/>
            <a:r>
              <a:rPr lang="de-DE" dirty="0"/>
              <a:t>Schnittwerte der Kanten berechnen</a:t>
            </a:r>
          </a:p>
          <a:p>
            <a:pPr lvl="1"/>
            <a:r>
              <a:rPr lang="de-DE" dirty="0"/>
              <a:t>Kanten mit negativem Schnittwert ersetzen</a:t>
            </a:r>
          </a:p>
          <a:p>
            <a:pPr lvl="1"/>
            <a:r>
              <a:rPr lang="de-DE" dirty="0"/>
              <a:t>Terminierung wenn keine negativen Schnittwerte vorhanden sind</a:t>
            </a:r>
          </a:p>
          <a:p>
            <a:pPr lvl="1"/>
            <a:r>
              <a:rPr lang="de-DE" b="1" dirty="0"/>
              <a:t>Einteilung der Knoten in Lagen entlang der Baumkanten</a:t>
            </a:r>
          </a:p>
        </p:txBody>
      </p: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F99D2831-C6AA-4271-BFA7-58628BFE9339}"/>
              </a:ext>
            </a:extLst>
          </p:cNvPr>
          <p:cNvCxnSpPr>
            <a:cxnSpLocks/>
            <a:stCxn id="6" idx="0"/>
            <a:endCxn id="8" idx="2"/>
          </p:cNvCxnSpPr>
          <p:nvPr/>
        </p:nvCxnSpPr>
        <p:spPr>
          <a:xfrm flipV="1">
            <a:off x="8879774" y="5182679"/>
            <a:ext cx="357755" cy="645317"/>
          </a:xfrm>
          <a:prstGeom prst="line">
            <a:avLst/>
          </a:prstGeom>
          <a:ln w="38100">
            <a:solidFill>
              <a:schemeClr val="tx1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Gerader Verbinder 54">
            <a:extLst>
              <a:ext uri="{FF2B5EF4-FFF2-40B4-BE49-F238E27FC236}">
                <a16:creationId xmlns:a16="http://schemas.microsoft.com/office/drawing/2014/main" id="{902A0956-F173-48F1-BA62-2AA535E5B563}"/>
              </a:ext>
            </a:extLst>
          </p:cNvPr>
          <p:cNvCxnSpPr>
            <a:cxnSpLocks/>
            <a:stCxn id="7" idx="0"/>
            <a:endCxn id="34" idx="2"/>
          </p:cNvCxnSpPr>
          <p:nvPr/>
        </p:nvCxnSpPr>
        <p:spPr>
          <a:xfrm flipV="1">
            <a:off x="8209917" y="4171601"/>
            <a:ext cx="133213" cy="64531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Gerader Verbinder 57">
            <a:extLst>
              <a:ext uri="{FF2B5EF4-FFF2-40B4-BE49-F238E27FC236}">
                <a16:creationId xmlns:a16="http://schemas.microsoft.com/office/drawing/2014/main" id="{16E8D0B5-D768-466F-9D7A-C8AE7A85A014}"/>
              </a:ext>
            </a:extLst>
          </p:cNvPr>
          <p:cNvCxnSpPr>
            <a:cxnSpLocks/>
            <a:stCxn id="9" idx="0"/>
            <a:endCxn id="10" idx="2"/>
          </p:cNvCxnSpPr>
          <p:nvPr/>
        </p:nvCxnSpPr>
        <p:spPr>
          <a:xfrm flipH="1" flipV="1">
            <a:off x="9958562" y="4171601"/>
            <a:ext cx="65138" cy="64531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Gerader Verbinder 60">
            <a:extLst>
              <a:ext uri="{FF2B5EF4-FFF2-40B4-BE49-F238E27FC236}">
                <a16:creationId xmlns:a16="http://schemas.microsoft.com/office/drawing/2014/main" id="{EC3C1545-6FBF-442C-A0D2-0A8864246338}"/>
              </a:ext>
            </a:extLst>
          </p:cNvPr>
          <p:cNvCxnSpPr>
            <a:cxnSpLocks/>
            <a:stCxn id="8" idx="0"/>
            <a:endCxn id="34" idx="2"/>
          </p:cNvCxnSpPr>
          <p:nvPr/>
        </p:nvCxnSpPr>
        <p:spPr>
          <a:xfrm flipH="1" flipV="1">
            <a:off x="8343130" y="4171601"/>
            <a:ext cx="894399" cy="64531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Gerader Verbinder 63">
            <a:extLst>
              <a:ext uri="{FF2B5EF4-FFF2-40B4-BE49-F238E27FC236}">
                <a16:creationId xmlns:a16="http://schemas.microsoft.com/office/drawing/2014/main" id="{B177F952-24F8-4071-92DD-559DB514D573}"/>
              </a:ext>
            </a:extLst>
          </p:cNvPr>
          <p:cNvCxnSpPr>
            <a:cxnSpLocks/>
            <a:stCxn id="34" idx="0"/>
            <a:endCxn id="71" idx="2"/>
          </p:cNvCxnSpPr>
          <p:nvPr/>
        </p:nvCxnSpPr>
        <p:spPr>
          <a:xfrm flipV="1">
            <a:off x="8343130" y="2149445"/>
            <a:ext cx="301951" cy="1656396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Gerader Verbinder 66">
            <a:extLst>
              <a:ext uri="{FF2B5EF4-FFF2-40B4-BE49-F238E27FC236}">
                <a16:creationId xmlns:a16="http://schemas.microsoft.com/office/drawing/2014/main" id="{3C67267A-1AAB-4766-99ED-ECBD2BABE09E}"/>
              </a:ext>
            </a:extLst>
          </p:cNvPr>
          <p:cNvCxnSpPr>
            <a:cxnSpLocks/>
            <a:stCxn id="10" idx="0"/>
            <a:endCxn id="11" idx="2"/>
          </p:cNvCxnSpPr>
          <p:nvPr/>
        </p:nvCxnSpPr>
        <p:spPr>
          <a:xfrm flipH="1" flipV="1">
            <a:off x="9444756" y="3160523"/>
            <a:ext cx="513806" cy="64531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Gerader Verbinder 74">
            <a:extLst>
              <a:ext uri="{FF2B5EF4-FFF2-40B4-BE49-F238E27FC236}">
                <a16:creationId xmlns:a16="http://schemas.microsoft.com/office/drawing/2014/main" id="{75DE6A88-7DAC-45BE-9E4A-88159AA4C3E5}"/>
              </a:ext>
            </a:extLst>
          </p:cNvPr>
          <p:cNvCxnSpPr>
            <a:cxnSpLocks/>
            <a:stCxn id="11" idx="0"/>
            <a:endCxn id="71" idx="2"/>
          </p:cNvCxnSpPr>
          <p:nvPr/>
        </p:nvCxnSpPr>
        <p:spPr>
          <a:xfrm flipH="1" flipV="1">
            <a:off x="8645081" y="2149445"/>
            <a:ext cx="799675" cy="64531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468896F7-1F48-427D-AF90-2D1142944529}"/>
              </a:ext>
            </a:extLst>
          </p:cNvPr>
          <p:cNvCxnSpPr>
            <a:cxnSpLocks/>
            <a:stCxn id="6" idx="0"/>
            <a:endCxn id="9" idx="2"/>
          </p:cNvCxnSpPr>
          <p:nvPr/>
        </p:nvCxnSpPr>
        <p:spPr>
          <a:xfrm flipV="1">
            <a:off x="8879774" y="5182679"/>
            <a:ext cx="1143926" cy="645317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40247C2D-37E4-4D31-9878-F8F208F74213}"/>
              </a:ext>
            </a:extLst>
          </p:cNvPr>
          <p:cNvSpPr/>
          <p:nvPr/>
        </p:nvSpPr>
        <p:spPr>
          <a:xfrm>
            <a:off x="8622871" y="5827996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V1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823D64D8-EA6A-4F30-BB05-14D6113CD3CE}"/>
              </a:ext>
            </a:extLst>
          </p:cNvPr>
          <p:cNvSpPr/>
          <p:nvPr/>
        </p:nvSpPr>
        <p:spPr>
          <a:xfrm>
            <a:off x="7953014" y="4816919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V2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7E8C2DAE-DE1F-47F8-B848-33A39F5358DC}"/>
              </a:ext>
            </a:extLst>
          </p:cNvPr>
          <p:cNvSpPr/>
          <p:nvPr/>
        </p:nvSpPr>
        <p:spPr>
          <a:xfrm>
            <a:off x="8980626" y="4816919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V3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56394733-6C36-4E1B-9A3C-8514E4471FB8}"/>
              </a:ext>
            </a:extLst>
          </p:cNvPr>
          <p:cNvSpPr/>
          <p:nvPr/>
        </p:nvSpPr>
        <p:spPr>
          <a:xfrm>
            <a:off x="9766797" y="4816919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V4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4A075DF9-73B5-4AED-B36B-A2151F0E1BBE}"/>
              </a:ext>
            </a:extLst>
          </p:cNvPr>
          <p:cNvSpPr/>
          <p:nvPr/>
        </p:nvSpPr>
        <p:spPr>
          <a:xfrm>
            <a:off x="9187853" y="2794763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V7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C22638EB-6090-4B1C-AB62-548149459648}"/>
              </a:ext>
            </a:extLst>
          </p:cNvPr>
          <p:cNvSpPr/>
          <p:nvPr/>
        </p:nvSpPr>
        <p:spPr>
          <a:xfrm>
            <a:off x="9701659" y="3805841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V6</a:t>
            </a:r>
          </a:p>
        </p:txBody>
      </p:sp>
      <p:sp>
        <p:nvSpPr>
          <p:cNvPr id="34" name="Rechteck: abgerundete Ecken 33">
            <a:extLst>
              <a:ext uri="{FF2B5EF4-FFF2-40B4-BE49-F238E27FC236}">
                <a16:creationId xmlns:a16="http://schemas.microsoft.com/office/drawing/2014/main" id="{E7C7D0F1-3FE9-44AD-974D-220B7032A8D1}"/>
              </a:ext>
            </a:extLst>
          </p:cNvPr>
          <p:cNvSpPr/>
          <p:nvPr/>
        </p:nvSpPr>
        <p:spPr>
          <a:xfrm>
            <a:off x="8086227" y="3805841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V5</a:t>
            </a:r>
          </a:p>
        </p:txBody>
      </p:sp>
      <p:sp>
        <p:nvSpPr>
          <p:cNvPr id="71" name="Rechteck: abgerundete Ecken 70">
            <a:extLst>
              <a:ext uri="{FF2B5EF4-FFF2-40B4-BE49-F238E27FC236}">
                <a16:creationId xmlns:a16="http://schemas.microsoft.com/office/drawing/2014/main" id="{27314844-048C-4B39-B934-99E88312CC18}"/>
              </a:ext>
            </a:extLst>
          </p:cNvPr>
          <p:cNvSpPr/>
          <p:nvPr/>
        </p:nvSpPr>
        <p:spPr>
          <a:xfrm>
            <a:off x="8388178" y="1783685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V8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575655-8377-4FDA-A035-37A48065AFAB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80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6138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Gerader Verbinder 67">
            <a:extLst>
              <a:ext uri="{FF2B5EF4-FFF2-40B4-BE49-F238E27FC236}">
                <a16:creationId xmlns:a16="http://schemas.microsoft.com/office/drawing/2014/main" id="{991BA6E7-0322-453F-97DB-3CD1F926A590}"/>
              </a:ext>
            </a:extLst>
          </p:cNvPr>
          <p:cNvCxnSpPr>
            <a:cxnSpLocks/>
          </p:cNvCxnSpPr>
          <p:nvPr/>
        </p:nvCxnSpPr>
        <p:spPr>
          <a:xfrm flipH="1">
            <a:off x="6715421" y="1966565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r Verbinder 68">
            <a:extLst>
              <a:ext uri="{FF2B5EF4-FFF2-40B4-BE49-F238E27FC236}">
                <a16:creationId xmlns:a16="http://schemas.microsoft.com/office/drawing/2014/main" id="{4EA218C2-5681-4456-804D-01B98569AABC}"/>
              </a:ext>
            </a:extLst>
          </p:cNvPr>
          <p:cNvCxnSpPr>
            <a:cxnSpLocks/>
          </p:cNvCxnSpPr>
          <p:nvPr/>
        </p:nvCxnSpPr>
        <p:spPr>
          <a:xfrm flipH="1">
            <a:off x="6715421" y="2977643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r Verbinder 69">
            <a:extLst>
              <a:ext uri="{FF2B5EF4-FFF2-40B4-BE49-F238E27FC236}">
                <a16:creationId xmlns:a16="http://schemas.microsoft.com/office/drawing/2014/main" id="{412666C3-33C7-4B5E-A5BD-A5CF620DE8F8}"/>
              </a:ext>
            </a:extLst>
          </p:cNvPr>
          <p:cNvCxnSpPr>
            <a:cxnSpLocks/>
          </p:cNvCxnSpPr>
          <p:nvPr/>
        </p:nvCxnSpPr>
        <p:spPr>
          <a:xfrm flipH="1">
            <a:off x="6715421" y="3988721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r Verbinder 71">
            <a:extLst>
              <a:ext uri="{FF2B5EF4-FFF2-40B4-BE49-F238E27FC236}">
                <a16:creationId xmlns:a16="http://schemas.microsoft.com/office/drawing/2014/main" id="{595DA970-58D9-41EB-815C-7E0E31144965}"/>
              </a:ext>
            </a:extLst>
          </p:cNvPr>
          <p:cNvCxnSpPr>
            <a:cxnSpLocks/>
          </p:cNvCxnSpPr>
          <p:nvPr/>
        </p:nvCxnSpPr>
        <p:spPr>
          <a:xfrm flipH="1">
            <a:off x="6715421" y="4999799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r Verbinder 72">
            <a:extLst>
              <a:ext uri="{FF2B5EF4-FFF2-40B4-BE49-F238E27FC236}">
                <a16:creationId xmlns:a16="http://schemas.microsoft.com/office/drawing/2014/main" id="{714C6DF8-AEAE-490A-BC9E-C53531CF5959}"/>
              </a:ext>
            </a:extLst>
          </p:cNvPr>
          <p:cNvCxnSpPr>
            <a:cxnSpLocks/>
          </p:cNvCxnSpPr>
          <p:nvPr/>
        </p:nvCxnSpPr>
        <p:spPr>
          <a:xfrm flipH="1">
            <a:off x="6715421" y="6010876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9CC91107-7A6B-47E8-A89F-BC8DEF81DBD9}"/>
              </a:ext>
            </a:extLst>
          </p:cNvPr>
          <p:cNvCxnSpPr>
            <a:cxnSpLocks/>
            <a:stCxn id="6" idx="0"/>
            <a:endCxn id="7" idx="2"/>
          </p:cNvCxnSpPr>
          <p:nvPr/>
        </p:nvCxnSpPr>
        <p:spPr>
          <a:xfrm flipH="1" flipV="1">
            <a:off x="8209917" y="5182679"/>
            <a:ext cx="669857" cy="645317"/>
          </a:xfrm>
          <a:prstGeom prst="line">
            <a:avLst/>
          </a:prstGeom>
          <a:ln w="38100">
            <a:solidFill>
              <a:schemeClr val="tx1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en-US" dirty="0" err="1"/>
              <a:t>Lagenzuordnung</a:t>
            </a:r>
            <a:r>
              <a:rPr lang="en-US" dirty="0"/>
              <a:t>	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A04DC6B-4ACA-43F6-8247-A798CEAB1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60999" cy="4351338"/>
          </a:xfrm>
        </p:spPr>
        <p:txBody>
          <a:bodyPr>
            <a:normAutofit/>
          </a:bodyPr>
          <a:lstStyle/>
          <a:p>
            <a:r>
              <a:rPr lang="de-DE" dirty="0"/>
              <a:t>Nach </a:t>
            </a:r>
            <a:r>
              <a:rPr lang="de-DE" dirty="0" err="1"/>
              <a:t>Gansner</a:t>
            </a:r>
            <a:r>
              <a:rPr lang="de-DE" dirty="0"/>
              <a:t> et. al</a:t>
            </a:r>
          </a:p>
          <a:p>
            <a:r>
              <a:rPr lang="de-DE" dirty="0"/>
              <a:t>Network Simplex Algorithmus</a:t>
            </a:r>
          </a:p>
          <a:p>
            <a:pPr lvl="1"/>
            <a:r>
              <a:rPr lang="de-DE" dirty="0"/>
              <a:t>Spannbaum</a:t>
            </a:r>
          </a:p>
          <a:p>
            <a:pPr lvl="1"/>
            <a:r>
              <a:rPr lang="de-DE" dirty="0"/>
              <a:t>Schnittwerte der Kanten berechnen</a:t>
            </a:r>
          </a:p>
          <a:p>
            <a:pPr lvl="1"/>
            <a:r>
              <a:rPr lang="de-DE" dirty="0"/>
              <a:t>Kanten mit negativem Schnittwert ersetzen</a:t>
            </a:r>
          </a:p>
          <a:p>
            <a:pPr lvl="1"/>
            <a:r>
              <a:rPr lang="de-DE" dirty="0"/>
              <a:t>Terminierung wenn keine negativen Schnittwerte vorhanden sind</a:t>
            </a:r>
          </a:p>
          <a:p>
            <a:pPr lvl="1"/>
            <a:r>
              <a:rPr lang="de-DE" dirty="0"/>
              <a:t>Einteilung der Knoten in Lagen entlang der Baumkanten</a:t>
            </a:r>
          </a:p>
        </p:txBody>
      </p: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F99D2831-C6AA-4271-BFA7-58628BFE9339}"/>
              </a:ext>
            </a:extLst>
          </p:cNvPr>
          <p:cNvCxnSpPr>
            <a:cxnSpLocks/>
            <a:stCxn id="6" idx="0"/>
            <a:endCxn id="8" idx="2"/>
          </p:cNvCxnSpPr>
          <p:nvPr/>
        </p:nvCxnSpPr>
        <p:spPr>
          <a:xfrm flipV="1">
            <a:off x="8879774" y="5182679"/>
            <a:ext cx="357755" cy="645317"/>
          </a:xfrm>
          <a:prstGeom prst="line">
            <a:avLst/>
          </a:prstGeom>
          <a:ln w="38100">
            <a:solidFill>
              <a:schemeClr val="tx1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Gerader Verbinder 54">
            <a:extLst>
              <a:ext uri="{FF2B5EF4-FFF2-40B4-BE49-F238E27FC236}">
                <a16:creationId xmlns:a16="http://schemas.microsoft.com/office/drawing/2014/main" id="{902A0956-F173-48F1-BA62-2AA535E5B563}"/>
              </a:ext>
            </a:extLst>
          </p:cNvPr>
          <p:cNvCxnSpPr>
            <a:cxnSpLocks/>
            <a:stCxn id="7" idx="0"/>
            <a:endCxn id="34" idx="2"/>
          </p:cNvCxnSpPr>
          <p:nvPr/>
        </p:nvCxnSpPr>
        <p:spPr>
          <a:xfrm flipV="1">
            <a:off x="8209917" y="4171601"/>
            <a:ext cx="133213" cy="64531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Gerader Verbinder 57">
            <a:extLst>
              <a:ext uri="{FF2B5EF4-FFF2-40B4-BE49-F238E27FC236}">
                <a16:creationId xmlns:a16="http://schemas.microsoft.com/office/drawing/2014/main" id="{16E8D0B5-D768-466F-9D7A-C8AE7A85A014}"/>
              </a:ext>
            </a:extLst>
          </p:cNvPr>
          <p:cNvCxnSpPr>
            <a:cxnSpLocks/>
            <a:stCxn id="9" idx="0"/>
            <a:endCxn id="10" idx="2"/>
          </p:cNvCxnSpPr>
          <p:nvPr/>
        </p:nvCxnSpPr>
        <p:spPr>
          <a:xfrm flipH="1" flipV="1">
            <a:off x="9958562" y="4171601"/>
            <a:ext cx="65138" cy="64531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Gerader Verbinder 60">
            <a:extLst>
              <a:ext uri="{FF2B5EF4-FFF2-40B4-BE49-F238E27FC236}">
                <a16:creationId xmlns:a16="http://schemas.microsoft.com/office/drawing/2014/main" id="{EC3C1545-6FBF-442C-A0D2-0A8864246338}"/>
              </a:ext>
            </a:extLst>
          </p:cNvPr>
          <p:cNvCxnSpPr>
            <a:cxnSpLocks/>
            <a:stCxn id="8" idx="0"/>
            <a:endCxn id="34" idx="2"/>
          </p:cNvCxnSpPr>
          <p:nvPr/>
        </p:nvCxnSpPr>
        <p:spPr>
          <a:xfrm flipH="1" flipV="1">
            <a:off x="8343130" y="4171601"/>
            <a:ext cx="894399" cy="64531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Gerader Verbinder 63">
            <a:extLst>
              <a:ext uri="{FF2B5EF4-FFF2-40B4-BE49-F238E27FC236}">
                <a16:creationId xmlns:a16="http://schemas.microsoft.com/office/drawing/2014/main" id="{B177F952-24F8-4071-92DD-559DB514D573}"/>
              </a:ext>
            </a:extLst>
          </p:cNvPr>
          <p:cNvCxnSpPr>
            <a:cxnSpLocks/>
            <a:stCxn id="34" idx="0"/>
            <a:endCxn id="71" idx="2"/>
          </p:cNvCxnSpPr>
          <p:nvPr/>
        </p:nvCxnSpPr>
        <p:spPr>
          <a:xfrm flipV="1">
            <a:off x="8343130" y="2149445"/>
            <a:ext cx="301951" cy="1656396"/>
          </a:xfrm>
          <a:prstGeom prst="line">
            <a:avLst/>
          </a:prstGeom>
          <a:ln w="38100">
            <a:solidFill>
              <a:schemeClr val="tx1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Gerader Verbinder 66">
            <a:extLst>
              <a:ext uri="{FF2B5EF4-FFF2-40B4-BE49-F238E27FC236}">
                <a16:creationId xmlns:a16="http://schemas.microsoft.com/office/drawing/2014/main" id="{3C67267A-1AAB-4766-99ED-ECBD2BABE09E}"/>
              </a:ext>
            </a:extLst>
          </p:cNvPr>
          <p:cNvCxnSpPr>
            <a:cxnSpLocks/>
            <a:stCxn id="10" idx="0"/>
            <a:endCxn id="11" idx="2"/>
          </p:cNvCxnSpPr>
          <p:nvPr/>
        </p:nvCxnSpPr>
        <p:spPr>
          <a:xfrm flipH="1" flipV="1">
            <a:off x="9444756" y="3160523"/>
            <a:ext cx="513806" cy="64531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Gerader Verbinder 74">
            <a:extLst>
              <a:ext uri="{FF2B5EF4-FFF2-40B4-BE49-F238E27FC236}">
                <a16:creationId xmlns:a16="http://schemas.microsoft.com/office/drawing/2014/main" id="{75DE6A88-7DAC-45BE-9E4A-88159AA4C3E5}"/>
              </a:ext>
            </a:extLst>
          </p:cNvPr>
          <p:cNvCxnSpPr>
            <a:cxnSpLocks/>
            <a:stCxn id="11" idx="0"/>
            <a:endCxn id="71" idx="2"/>
          </p:cNvCxnSpPr>
          <p:nvPr/>
        </p:nvCxnSpPr>
        <p:spPr>
          <a:xfrm flipH="1" flipV="1">
            <a:off x="8645081" y="2149445"/>
            <a:ext cx="799675" cy="64531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468896F7-1F48-427D-AF90-2D1142944529}"/>
              </a:ext>
            </a:extLst>
          </p:cNvPr>
          <p:cNvCxnSpPr>
            <a:cxnSpLocks/>
            <a:stCxn id="6" idx="0"/>
            <a:endCxn id="9" idx="2"/>
          </p:cNvCxnSpPr>
          <p:nvPr/>
        </p:nvCxnSpPr>
        <p:spPr>
          <a:xfrm flipV="1">
            <a:off x="8879774" y="5182679"/>
            <a:ext cx="1143926" cy="645317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40247C2D-37E4-4D31-9878-F8F208F74213}"/>
              </a:ext>
            </a:extLst>
          </p:cNvPr>
          <p:cNvSpPr/>
          <p:nvPr/>
        </p:nvSpPr>
        <p:spPr>
          <a:xfrm>
            <a:off x="8622871" y="5827996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V1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823D64D8-EA6A-4F30-BB05-14D6113CD3CE}"/>
              </a:ext>
            </a:extLst>
          </p:cNvPr>
          <p:cNvSpPr/>
          <p:nvPr/>
        </p:nvSpPr>
        <p:spPr>
          <a:xfrm>
            <a:off x="7953014" y="4816919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V2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7E8C2DAE-DE1F-47F8-B848-33A39F5358DC}"/>
              </a:ext>
            </a:extLst>
          </p:cNvPr>
          <p:cNvSpPr/>
          <p:nvPr/>
        </p:nvSpPr>
        <p:spPr>
          <a:xfrm>
            <a:off x="8980626" y="4816919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V3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56394733-6C36-4E1B-9A3C-8514E4471FB8}"/>
              </a:ext>
            </a:extLst>
          </p:cNvPr>
          <p:cNvSpPr/>
          <p:nvPr/>
        </p:nvSpPr>
        <p:spPr>
          <a:xfrm>
            <a:off x="9766797" y="4816919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V4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4A075DF9-73B5-4AED-B36B-A2151F0E1BBE}"/>
              </a:ext>
            </a:extLst>
          </p:cNvPr>
          <p:cNvSpPr/>
          <p:nvPr/>
        </p:nvSpPr>
        <p:spPr>
          <a:xfrm>
            <a:off x="9187853" y="2794763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V7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C22638EB-6090-4B1C-AB62-548149459648}"/>
              </a:ext>
            </a:extLst>
          </p:cNvPr>
          <p:cNvSpPr/>
          <p:nvPr/>
        </p:nvSpPr>
        <p:spPr>
          <a:xfrm>
            <a:off x="9701659" y="3805841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V6</a:t>
            </a:r>
          </a:p>
        </p:txBody>
      </p:sp>
      <p:sp>
        <p:nvSpPr>
          <p:cNvPr id="34" name="Rechteck: abgerundete Ecken 33">
            <a:extLst>
              <a:ext uri="{FF2B5EF4-FFF2-40B4-BE49-F238E27FC236}">
                <a16:creationId xmlns:a16="http://schemas.microsoft.com/office/drawing/2014/main" id="{E7C7D0F1-3FE9-44AD-974D-220B7032A8D1}"/>
              </a:ext>
            </a:extLst>
          </p:cNvPr>
          <p:cNvSpPr/>
          <p:nvPr/>
        </p:nvSpPr>
        <p:spPr>
          <a:xfrm>
            <a:off x="8086227" y="3805841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V5</a:t>
            </a:r>
          </a:p>
        </p:txBody>
      </p:sp>
      <p:sp>
        <p:nvSpPr>
          <p:cNvPr id="71" name="Rechteck: abgerundete Ecken 70">
            <a:extLst>
              <a:ext uri="{FF2B5EF4-FFF2-40B4-BE49-F238E27FC236}">
                <a16:creationId xmlns:a16="http://schemas.microsoft.com/office/drawing/2014/main" id="{27314844-048C-4B39-B934-99E88312CC18}"/>
              </a:ext>
            </a:extLst>
          </p:cNvPr>
          <p:cNvSpPr/>
          <p:nvPr/>
        </p:nvSpPr>
        <p:spPr>
          <a:xfrm>
            <a:off x="8388178" y="1783685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V8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575655-8377-4FDA-A035-37A48065AFAB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81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9133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55BCF8-BA60-4EBC-A2EA-95920B5FA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r>
              <a:rPr lang="de-DE" dirty="0"/>
              <a:t>0: Vorverarbeitung</a:t>
            </a:r>
          </a:p>
          <a:p>
            <a:r>
              <a:rPr lang="de-DE" dirty="0"/>
              <a:t>1: Richtungszuweisung</a:t>
            </a:r>
          </a:p>
          <a:p>
            <a:r>
              <a:rPr lang="de-DE" dirty="0"/>
              <a:t>2: Lagenzuordnung</a:t>
            </a:r>
          </a:p>
          <a:p>
            <a:r>
              <a:rPr lang="de-DE" dirty="0"/>
              <a:t>3: </a:t>
            </a:r>
            <a:r>
              <a:rPr lang="de-DE" dirty="0" err="1"/>
              <a:t>Dummyknotenerstellung</a:t>
            </a:r>
            <a:endParaRPr lang="de-DE" dirty="0"/>
          </a:p>
          <a:p>
            <a:r>
              <a:rPr lang="de-DE" dirty="0"/>
              <a:t>4: Kreuzungsreduzierung</a:t>
            </a:r>
          </a:p>
          <a:p>
            <a:r>
              <a:rPr lang="de-DE" dirty="0"/>
              <a:t>5: Knotenpositionierung</a:t>
            </a:r>
          </a:p>
          <a:p>
            <a:r>
              <a:rPr lang="de-DE" dirty="0"/>
              <a:t>6: Kantenführung</a:t>
            </a:r>
          </a:p>
        </p:txBody>
      </p:sp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	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68F62B6-7556-4134-893D-3CD667592E0C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82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5096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de-DE" dirty="0" err="1"/>
              <a:t>Dummyknotenerstellung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4BFD043-261B-46BA-AC41-F2EC14FA485A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83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059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de-DE" dirty="0" err="1"/>
              <a:t>Dummyknotenerstellung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A04DC6B-4ACA-43F6-8247-A798CEAB1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Bei</a:t>
            </a:r>
          </a:p>
          <a:p>
            <a:r>
              <a:rPr lang="de-DE" dirty="0"/>
              <a:t>Ports auf der falschen Seite ihres Knotens (durch Portgruppen)</a:t>
            </a:r>
          </a:p>
          <a:p>
            <a:r>
              <a:rPr lang="de-DE" dirty="0"/>
              <a:t>Kanten die Ebenen überspannen</a:t>
            </a:r>
          </a:p>
        </p:txBody>
      </p: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9F1297A1-86F0-40B9-9164-BE8BCA973E81}"/>
              </a:ext>
            </a:extLst>
          </p:cNvPr>
          <p:cNvCxnSpPr>
            <a:cxnSpLocks/>
          </p:cNvCxnSpPr>
          <p:nvPr/>
        </p:nvCxnSpPr>
        <p:spPr>
          <a:xfrm flipH="1">
            <a:off x="6715421" y="4021389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6C8E73E2-5377-49A3-ADF7-E2FA433F5F08}"/>
              </a:ext>
            </a:extLst>
          </p:cNvPr>
          <p:cNvCxnSpPr>
            <a:cxnSpLocks/>
          </p:cNvCxnSpPr>
          <p:nvPr/>
        </p:nvCxnSpPr>
        <p:spPr>
          <a:xfrm flipH="1">
            <a:off x="6715421" y="2547291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5D3E8E2F-D7E8-452E-8CC5-AD5DB42E05D1}"/>
              </a:ext>
            </a:extLst>
          </p:cNvPr>
          <p:cNvCxnSpPr>
            <a:cxnSpLocks/>
          </p:cNvCxnSpPr>
          <p:nvPr/>
        </p:nvCxnSpPr>
        <p:spPr>
          <a:xfrm flipH="1">
            <a:off x="6715421" y="3284340"/>
            <a:ext cx="494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6B794083-7F94-44D8-9EA8-FABB63BB5DAC}"/>
              </a:ext>
            </a:extLst>
          </p:cNvPr>
          <p:cNvCxnSpPr>
            <a:cxnSpLocks/>
          </p:cNvCxnSpPr>
          <p:nvPr/>
        </p:nvCxnSpPr>
        <p:spPr>
          <a:xfrm flipH="1">
            <a:off x="6715421" y="5488749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0812CFA6-87F7-4629-8DFE-9E4ED2595278}"/>
              </a:ext>
            </a:extLst>
          </p:cNvPr>
          <p:cNvGrpSpPr/>
          <p:nvPr/>
        </p:nvGrpSpPr>
        <p:grpSpPr>
          <a:xfrm>
            <a:off x="8643282" y="2263085"/>
            <a:ext cx="912594" cy="675139"/>
            <a:chOff x="8643282" y="2263085"/>
            <a:chExt cx="912594" cy="675139"/>
          </a:xfrm>
        </p:grpSpPr>
        <p:sp>
          <p:nvSpPr>
            <p:cNvPr id="32" name="Rechteck: abgerundete Ecken 31">
              <a:extLst>
                <a:ext uri="{FF2B5EF4-FFF2-40B4-BE49-F238E27FC236}">
                  <a16:creationId xmlns:a16="http://schemas.microsoft.com/office/drawing/2014/main" id="{9928E048-F42C-4360-A1F1-6B8D5FD73E47}"/>
                </a:ext>
              </a:extLst>
            </p:cNvPr>
            <p:cNvSpPr/>
            <p:nvPr/>
          </p:nvSpPr>
          <p:spPr>
            <a:xfrm>
              <a:off x="8643282" y="2263085"/>
              <a:ext cx="912594" cy="5735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600" dirty="0"/>
                <a:t>V3</a:t>
              </a:r>
            </a:p>
          </p:txBody>
        </p:sp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1FEC17C1-1752-4A33-9DA0-74E15D8D894E}"/>
                </a:ext>
              </a:extLst>
            </p:cNvPr>
            <p:cNvSpPr/>
            <p:nvPr/>
          </p:nvSpPr>
          <p:spPr>
            <a:xfrm>
              <a:off x="9021202" y="2833721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C399E8C0-758E-41E7-88C1-595387ADA5BB}"/>
              </a:ext>
            </a:extLst>
          </p:cNvPr>
          <p:cNvGrpSpPr/>
          <p:nvPr/>
        </p:nvGrpSpPr>
        <p:grpSpPr>
          <a:xfrm>
            <a:off x="9536233" y="5097481"/>
            <a:ext cx="912594" cy="678031"/>
            <a:chOff x="9574335" y="4916559"/>
            <a:chExt cx="912594" cy="678031"/>
          </a:xfrm>
        </p:grpSpPr>
        <p:sp>
          <p:nvSpPr>
            <p:cNvPr id="40" name="Rechteck: abgerundete Ecken 39">
              <a:extLst>
                <a:ext uri="{FF2B5EF4-FFF2-40B4-BE49-F238E27FC236}">
                  <a16:creationId xmlns:a16="http://schemas.microsoft.com/office/drawing/2014/main" id="{31BEECA3-56E2-4ED7-8623-2E97C2D6E143}"/>
                </a:ext>
              </a:extLst>
            </p:cNvPr>
            <p:cNvSpPr/>
            <p:nvPr/>
          </p:nvSpPr>
          <p:spPr>
            <a:xfrm>
              <a:off x="9574335" y="5021062"/>
              <a:ext cx="912594" cy="5735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600" dirty="0"/>
                <a:t>V4</a:t>
              </a:r>
            </a:p>
          </p:txBody>
        </p:sp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996FBEE4-B8A3-4F8E-9408-AC67FC2BE838}"/>
                </a:ext>
              </a:extLst>
            </p:cNvPr>
            <p:cNvSpPr/>
            <p:nvPr/>
          </p:nvSpPr>
          <p:spPr>
            <a:xfrm>
              <a:off x="9952255" y="4916559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42" name="Gerader Verbinder 62">
            <a:extLst>
              <a:ext uri="{FF2B5EF4-FFF2-40B4-BE49-F238E27FC236}">
                <a16:creationId xmlns:a16="http://schemas.microsoft.com/office/drawing/2014/main" id="{F81F6EDB-4758-4770-B9AF-81803A64A86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501076" y="3005416"/>
            <a:ext cx="665694" cy="531311"/>
          </a:xfrm>
          <a:prstGeom prst="bentConnector3">
            <a:avLst>
              <a:gd name="adj1" fmla="val 50000"/>
            </a:avLst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70AED098-E647-4876-B0B8-912C58853925}"/>
              </a:ext>
            </a:extLst>
          </p:cNvPr>
          <p:cNvCxnSpPr>
            <a:cxnSpLocks/>
            <a:stCxn id="38" idx="0"/>
            <a:endCxn id="46" idx="2"/>
          </p:cNvCxnSpPr>
          <p:nvPr/>
        </p:nvCxnSpPr>
        <p:spPr>
          <a:xfrm flipV="1">
            <a:off x="8055196" y="2941114"/>
            <a:ext cx="1058" cy="662804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995E5A18-B387-4F0A-B37F-867F40548555}"/>
              </a:ext>
            </a:extLst>
          </p:cNvPr>
          <p:cNvGrpSpPr/>
          <p:nvPr/>
        </p:nvGrpSpPr>
        <p:grpSpPr>
          <a:xfrm>
            <a:off x="7599957" y="2263085"/>
            <a:ext cx="912594" cy="678029"/>
            <a:chOff x="7599957" y="2263085"/>
            <a:chExt cx="912594" cy="678029"/>
          </a:xfrm>
        </p:grpSpPr>
        <p:sp>
          <p:nvSpPr>
            <p:cNvPr id="45" name="Rechteck: abgerundete Ecken 44">
              <a:extLst>
                <a:ext uri="{FF2B5EF4-FFF2-40B4-BE49-F238E27FC236}">
                  <a16:creationId xmlns:a16="http://schemas.microsoft.com/office/drawing/2014/main" id="{39047668-776E-4D3A-A0EC-C303C9CB171B}"/>
                </a:ext>
              </a:extLst>
            </p:cNvPr>
            <p:cNvSpPr/>
            <p:nvPr/>
          </p:nvSpPr>
          <p:spPr>
            <a:xfrm>
              <a:off x="7599957" y="2263085"/>
              <a:ext cx="912594" cy="5735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600" dirty="0"/>
                <a:t>V2</a:t>
              </a:r>
            </a:p>
          </p:txBody>
        </p:sp>
        <p:sp>
          <p:nvSpPr>
            <p:cNvPr id="46" name="Rechteck 45">
              <a:extLst>
                <a:ext uri="{FF2B5EF4-FFF2-40B4-BE49-F238E27FC236}">
                  <a16:creationId xmlns:a16="http://schemas.microsoft.com/office/drawing/2014/main" id="{D2824B37-0054-471C-944F-F77E9DCD1DB9}"/>
                </a:ext>
              </a:extLst>
            </p:cNvPr>
            <p:cNvSpPr/>
            <p:nvPr/>
          </p:nvSpPr>
          <p:spPr>
            <a:xfrm>
              <a:off x="7977877" y="2836611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B3ACDFC1-5ADC-4231-833F-F8B2A6A24FE0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84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D635FDC3-1766-4E0A-BF8A-904C31A46BB5}"/>
              </a:ext>
            </a:extLst>
          </p:cNvPr>
          <p:cNvGrpSpPr/>
          <p:nvPr/>
        </p:nvGrpSpPr>
        <p:grpSpPr>
          <a:xfrm>
            <a:off x="7827499" y="3572750"/>
            <a:ext cx="1483091" cy="735402"/>
            <a:chOff x="7827499" y="3572750"/>
            <a:chExt cx="1483091" cy="735402"/>
          </a:xfrm>
        </p:grpSpPr>
        <p:sp>
          <p:nvSpPr>
            <p:cNvPr id="34" name="Rechteck: abgerundete Ecken 33">
              <a:extLst>
                <a:ext uri="{FF2B5EF4-FFF2-40B4-BE49-F238E27FC236}">
                  <a16:creationId xmlns:a16="http://schemas.microsoft.com/office/drawing/2014/main" id="{2CBF65E1-5E4E-4EF8-930E-C8FB186B7879}"/>
                </a:ext>
              </a:extLst>
            </p:cNvPr>
            <p:cNvSpPr/>
            <p:nvPr/>
          </p:nvSpPr>
          <p:spPr>
            <a:xfrm>
              <a:off x="7827499" y="3734624"/>
              <a:ext cx="1483091" cy="5735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600" dirty="0"/>
                <a:t>V1</a:t>
              </a:r>
            </a:p>
          </p:txBody>
        </p:sp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AA6B7AFC-C99F-4742-B992-9199F3099253}"/>
                </a:ext>
              </a:extLst>
            </p:cNvPr>
            <p:cNvSpPr/>
            <p:nvPr/>
          </p:nvSpPr>
          <p:spPr>
            <a:xfrm>
              <a:off x="7936998" y="3572750"/>
              <a:ext cx="1264093" cy="16121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39447F3F-2622-4172-B192-81172452C953}"/>
                </a:ext>
              </a:extLst>
            </p:cNvPr>
            <p:cNvSpPr/>
            <p:nvPr/>
          </p:nvSpPr>
          <p:spPr>
            <a:xfrm>
              <a:off x="9002963" y="3603918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id="{CAB77047-BF31-4C7A-B757-9924827145E7}"/>
                </a:ext>
              </a:extLst>
            </p:cNvPr>
            <p:cNvSpPr/>
            <p:nvPr/>
          </p:nvSpPr>
          <p:spPr>
            <a:xfrm>
              <a:off x="8489891" y="3603918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Rechteck 37">
              <a:extLst>
                <a:ext uri="{FF2B5EF4-FFF2-40B4-BE49-F238E27FC236}">
                  <a16:creationId xmlns:a16="http://schemas.microsoft.com/office/drawing/2014/main" id="{E7EC8503-B7C5-404E-832B-5B82851D7BC8}"/>
                </a:ext>
              </a:extLst>
            </p:cNvPr>
            <p:cNvSpPr/>
            <p:nvPr/>
          </p:nvSpPr>
          <p:spPr>
            <a:xfrm>
              <a:off x="7976819" y="3603918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47" name="Gerader Verbinder 66">
            <a:extLst>
              <a:ext uri="{FF2B5EF4-FFF2-40B4-BE49-F238E27FC236}">
                <a16:creationId xmlns:a16="http://schemas.microsoft.com/office/drawing/2014/main" id="{2DEBFEDE-DBB6-44E4-A7D4-7596678E270E}"/>
              </a:ext>
            </a:extLst>
          </p:cNvPr>
          <p:cNvCxnSpPr>
            <a:cxnSpLocks/>
          </p:cNvCxnSpPr>
          <p:nvPr/>
        </p:nvCxnSpPr>
        <p:spPr>
          <a:xfrm rot="16200000" flipV="1">
            <a:off x="8774280" y="3879231"/>
            <a:ext cx="1525312" cy="911188"/>
          </a:xfrm>
          <a:prstGeom prst="bentConnector3">
            <a:avLst>
              <a:gd name="adj1" fmla="val 112862"/>
            </a:avLst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7242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1DA76932-E983-4887-9626-559EE41CA2C9}"/>
              </a:ext>
            </a:extLst>
          </p:cNvPr>
          <p:cNvCxnSpPr>
            <a:cxnSpLocks/>
          </p:cNvCxnSpPr>
          <p:nvPr/>
        </p:nvCxnSpPr>
        <p:spPr>
          <a:xfrm flipH="1">
            <a:off x="6715421" y="3284340"/>
            <a:ext cx="49448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5D3E8E2F-D7E8-452E-8CC5-AD5DB42E05D1}"/>
              </a:ext>
            </a:extLst>
          </p:cNvPr>
          <p:cNvCxnSpPr>
            <a:cxnSpLocks/>
          </p:cNvCxnSpPr>
          <p:nvPr/>
        </p:nvCxnSpPr>
        <p:spPr>
          <a:xfrm flipH="1">
            <a:off x="6715421" y="3284340"/>
            <a:ext cx="4944863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de-DE" dirty="0" err="1"/>
              <a:t>Dummyknotenerstellung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A04DC6B-4ACA-43F6-8247-A798CEAB1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Bei</a:t>
            </a:r>
          </a:p>
          <a:p>
            <a:r>
              <a:rPr lang="de-DE" dirty="0"/>
              <a:t>Ports auf der falschen Seite ihres Knotens (durch Portgruppen)</a:t>
            </a:r>
          </a:p>
          <a:p>
            <a:r>
              <a:rPr lang="de-DE" dirty="0"/>
              <a:t>Kanten die Ebenen überspannen</a:t>
            </a:r>
          </a:p>
          <a:p>
            <a:pPr marL="0" indent="0">
              <a:buNone/>
            </a:pPr>
            <a:r>
              <a:rPr lang="de-DE" dirty="0"/>
              <a:t>Vorgehen</a:t>
            </a:r>
          </a:p>
          <a:p>
            <a:r>
              <a:rPr lang="de-DE" dirty="0"/>
              <a:t>Zusatzebene einfügen</a:t>
            </a:r>
          </a:p>
        </p:txBody>
      </p: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9F1297A1-86F0-40B9-9164-BE8BCA973E81}"/>
              </a:ext>
            </a:extLst>
          </p:cNvPr>
          <p:cNvCxnSpPr>
            <a:cxnSpLocks/>
          </p:cNvCxnSpPr>
          <p:nvPr/>
        </p:nvCxnSpPr>
        <p:spPr>
          <a:xfrm flipH="1">
            <a:off x="6715421" y="4021389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6C8E73E2-5377-49A3-ADF7-E2FA433F5F08}"/>
              </a:ext>
            </a:extLst>
          </p:cNvPr>
          <p:cNvCxnSpPr>
            <a:cxnSpLocks/>
          </p:cNvCxnSpPr>
          <p:nvPr/>
        </p:nvCxnSpPr>
        <p:spPr>
          <a:xfrm flipH="1">
            <a:off x="6715421" y="2547291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6B794083-7F94-44D8-9EA8-FABB63BB5DAC}"/>
              </a:ext>
            </a:extLst>
          </p:cNvPr>
          <p:cNvCxnSpPr>
            <a:cxnSpLocks/>
          </p:cNvCxnSpPr>
          <p:nvPr/>
        </p:nvCxnSpPr>
        <p:spPr>
          <a:xfrm flipH="1">
            <a:off x="6715421" y="5488749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F877F1BF-4CC5-4D87-AD5D-103DDA4A6769}"/>
              </a:ext>
            </a:extLst>
          </p:cNvPr>
          <p:cNvGrpSpPr/>
          <p:nvPr/>
        </p:nvGrpSpPr>
        <p:grpSpPr>
          <a:xfrm>
            <a:off x="8643282" y="2263085"/>
            <a:ext cx="912594" cy="675139"/>
            <a:chOff x="8643282" y="2263085"/>
            <a:chExt cx="912594" cy="675139"/>
          </a:xfrm>
        </p:grpSpPr>
        <p:sp>
          <p:nvSpPr>
            <p:cNvPr id="32" name="Rechteck: abgerundete Ecken 31">
              <a:extLst>
                <a:ext uri="{FF2B5EF4-FFF2-40B4-BE49-F238E27FC236}">
                  <a16:creationId xmlns:a16="http://schemas.microsoft.com/office/drawing/2014/main" id="{9928E048-F42C-4360-A1F1-6B8D5FD73E47}"/>
                </a:ext>
              </a:extLst>
            </p:cNvPr>
            <p:cNvSpPr/>
            <p:nvPr/>
          </p:nvSpPr>
          <p:spPr>
            <a:xfrm>
              <a:off x="8643282" y="2263085"/>
              <a:ext cx="912594" cy="5735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600" dirty="0"/>
                <a:t>V3</a:t>
              </a:r>
            </a:p>
          </p:txBody>
        </p:sp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1FEC17C1-1752-4A33-9DA0-74E15D8D894E}"/>
                </a:ext>
              </a:extLst>
            </p:cNvPr>
            <p:cNvSpPr/>
            <p:nvPr/>
          </p:nvSpPr>
          <p:spPr>
            <a:xfrm>
              <a:off x="9021202" y="2833721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C399E8C0-758E-41E7-88C1-595387ADA5BB}"/>
              </a:ext>
            </a:extLst>
          </p:cNvPr>
          <p:cNvGrpSpPr/>
          <p:nvPr/>
        </p:nvGrpSpPr>
        <p:grpSpPr>
          <a:xfrm>
            <a:off x="9536233" y="5097481"/>
            <a:ext cx="912594" cy="678031"/>
            <a:chOff x="9574335" y="4916559"/>
            <a:chExt cx="912594" cy="678031"/>
          </a:xfrm>
        </p:grpSpPr>
        <p:sp>
          <p:nvSpPr>
            <p:cNvPr id="40" name="Rechteck: abgerundete Ecken 39">
              <a:extLst>
                <a:ext uri="{FF2B5EF4-FFF2-40B4-BE49-F238E27FC236}">
                  <a16:creationId xmlns:a16="http://schemas.microsoft.com/office/drawing/2014/main" id="{31BEECA3-56E2-4ED7-8623-2E97C2D6E143}"/>
                </a:ext>
              </a:extLst>
            </p:cNvPr>
            <p:cNvSpPr/>
            <p:nvPr/>
          </p:nvSpPr>
          <p:spPr>
            <a:xfrm>
              <a:off x="9574335" y="5021062"/>
              <a:ext cx="912594" cy="5735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600" dirty="0"/>
                <a:t>V4</a:t>
              </a:r>
            </a:p>
          </p:txBody>
        </p:sp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996FBEE4-B8A3-4F8E-9408-AC67FC2BE838}"/>
                </a:ext>
              </a:extLst>
            </p:cNvPr>
            <p:cNvSpPr/>
            <p:nvPr/>
          </p:nvSpPr>
          <p:spPr>
            <a:xfrm>
              <a:off x="9952255" y="4916559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42" name="Gerader Verbinder 62">
            <a:extLst>
              <a:ext uri="{FF2B5EF4-FFF2-40B4-BE49-F238E27FC236}">
                <a16:creationId xmlns:a16="http://schemas.microsoft.com/office/drawing/2014/main" id="{F81F6EDB-4758-4770-B9AF-81803A64A86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501076" y="3005416"/>
            <a:ext cx="665694" cy="531311"/>
          </a:xfrm>
          <a:prstGeom prst="bentConnector3">
            <a:avLst>
              <a:gd name="adj1" fmla="val 50000"/>
            </a:avLst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70AED098-E647-4876-B0B8-912C58853925}"/>
              </a:ext>
            </a:extLst>
          </p:cNvPr>
          <p:cNvCxnSpPr>
            <a:cxnSpLocks/>
            <a:stCxn id="38" idx="0"/>
            <a:endCxn id="46" idx="2"/>
          </p:cNvCxnSpPr>
          <p:nvPr/>
        </p:nvCxnSpPr>
        <p:spPr>
          <a:xfrm flipV="1">
            <a:off x="8055196" y="2941114"/>
            <a:ext cx="1058" cy="662804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535B8C51-CB27-4370-81AC-F0596A2CC767}"/>
              </a:ext>
            </a:extLst>
          </p:cNvPr>
          <p:cNvGrpSpPr/>
          <p:nvPr/>
        </p:nvGrpSpPr>
        <p:grpSpPr>
          <a:xfrm>
            <a:off x="7599957" y="2263085"/>
            <a:ext cx="912594" cy="678029"/>
            <a:chOff x="7599957" y="2263085"/>
            <a:chExt cx="912594" cy="678029"/>
          </a:xfrm>
        </p:grpSpPr>
        <p:sp>
          <p:nvSpPr>
            <p:cNvPr id="45" name="Rechteck: abgerundete Ecken 44">
              <a:extLst>
                <a:ext uri="{FF2B5EF4-FFF2-40B4-BE49-F238E27FC236}">
                  <a16:creationId xmlns:a16="http://schemas.microsoft.com/office/drawing/2014/main" id="{39047668-776E-4D3A-A0EC-C303C9CB171B}"/>
                </a:ext>
              </a:extLst>
            </p:cNvPr>
            <p:cNvSpPr/>
            <p:nvPr/>
          </p:nvSpPr>
          <p:spPr>
            <a:xfrm>
              <a:off x="7599957" y="2263085"/>
              <a:ext cx="912594" cy="5735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600" dirty="0"/>
                <a:t>V2</a:t>
              </a:r>
            </a:p>
          </p:txBody>
        </p:sp>
        <p:sp>
          <p:nvSpPr>
            <p:cNvPr id="46" name="Rechteck 45">
              <a:extLst>
                <a:ext uri="{FF2B5EF4-FFF2-40B4-BE49-F238E27FC236}">
                  <a16:creationId xmlns:a16="http://schemas.microsoft.com/office/drawing/2014/main" id="{D2824B37-0054-471C-944F-F77E9DCD1DB9}"/>
                </a:ext>
              </a:extLst>
            </p:cNvPr>
            <p:cNvSpPr/>
            <p:nvPr/>
          </p:nvSpPr>
          <p:spPr>
            <a:xfrm>
              <a:off x="7977877" y="2836611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88E861CA-5278-485C-903C-8C18376305E5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85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7D588064-AD58-41A2-BABC-F3D2F5207EDE}"/>
              </a:ext>
            </a:extLst>
          </p:cNvPr>
          <p:cNvGrpSpPr/>
          <p:nvPr/>
        </p:nvGrpSpPr>
        <p:grpSpPr>
          <a:xfrm>
            <a:off x="7827499" y="3572750"/>
            <a:ext cx="1483091" cy="735402"/>
            <a:chOff x="7827499" y="3572750"/>
            <a:chExt cx="1483091" cy="735402"/>
          </a:xfrm>
        </p:grpSpPr>
        <p:sp>
          <p:nvSpPr>
            <p:cNvPr id="34" name="Rechteck: abgerundete Ecken 33">
              <a:extLst>
                <a:ext uri="{FF2B5EF4-FFF2-40B4-BE49-F238E27FC236}">
                  <a16:creationId xmlns:a16="http://schemas.microsoft.com/office/drawing/2014/main" id="{2CBF65E1-5E4E-4EF8-930E-C8FB186B7879}"/>
                </a:ext>
              </a:extLst>
            </p:cNvPr>
            <p:cNvSpPr/>
            <p:nvPr/>
          </p:nvSpPr>
          <p:spPr>
            <a:xfrm>
              <a:off x="7827499" y="3734624"/>
              <a:ext cx="1483091" cy="5735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600" dirty="0"/>
                <a:t>V1</a:t>
              </a:r>
            </a:p>
          </p:txBody>
        </p:sp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AA6B7AFC-C99F-4742-B992-9199F3099253}"/>
                </a:ext>
              </a:extLst>
            </p:cNvPr>
            <p:cNvSpPr/>
            <p:nvPr/>
          </p:nvSpPr>
          <p:spPr>
            <a:xfrm>
              <a:off x="7936998" y="3572750"/>
              <a:ext cx="1264093" cy="16121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39447F3F-2622-4172-B192-81172452C953}"/>
                </a:ext>
              </a:extLst>
            </p:cNvPr>
            <p:cNvSpPr/>
            <p:nvPr/>
          </p:nvSpPr>
          <p:spPr>
            <a:xfrm>
              <a:off x="9002963" y="3603918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id="{CAB77047-BF31-4C7A-B757-9924827145E7}"/>
                </a:ext>
              </a:extLst>
            </p:cNvPr>
            <p:cNvSpPr/>
            <p:nvPr/>
          </p:nvSpPr>
          <p:spPr>
            <a:xfrm>
              <a:off x="8489891" y="3603918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Rechteck 37">
              <a:extLst>
                <a:ext uri="{FF2B5EF4-FFF2-40B4-BE49-F238E27FC236}">
                  <a16:creationId xmlns:a16="http://schemas.microsoft.com/office/drawing/2014/main" id="{E7EC8503-B7C5-404E-832B-5B82851D7BC8}"/>
                </a:ext>
              </a:extLst>
            </p:cNvPr>
            <p:cNvSpPr/>
            <p:nvPr/>
          </p:nvSpPr>
          <p:spPr>
            <a:xfrm>
              <a:off x="7976819" y="3603918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27" name="Gerader Verbinder 66">
            <a:extLst>
              <a:ext uri="{FF2B5EF4-FFF2-40B4-BE49-F238E27FC236}">
                <a16:creationId xmlns:a16="http://schemas.microsoft.com/office/drawing/2014/main" id="{6CB86731-04AC-4F03-BF8D-95F51C0CBF1A}"/>
              </a:ext>
            </a:extLst>
          </p:cNvPr>
          <p:cNvCxnSpPr>
            <a:cxnSpLocks/>
          </p:cNvCxnSpPr>
          <p:nvPr/>
        </p:nvCxnSpPr>
        <p:spPr>
          <a:xfrm rot="16200000" flipV="1">
            <a:off x="8774280" y="3879231"/>
            <a:ext cx="1525312" cy="911188"/>
          </a:xfrm>
          <a:prstGeom prst="bentConnector3">
            <a:avLst>
              <a:gd name="adj1" fmla="val 112862"/>
            </a:avLst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3767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de-DE" dirty="0" err="1"/>
              <a:t>Dummyknotenerstellung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A04DC6B-4ACA-43F6-8247-A798CEAB1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Bei</a:t>
            </a:r>
          </a:p>
          <a:p>
            <a:r>
              <a:rPr lang="de-DE" dirty="0"/>
              <a:t>Ports auf der falschen Seite ihres Knotens (durch Portgruppen)</a:t>
            </a:r>
          </a:p>
          <a:p>
            <a:r>
              <a:rPr lang="de-DE" dirty="0"/>
              <a:t>Kanten die Ebenen überspannen</a:t>
            </a:r>
          </a:p>
          <a:p>
            <a:pPr marL="0" indent="0">
              <a:buNone/>
            </a:pPr>
            <a:r>
              <a:rPr lang="de-DE" dirty="0"/>
              <a:t>Vorgehen</a:t>
            </a:r>
          </a:p>
          <a:p>
            <a:r>
              <a:rPr lang="de-DE" dirty="0"/>
              <a:t>Zusatzebene einfügen</a:t>
            </a:r>
          </a:p>
          <a:p>
            <a:r>
              <a:rPr lang="de-DE" dirty="0" err="1"/>
              <a:t>Dummyknoten</a:t>
            </a:r>
            <a:r>
              <a:rPr lang="de-DE" dirty="0"/>
              <a:t> erstellen</a:t>
            </a:r>
          </a:p>
        </p:txBody>
      </p: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9F1297A1-86F0-40B9-9164-BE8BCA973E81}"/>
              </a:ext>
            </a:extLst>
          </p:cNvPr>
          <p:cNvCxnSpPr>
            <a:cxnSpLocks/>
          </p:cNvCxnSpPr>
          <p:nvPr/>
        </p:nvCxnSpPr>
        <p:spPr>
          <a:xfrm flipH="1">
            <a:off x="6715421" y="4508263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6C8E73E2-5377-49A3-ADF7-E2FA433F5F08}"/>
              </a:ext>
            </a:extLst>
          </p:cNvPr>
          <p:cNvCxnSpPr>
            <a:cxnSpLocks/>
          </p:cNvCxnSpPr>
          <p:nvPr/>
        </p:nvCxnSpPr>
        <p:spPr>
          <a:xfrm flipH="1">
            <a:off x="6715421" y="2547291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5D3E8E2F-D7E8-452E-8CC5-AD5DB42E05D1}"/>
              </a:ext>
            </a:extLst>
          </p:cNvPr>
          <p:cNvCxnSpPr>
            <a:cxnSpLocks/>
          </p:cNvCxnSpPr>
          <p:nvPr/>
        </p:nvCxnSpPr>
        <p:spPr>
          <a:xfrm flipH="1">
            <a:off x="6715421" y="3527777"/>
            <a:ext cx="49448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6B794083-7F94-44D8-9EA8-FABB63BB5DAC}"/>
              </a:ext>
            </a:extLst>
          </p:cNvPr>
          <p:cNvCxnSpPr>
            <a:cxnSpLocks/>
          </p:cNvCxnSpPr>
          <p:nvPr/>
        </p:nvCxnSpPr>
        <p:spPr>
          <a:xfrm flipH="1">
            <a:off x="6715421" y="5488749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DDED2CBC-A3FE-4F10-91B0-D92EE0849680}"/>
              </a:ext>
            </a:extLst>
          </p:cNvPr>
          <p:cNvGrpSpPr/>
          <p:nvPr/>
        </p:nvGrpSpPr>
        <p:grpSpPr>
          <a:xfrm>
            <a:off x="8643282" y="2263085"/>
            <a:ext cx="912594" cy="675139"/>
            <a:chOff x="8643282" y="2263085"/>
            <a:chExt cx="912594" cy="675139"/>
          </a:xfrm>
        </p:grpSpPr>
        <p:sp>
          <p:nvSpPr>
            <p:cNvPr id="32" name="Rechteck: abgerundete Ecken 31">
              <a:extLst>
                <a:ext uri="{FF2B5EF4-FFF2-40B4-BE49-F238E27FC236}">
                  <a16:creationId xmlns:a16="http://schemas.microsoft.com/office/drawing/2014/main" id="{9928E048-F42C-4360-A1F1-6B8D5FD73E47}"/>
                </a:ext>
              </a:extLst>
            </p:cNvPr>
            <p:cNvSpPr/>
            <p:nvPr/>
          </p:nvSpPr>
          <p:spPr>
            <a:xfrm>
              <a:off x="8643282" y="2263085"/>
              <a:ext cx="912594" cy="5735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600" dirty="0"/>
                <a:t>V3</a:t>
              </a:r>
            </a:p>
          </p:txBody>
        </p:sp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1FEC17C1-1752-4A33-9DA0-74E15D8D894E}"/>
                </a:ext>
              </a:extLst>
            </p:cNvPr>
            <p:cNvSpPr/>
            <p:nvPr/>
          </p:nvSpPr>
          <p:spPr>
            <a:xfrm>
              <a:off x="9021202" y="2833721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42" name="Gerader Verbinder 62">
            <a:extLst>
              <a:ext uri="{FF2B5EF4-FFF2-40B4-BE49-F238E27FC236}">
                <a16:creationId xmlns:a16="http://schemas.microsoft.com/office/drawing/2014/main" id="{F81F6EDB-4758-4770-B9AF-81803A64A86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258201" y="3247513"/>
            <a:ext cx="1150667" cy="532090"/>
          </a:xfrm>
          <a:prstGeom prst="bentConnector3">
            <a:avLst>
              <a:gd name="adj1" fmla="val 56054"/>
            </a:avLst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Gerader Verbinder 66">
            <a:extLst>
              <a:ext uri="{FF2B5EF4-FFF2-40B4-BE49-F238E27FC236}">
                <a16:creationId xmlns:a16="http://schemas.microsoft.com/office/drawing/2014/main" id="{FCA9B285-57B8-489D-B4B5-BC5162C54C92}"/>
              </a:ext>
            </a:extLst>
          </p:cNvPr>
          <p:cNvCxnSpPr>
            <a:cxnSpLocks/>
          </p:cNvCxnSpPr>
          <p:nvPr/>
        </p:nvCxnSpPr>
        <p:spPr>
          <a:xfrm rot="16200000" flipV="1">
            <a:off x="9014790" y="4119740"/>
            <a:ext cx="1043514" cy="911967"/>
          </a:xfrm>
          <a:prstGeom prst="bentConnector3">
            <a:avLst>
              <a:gd name="adj1" fmla="val 142495"/>
            </a:avLst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70AED098-E647-4876-B0B8-912C58853925}"/>
              </a:ext>
            </a:extLst>
          </p:cNvPr>
          <p:cNvCxnSpPr>
            <a:cxnSpLocks/>
            <a:stCxn id="38" idx="0"/>
            <a:endCxn id="46" idx="2"/>
          </p:cNvCxnSpPr>
          <p:nvPr/>
        </p:nvCxnSpPr>
        <p:spPr>
          <a:xfrm flipV="1">
            <a:off x="8054417" y="2941114"/>
            <a:ext cx="1837" cy="1147777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3383F384-6B49-4DE7-B5B5-30021BED2814}"/>
              </a:ext>
            </a:extLst>
          </p:cNvPr>
          <p:cNvGrpSpPr/>
          <p:nvPr/>
        </p:nvGrpSpPr>
        <p:grpSpPr>
          <a:xfrm>
            <a:off x="7826721" y="4057723"/>
            <a:ext cx="1483091" cy="734747"/>
            <a:chOff x="7826721" y="4057723"/>
            <a:chExt cx="1483091" cy="734747"/>
          </a:xfrm>
        </p:grpSpPr>
        <p:sp>
          <p:nvSpPr>
            <p:cNvPr id="34" name="Rechteck: abgerundete Ecken 33">
              <a:extLst>
                <a:ext uri="{FF2B5EF4-FFF2-40B4-BE49-F238E27FC236}">
                  <a16:creationId xmlns:a16="http://schemas.microsoft.com/office/drawing/2014/main" id="{2CBF65E1-5E4E-4EF8-930E-C8FB186B7879}"/>
                </a:ext>
              </a:extLst>
            </p:cNvPr>
            <p:cNvSpPr/>
            <p:nvPr/>
          </p:nvSpPr>
          <p:spPr>
            <a:xfrm>
              <a:off x="7826721" y="4218942"/>
              <a:ext cx="1483091" cy="5735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600" dirty="0"/>
                <a:t>V1</a:t>
              </a:r>
            </a:p>
          </p:txBody>
        </p:sp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AA6B7AFC-C99F-4742-B992-9199F3099253}"/>
                </a:ext>
              </a:extLst>
            </p:cNvPr>
            <p:cNvSpPr/>
            <p:nvPr/>
          </p:nvSpPr>
          <p:spPr>
            <a:xfrm>
              <a:off x="7936219" y="4057723"/>
              <a:ext cx="1264093" cy="16121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39447F3F-2622-4172-B192-81172452C953}"/>
                </a:ext>
              </a:extLst>
            </p:cNvPr>
            <p:cNvSpPr/>
            <p:nvPr/>
          </p:nvSpPr>
          <p:spPr>
            <a:xfrm>
              <a:off x="9002184" y="4088891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id="{CAB77047-BF31-4C7A-B757-9924827145E7}"/>
                </a:ext>
              </a:extLst>
            </p:cNvPr>
            <p:cNvSpPr/>
            <p:nvPr/>
          </p:nvSpPr>
          <p:spPr>
            <a:xfrm>
              <a:off x="8489112" y="4088891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Rechteck 37">
              <a:extLst>
                <a:ext uri="{FF2B5EF4-FFF2-40B4-BE49-F238E27FC236}">
                  <a16:creationId xmlns:a16="http://schemas.microsoft.com/office/drawing/2014/main" id="{E7EC8503-B7C5-404E-832B-5B82851D7BC8}"/>
                </a:ext>
              </a:extLst>
            </p:cNvPr>
            <p:cNvSpPr/>
            <p:nvPr/>
          </p:nvSpPr>
          <p:spPr>
            <a:xfrm>
              <a:off x="7976040" y="4088891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C399E8C0-758E-41E7-88C1-595387ADA5BB}"/>
              </a:ext>
            </a:extLst>
          </p:cNvPr>
          <p:cNvGrpSpPr/>
          <p:nvPr/>
        </p:nvGrpSpPr>
        <p:grpSpPr>
          <a:xfrm>
            <a:off x="9536233" y="5097481"/>
            <a:ext cx="912594" cy="678031"/>
            <a:chOff x="9574335" y="4916559"/>
            <a:chExt cx="912594" cy="678031"/>
          </a:xfrm>
        </p:grpSpPr>
        <p:sp>
          <p:nvSpPr>
            <p:cNvPr id="40" name="Rechteck: abgerundete Ecken 39">
              <a:extLst>
                <a:ext uri="{FF2B5EF4-FFF2-40B4-BE49-F238E27FC236}">
                  <a16:creationId xmlns:a16="http://schemas.microsoft.com/office/drawing/2014/main" id="{31BEECA3-56E2-4ED7-8623-2E97C2D6E143}"/>
                </a:ext>
              </a:extLst>
            </p:cNvPr>
            <p:cNvSpPr/>
            <p:nvPr/>
          </p:nvSpPr>
          <p:spPr>
            <a:xfrm>
              <a:off x="9574335" y="5021062"/>
              <a:ext cx="912594" cy="5735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600" dirty="0"/>
                <a:t>V4</a:t>
              </a:r>
            </a:p>
          </p:txBody>
        </p:sp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996FBEE4-B8A3-4F8E-9408-AC67FC2BE838}"/>
                </a:ext>
              </a:extLst>
            </p:cNvPr>
            <p:cNvSpPr/>
            <p:nvPr/>
          </p:nvSpPr>
          <p:spPr>
            <a:xfrm>
              <a:off x="9952255" y="4916559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E9D39297-6FDF-437B-8247-BAB3AD7E1153}"/>
              </a:ext>
            </a:extLst>
          </p:cNvPr>
          <p:cNvGrpSpPr/>
          <p:nvPr/>
        </p:nvGrpSpPr>
        <p:grpSpPr>
          <a:xfrm>
            <a:off x="7599957" y="2263085"/>
            <a:ext cx="912594" cy="678029"/>
            <a:chOff x="7599957" y="2263085"/>
            <a:chExt cx="912594" cy="678029"/>
          </a:xfrm>
        </p:grpSpPr>
        <p:sp>
          <p:nvSpPr>
            <p:cNvPr id="45" name="Rechteck: abgerundete Ecken 44">
              <a:extLst>
                <a:ext uri="{FF2B5EF4-FFF2-40B4-BE49-F238E27FC236}">
                  <a16:creationId xmlns:a16="http://schemas.microsoft.com/office/drawing/2014/main" id="{39047668-776E-4D3A-A0EC-C303C9CB171B}"/>
                </a:ext>
              </a:extLst>
            </p:cNvPr>
            <p:cNvSpPr/>
            <p:nvPr/>
          </p:nvSpPr>
          <p:spPr>
            <a:xfrm>
              <a:off x="7599957" y="2263085"/>
              <a:ext cx="912594" cy="5735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600" dirty="0"/>
                <a:t>V2</a:t>
              </a:r>
            </a:p>
          </p:txBody>
        </p:sp>
        <p:sp>
          <p:nvSpPr>
            <p:cNvPr id="46" name="Rechteck 45">
              <a:extLst>
                <a:ext uri="{FF2B5EF4-FFF2-40B4-BE49-F238E27FC236}">
                  <a16:creationId xmlns:a16="http://schemas.microsoft.com/office/drawing/2014/main" id="{D2824B37-0054-471C-944F-F77E9DCD1DB9}"/>
                </a:ext>
              </a:extLst>
            </p:cNvPr>
            <p:cNvSpPr/>
            <p:nvPr/>
          </p:nvSpPr>
          <p:spPr>
            <a:xfrm>
              <a:off x="7977877" y="2836611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59D4DFC3-A4D2-4A6C-94A7-AD9409D6C630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86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7133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de-DE" dirty="0" err="1"/>
              <a:t>Dummyknotenerstellung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A04DC6B-4ACA-43F6-8247-A798CEAB1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Bei</a:t>
            </a:r>
          </a:p>
          <a:p>
            <a:r>
              <a:rPr lang="de-DE" dirty="0"/>
              <a:t>Ports auf der falschen Seite ihres Knotens (durch Portgruppen)</a:t>
            </a:r>
          </a:p>
          <a:p>
            <a:r>
              <a:rPr lang="de-DE" dirty="0"/>
              <a:t>Kanten die Ebenen überspannen</a:t>
            </a:r>
          </a:p>
          <a:p>
            <a:pPr marL="0" indent="0">
              <a:buNone/>
            </a:pPr>
            <a:r>
              <a:rPr lang="de-DE" dirty="0"/>
              <a:t>Vorgehen</a:t>
            </a:r>
          </a:p>
          <a:p>
            <a:r>
              <a:rPr lang="de-DE" dirty="0"/>
              <a:t>Zusatzebene einfügen</a:t>
            </a:r>
          </a:p>
          <a:p>
            <a:r>
              <a:rPr lang="de-DE" dirty="0" err="1"/>
              <a:t>Dummyknoten</a:t>
            </a:r>
            <a:r>
              <a:rPr lang="de-DE" dirty="0"/>
              <a:t> erstellen</a:t>
            </a:r>
          </a:p>
        </p:txBody>
      </p: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9F1297A1-86F0-40B9-9164-BE8BCA973E81}"/>
              </a:ext>
            </a:extLst>
          </p:cNvPr>
          <p:cNvCxnSpPr>
            <a:cxnSpLocks/>
          </p:cNvCxnSpPr>
          <p:nvPr/>
        </p:nvCxnSpPr>
        <p:spPr>
          <a:xfrm flipH="1">
            <a:off x="6715421" y="4508263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6C8E73E2-5377-49A3-ADF7-E2FA433F5F08}"/>
              </a:ext>
            </a:extLst>
          </p:cNvPr>
          <p:cNvCxnSpPr>
            <a:cxnSpLocks/>
          </p:cNvCxnSpPr>
          <p:nvPr/>
        </p:nvCxnSpPr>
        <p:spPr>
          <a:xfrm flipH="1">
            <a:off x="6715421" y="2547291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5D3E8E2F-D7E8-452E-8CC5-AD5DB42E05D1}"/>
              </a:ext>
            </a:extLst>
          </p:cNvPr>
          <p:cNvCxnSpPr>
            <a:cxnSpLocks/>
          </p:cNvCxnSpPr>
          <p:nvPr/>
        </p:nvCxnSpPr>
        <p:spPr>
          <a:xfrm flipH="1">
            <a:off x="6715421" y="3527777"/>
            <a:ext cx="49448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6B794083-7F94-44D8-9EA8-FABB63BB5DAC}"/>
              </a:ext>
            </a:extLst>
          </p:cNvPr>
          <p:cNvCxnSpPr>
            <a:cxnSpLocks/>
          </p:cNvCxnSpPr>
          <p:nvPr/>
        </p:nvCxnSpPr>
        <p:spPr>
          <a:xfrm flipH="1">
            <a:off x="6715421" y="5488749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5C8AB764-3383-4995-9A19-6A02803A1742}"/>
              </a:ext>
            </a:extLst>
          </p:cNvPr>
          <p:cNvGrpSpPr/>
          <p:nvPr/>
        </p:nvGrpSpPr>
        <p:grpSpPr>
          <a:xfrm>
            <a:off x="8643282" y="2263085"/>
            <a:ext cx="912594" cy="675139"/>
            <a:chOff x="8643282" y="2263085"/>
            <a:chExt cx="912594" cy="675139"/>
          </a:xfrm>
        </p:grpSpPr>
        <p:sp>
          <p:nvSpPr>
            <p:cNvPr id="32" name="Rechteck: abgerundete Ecken 31">
              <a:extLst>
                <a:ext uri="{FF2B5EF4-FFF2-40B4-BE49-F238E27FC236}">
                  <a16:creationId xmlns:a16="http://schemas.microsoft.com/office/drawing/2014/main" id="{9928E048-F42C-4360-A1F1-6B8D5FD73E47}"/>
                </a:ext>
              </a:extLst>
            </p:cNvPr>
            <p:cNvSpPr/>
            <p:nvPr/>
          </p:nvSpPr>
          <p:spPr>
            <a:xfrm>
              <a:off x="8643282" y="2263085"/>
              <a:ext cx="912594" cy="5735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600" dirty="0"/>
                <a:t>V3</a:t>
              </a:r>
            </a:p>
          </p:txBody>
        </p:sp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1FEC17C1-1752-4A33-9DA0-74E15D8D894E}"/>
                </a:ext>
              </a:extLst>
            </p:cNvPr>
            <p:cNvSpPr/>
            <p:nvPr/>
          </p:nvSpPr>
          <p:spPr>
            <a:xfrm>
              <a:off x="9021202" y="2833721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C399E8C0-758E-41E7-88C1-595387ADA5BB}"/>
              </a:ext>
            </a:extLst>
          </p:cNvPr>
          <p:cNvGrpSpPr/>
          <p:nvPr/>
        </p:nvGrpSpPr>
        <p:grpSpPr>
          <a:xfrm>
            <a:off x="9536233" y="5097481"/>
            <a:ext cx="912594" cy="678031"/>
            <a:chOff x="9574335" y="4916559"/>
            <a:chExt cx="912594" cy="678031"/>
          </a:xfrm>
        </p:grpSpPr>
        <p:sp>
          <p:nvSpPr>
            <p:cNvPr id="40" name="Rechteck: abgerundete Ecken 39">
              <a:extLst>
                <a:ext uri="{FF2B5EF4-FFF2-40B4-BE49-F238E27FC236}">
                  <a16:creationId xmlns:a16="http://schemas.microsoft.com/office/drawing/2014/main" id="{31BEECA3-56E2-4ED7-8623-2E97C2D6E143}"/>
                </a:ext>
              </a:extLst>
            </p:cNvPr>
            <p:cNvSpPr/>
            <p:nvPr/>
          </p:nvSpPr>
          <p:spPr>
            <a:xfrm>
              <a:off x="9574335" y="5021062"/>
              <a:ext cx="912594" cy="5735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600" dirty="0"/>
                <a:t>V4</a:t>
              </a:r>
            </a:p>
          </p:txBody>
        </p:sp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996FBEE4-B8A3-4F8E-9408-AC67FC2BE838}"/>
                </a:ext>
              </a:extLst>
            </p:cNvPr>
            <p:cNvSpPr/>
            <p:nvPr/>
          </p:nvSpPr>
          <p:spPr>
            <a:xfrm>
              <a:off x="9952255" y="4916559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70AED098-E647-4876-B0B8-912C58853925}"/>
              </a:ext>
            </a:extLst>
          </p:cNvPr>
          <p:cNvCxnSpPr>
            <a:cxnSpLocks/>
            <a:stCxn id="38" idx="0"/>
            <a:endCxn id="46" idx="2"/>
          </p:cNvCxnSpPr>
          <p:nvPr/>
        </p:nvCxnSpPr>
        <p:spPr>
          <a:xfrm flipV="1">
            <a:off x="8054417" y="2941114"/>
            <a:ext cx="1837" cy="1147777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5D572694-9EC2-40B2-9E30-0D63BB9DA22E}"/>
              </a:ext>
            </a:extLst>
          </p:cNvPr>
          <p:cNvGrpSpPr/>
          <p:nvPr/>
        </p:nvGrpSpPr>
        <p:grpSpPr>
          <a:xfrm>
            <a:off x="7599957" y="2263085"/>
            <a:ext cx="912594" cy="678029"/>
            <a:chOff x="7599957" y="2263085"/>
            <a:chExt cx="912594" cy="678029"/>
          </a:xfrm>
        </p:grpSpPr>
        <p:sp>
          <p:nvSpPr>
            <p:cNvPr id="45" name="Rechteck: abgerundete Ecken 44">
              <a:extLst>
                <a:ext uri="{FF2B5EF4-FFF2-40B4-BE49-F238E27FC236}">
                  <a16:creationId xmlns:a16="http://schemas.microsoft.com/office/drawing/2014/main" id="{39047668-776E-4D3A-A0EC-C303C9CB171B}"/>
                </a:ext>
              </a:extLst>
            </p:cNvPr>
            <p:cNvSpPr/>
            <p:nvPr/>
          </p:nvSpPr>
          <p:spPr>
            <a:xfrm>
              <a:off x="7599957" y="2263085"/>
              <a:ext cx="912594" cy="5735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600" dirty="0"/>
                <a:t>V2</a:t>
              </a:r>
            </a:p>
          </p:txBody>
        </p:sp>
        <p:sp>
          <p:nvSpPr>
            <p:cNvPr id="46" name="Rechteck 45">
              <a:extLst>
                <a:ext uri="{FF2B5EF4-FFF2-40B4-BE49-F238E27FC236}">
                  <a16:creationId xmlns:a16="http://schemas.microsoft.com/office/drawing/2014/main" id="{D2824B37-0054-471C-944F-F77E9DCD1DB9}"/>
                </a:ext>
              </a:extLst>
            </p:cNvPr>
            <p:cNvSpPr/>
            <p:nvPr/>
          </p:nvSpPr>
          <p:spPr>
            <a:xfrm>
              <a:off x="7977877" y="2836611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DAA9841B-6728-4F0C-BA7F-77E6F8BEB464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87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47" name="Gerader Verbinder 62">
            <a:extLst>
              <a:ext uri="{FF2B5EF4-FFF2-40B4-BE49-F238E27FC236}">
                <a16:creationId xmlns:a16="http://schemas.microsoft.com/office/drawing/2014/main" id="{0E36685D-DC0E-4E3E-8668-F654943679C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258201" y="3247513"/>
            <a:ext cx="1150667" cy="532090"/>
          </a:xfrm>
          <a:prstGeom prst="bentConnector3">
            <a:avLst>
              <a:gd name="adj1" fmla="val 56054"/>
            </a:avLst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Gerader Verbinder 66">
            <a:extLst>
              <a:ext uri="{FF2B5EF4-FFF2-40B4-BE49-F238E27FC236}">
                <a16:creationId xmlns:a16="http://schemas.microsoft.com/office/drawing/2014/main" id="{59FF25B0-7A93-4997-A824-407AC43AEA22}"/>
              </a:ext>
            </a:extLst>
          </p:cNvPr>
          <p:cNvCxnSpPr>
            <a:cxnSpLocks/>
          </p:cNvCxnSpPr>
          <p:nvPr/>
        </p:nvCxnSpPr>
        <p:spPr>
          <a:xfrm rot="16200000" flipV="1">
            <a:off x="9014790" y="4119740"/>
            <a:ext cx="1043514" cy="911967"/>
          </a:xfrm>
          <a:prstGeom prst="bentConnector3">
            <a:avLst>
              <a:gd name="adj1" fmla="val 142495"/>
            </a:avLst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028B2B54-4182-4F3E-AA9A-B5D02D101849}"/>
              </a:ext>
            </a:extLst>
          </p:cNvPr>
          <p:cNvGrpSpPr/>
          <p:nvPr/>
        </p:nvGrpSpPr>
        <p:grpSpPr>
          <a:xfrm>
            <a:off x="7826721" y="4057723"/>
            <a:ext cx="1483091" cy="734747"/>
            <a:chOff x="7826721" y="4057723"/>
            <a:chExt cx="1483091" cy="734747"/>
          </a:xfrm>
        </p:grpSpPr>
        <p:sp>
          <p:nvSpPr>
            <p:cNvPr id="34" name="Rechteck: abgerundete Ecken 33">
              <a:extLst>
                <a:ext uri="{FF2B5EF4-FFF2-40B4-BE49-F238E27FC236}">
                  <a16:creationId xmlns:a16="http://schemas.microsoft.com/office/drawing/2014/main" id="{2CBF65E1-5E4E-4EF8-930E-C8FB186B7879}"/>
                </a:ext>
              </a:extLst>
            </p:cNvPr>
            <p:cNvSpPr/>
            <p:nvPr/>
          </p:nvSpPr>
          <p:spPr>
            <a:xfrm>
              <a:off x="7826721" y="4218942"/>
              <a:ext cx="1483091" cy="5735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600" dirty="0"/>
                <a:t>V1</a:t>
              </a:r>
            </a:p>
          </p:txBody>
        </p:sp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AA6B7AFC-C99F-4742-B992-9199F3099253}"/>
                </a:ext>
              </a:extLst>
            </p:cNvPr>
            <p:cNvSpPr/>
            <p:nvPr/>
          </p:nvSpPr>
          <p:spPr>
            <a:xfrm>
              <a:off x="7936219" y="4057723"/>
              <a:ext cx="1264093" cy="16121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39447F3F-2622-4172-B192-81172452C953}"/>
                </a:ext>
              </a:extLst>
            </p:cNvPr>
            <p:cNvSpPr/>
            <p:nvPr/>
          </p:nvSpPr>
          <p:spPr>
            <a:xfrm>
              <a:off x="9002184" y="4088891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id="{CAB77047-BF31-4C7A-B757-9924827145E7}"/>
                </a:ext>
              </a:extLst>
            </p:cNvPr>
            <p:cNvSpPr/>
            <p:nvPr/>
          </p:nvSpPr>
          <p:spPr>
            <a:xfrm>
              <a:off x="8489112" y="4088891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Rechteck 37">
              <a:extLst>
                <a:ext uri="{FF2B5EF4-FFF2-40B4-BE49-F238E27FC236}">
                  <a16:creationId xmlns:a16="http://schemas.microsoft.com/office/drawing/2014/main" id="{E7EC8503-B7C5-404E-832B-5B82851D7BC8}"/>
                </a:ext>
              </a:extLst>
            </p:cNvPr>
            <p:cNvSpPr/>
            <p:nvPr/>
          </p:nvSpPr>
          <p:spPr>
            <a:xfrm>
              <a:off x="7976040" y="4088891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5954A884-878D-462F-8F0B-FF07981FE660}"/>
              </a:ext>
            </a:extLst>
          </p:cNvPr>
          <p:cNvSpPr/>
          <p:nvPr/>
        </p:nvSpPr>
        <p:spPr>
          <a:xfrm>
            <a:off x="9430923" y="3233705"/>
            <a:ext cx="976111" cy="57352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TD1</a:t>
            </a:r>
          </a:p>
        </p:txBody>
      </p:sp>
    </p:spTree>
    <p:extLst>
      <p:ext uri="{BB962C8B-B14F-4D97-AF65-F5344CB8AC3E}">
        <p14:creationId xmlns:p14="http://schemas.microsoft.com/office/powerpoint/2010/main" val="14906315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de-DE" dirty="0" err="1"/>
              <a:t>Dummyknotenerstellung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A04DC6B-4ACA-43F6-8247-A798CEAB1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Bei</a:t>
            </a:r>
          </a:p>
          <a:p>
            <a:r>
              <a:rPr lang="de-DE" dirty="0"/>
              <a:t>Ports auf der falschen Seite ihres Knotens (durch Portgruppen)</a:t>
            </a:r>
          </a:p>
          <a:p>
            <a:r>
              <a:rPr lang="de-DE" dirty="0"/>
              <a:t>Kanten die Ebenen überspannen</a:t>
            </a:r>
          </a:p>
          <a:p>
            <a:pPr marL="0" indent="0">
              <a:buNone/>
            </a:pPr>
            <a:r>
              <a:rPr lang="de-DE" dirty="0"/>
              <a:t>Vorgehen</a:t>
            </a:r>
          </a:p>
          <a:p>
            <a:r>
              <a:rPr lang="de-DE" dirty="0"/>
              <a:t>Zusatzebene einfügen</a:t>
            </a:r>
          </a:p>
          <a:p>
            <a:r>
              <a:rPr lang="de-DE" dirty="0" err="1"/>
              <a:t>Dummyknoten</a:t>
            </a:r>
            <a:r>
              <a:rPr lang="de-DE" dirty="0"/>
              <a:t> erstellen</a:t>
            </a:r>
          </a:p>
        </p:txBody>
      </p: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9F1297A1-86F0-40B9-9164-BE8BCA973E81}"/>
              </a:ext>
            </a:extLst>
          </p:cNvPr>
          <p:cNvCxnSpPr>
            <a:cxnSpLocks/>
          </p:cNvCxnSpPr>
          <p:nvPr/>
        </p:nvCxnSpPr>
        <p:spPr>
          <a:xfrm flipH="1">
            <a:off x="6715421" y="4508263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6C8E73E2-5377-49A3-ADF7-E2FA433F5F08}"/>
              </a:ext>
            </a:extLst>
          </p:cNvPr>
          <p:cNvCxnSpPr>
            <a:cxnSpLocks/>
          </p:cNvCxnSpPr>
          <p:nvPr/>
        </p:nvCxnSpPr>
        <p:spPr>
          <a:xfrm flipH="1">
            <a:off x="6715421" y="2547291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5D3E8E2F-D7E8-452E-8CC5-AD5DB42E05D1}"/>
              </a:ext>
            </a:extLst>
          </p:cNvPr>
          <p:cNvCxnSpPr>
            <a:cxnSpLocks/>
          </p:cNvCxnSpPr>
          <p:nvPr/>
        </p:nvCxnSpPr>
        <p:spPr>
          <a:xfrm flipH="1">
            <a:off x="6715421" y="3527777"/>
            <a:ext cx="49448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6B794083-7F94-44D8-9EA8-FABB63BB5DAC}"/>
              </a:ext>
            </a:extLst>
          </p:cNvPr>
          <p:cNvCxnSpPr>
            <a:cxnSpLocks/>
          </p:cNvCxnSpPr>
          <p:nvPr/>
        </p:nvCxnSpPr>
        <p:spPr>
          <a:xfrm flipH="1">
            <a:off x="6715421" y="5488749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5C8AB764-3383-4995-9A19-6A02803A1742}"/>
              </a:ext>
            </a:extLst>
          </p:cNvPr>
          <p:cNvGrpSpPr/>
          <p:nvPr/>
        </p:nvGrpSpPr>
        <p:grpSpPr>
          <a:xfrm>
            <a:off x="8643282" y="2263085"/>
            <a:ext cx="912594" cy="675139"/>
            <a:chOff x="8643282" y="2263085"/>
            <a:chExt cx="912594" cy="675139"/>
          </a:xfrm>
        </p:grpSpPr>
        <p:sp>
          <p:nvSpPr>
            <p:cNvPr id="32" name="Rechteck: abgerundete Ecken 31">
              <a:extLst>
                <a:ext uri="{FF2B5EF4-FFF2-40B4-BE49-F238E27FC236}">
                  <a16:creationId xmlns:a16="http://schemas.microsoft.com/office/drawing/2014/main" id="{9928E048-F42C-4360-A1F1-6B8D5FD73E47}"/>
                </a:ext>
              </a:extLst>
            </p:cNvPr>
            <p:cNvSpPr/>
            <p:nvPr/>
          </p:nvSpPr>
          <p:spPr>
            <a:xfrm>
              <a:off x="8643282" y="2263085"/>
              <a:ext cx="912594" cy="5735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600" dirty="0"/>
                <a:t>V3</a:t>
              </a:r>
            </a:p>
          </p:txBody>
        </p:sp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1FEC17C1-1752-4A33-9DA0-74E15D8D894E}"/>
                </a:ext>
              </a:extLst>
            </p:cNvPr>
            <p:cNvSpPr/>
            <p:nvPr/>
          </p:nvSpPr>
          <p:spPr>
            <a:xfrm>
              <a:off x="9021202" y="2833721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C399E8C0-758E-41E7-88C1-595387ADA5BB}"/>
              </a:ext>
            </a:extLst>
          </p:cNvPr>
          <p:cNvGrpSpPr/>
          <p:nvPr/>
        </p:nvGrpSpPr>
        <p:grpSpPr>
          <a:xfrm>
            <a:off x="9536233" y="5097481"/>
            <a:ext cx="912594" cy="678031"/>
            <a:chOff x="9574335" y="4916559"/>
            <a:chExt cx="912594" cy="678031"/>
          </a:xfrm>
        </p:grpSpPr>
        <p:sp>
          <p:nvSpPr>
            <p:cNvPr id="40" name="Rechteck: abgerundete Ecken 39">
              <a:extLst>
                <a:ext uri="{FF2B5EF4-FFF2-40B4-BE49-F238E27FC236}">
                  <a16:creationId xmlns:a16="http://schemas.microsoft.com/office/drawing/2014/main" id="{31BEECA3-56E2-4ED7-8623-2E97C2D6E143}"/>
                </a:ext>
              </a:extLst>
            </p:cNvPr>
            <p:cNvSpPr/>
            <p:nvPr/>
          </p:nvSpPr>
          <p:spPr>
            <a:xfrm>
              <a:off x="9574335" y="5021062"/>
              <a:ext cx="912594" cy="5735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600" dirty="0"/>
                <a:t>V4</a:t>
              </a:r>
            </a:p>
          </p:txBody>
        </p:sp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996FBEE4-B8A3-4F8E-9408-AC67FC2BE838}"/>
                </a:ext>
              </a:extLst>
            </p:cNvPr>
            <p:cNvSpPr/>
            <p:nvPr/>
          </p:nvSpPr>
          <p:spPr>
            <a:xfrm>
              <a:off x="9952255" y="4916559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70AED098-E647-4876-B0B8-912C58853925}"/>
              </a:ext>
            </a:extLst>
          </p:cNvPr>
          <p:cNvCxnSpPr>
            <a:cxnSpLocks/>
            <a:stCxn id="38" idx="0"/>
            <a:endCxn id="46" idx="2"/>
          </p:cNvCxnSpPr>
          <p:nvPr/>
        </p:nvCxnSpPr>
        <p:spPr>
          <a:xfrm flipV="1">
            <a:off x="8054417" y="2941114"/>
            <a:ext cx="1837" cy="1147777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5D572694-9EC2-40B2-9E30-0D63BB9DA22E}"/>
              </a:ext>
            </a:extLst>
          </p:cNvPr>
          <p:cNvGrpSpPr/>
          <p:nvPr/>
        </p:nvGrpSpPr>
        <p:grpSpPr>
          <a:xfrm>
            <a:off x="7599957" y="2263085"/>
            <a:ext cx="912594" cy="678029"/>
            <a:chOff x="7599957" y="2263085"/>
            <a:chExt cx="912594" cy="678029"/>
          </a:xfrm>
        </p:grpSpPr>
        <p:sp>
          <p:nvSpPr>
            <p:cNvPr id="45" name="Rechteck: abgerundete Ecken 44">
              <a:extLst>
                <a:ext uri="{FF2B5EF4-FFF2-40B4-BE49-F238E27FC236}">
                  <a16:creationId xmlns:a16="http://schemas.microsoft.com/office/drawing/2014/main" id="{39047668-776E-4D3A-A0EC-C303C9CB171B}"/>
                </a:ext>
              </a:extLst>
            </p:cNvPr>
            <p:cNvSpPr/>
            <p:nvPr/>
          </p:nvSpPr>
          <p:spPr>
            <a:xfrm>
              <a:off x="7599957" y="2263085"/>
              <a:ext cx="912594" cy="5735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600" dirty="0"/>
                <a:t>V2</a:t>
              </a:r>
            </a:p>
          </p:txBody>
        </p:sp>
        <p:sp>
          <p:nvSpPr>
            <p:cNvPr id="46" name="Rechteck 45">
              <a:extLst>
                <a:ext uri="{FF2B5EF4-FFF2-40B4-BE49-F238E27FC236}">
                  <a16:creationId xmlns:a16="http://schemas.microsoft.com/office/drawing/2014/main" id="{D2824B37-0054-471C-944F-F77E9DCD1DB9}"/>
                </a:ext>
              </a:extLst>
            </p:cNvPr>
            <p:cNvSpPr/>
            <p:nvPr/>
          </p:nvSpPr>
          <p:spPr>
            <a:xfrm>
              <a:off x="7977877" y="2836611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DAA9841B-6728-4F0C-BA7F-77E6F8BEB464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88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47" name="Gerader Verbinder 62">
            <a:extLst>
              <a:ext uri="{FF2B5EF4-FFF2-40B4-BE49-F238E27FC236}">
                <a16:creationId xmlns:a16="http://schemas.microsoft.com/office/drawing/2014/main" id="{F83CB895-B318-4BCB-9820-413EA38A2E7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258201" y="3247513"/>
            <a:ext cx="1150667" cy="532090"/>
          </a:xfrm>
          <a:prstGeom prst="bentConnector3">
            <a:avLst>
              <a:gd name="adj1" fmla="val 56054"/>
            </a:avLst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E8A57A87-9721-49D2-8AC6-6AA0CA081593}"/>
              </a:ext>
            </a:extLst>
          </p:cNvPr>
          <p:cNvSpPr/>
          <p:nvPr/>
        </p:nvSpPr>
        <p:spPr>
          <a:xfrm>
            <a:off x="7310914" y="3233705"/>
            <a:ext cx="824413" cy="57352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D2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BE707B39-AEC4-4405-B46E-BD5B95AB3724}"/>
              </a:ext>
            </a:extLst>
          </p:cNvPr>
          <p:cNvSpPr/>
          <p:nvPr/>
        </p:nvSpPr>
        <p:spPr>
          <a:xfrm>
            <a:off x="8193119" y="3233705"/>
            <a:ext cx="824413" cy="57352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D3</a:t>
            </a:r>
          </a:p>
        </p:txBody>
      </p:sp>
      <p:cxnSp>
        <p:nvCxnSpPr>
          <p:cNvPr id="49" name="Gerader Verbinder 66">
            <a:extLst>
              <a:ext uri="{FF2B5EF4-FFF2-40B4-BE49-F238E27FC236}">
                <a16:creationId xmlns:a16="http://schemas.microsoft.com/office/drawing/2014/main" id="{55B5AB59-199C-45A5-A4B6-32B9B442BF9C}"/>
              </a:ext>
            </a:extLst>
          </p:cNvPr>
          <p:cNvCxnSpPr>
            <a:cxnSpLocks/>
          </p:cNvCxnSpPr>
          <p:nvPr/>
        </p:nvCxnSpPr>
        <p:spPr>
          <a:xfrm rot="16200000" flipV="1">
            <a:off x="9014790" y="4119740"/>
            <a:ext cx="1043514" cy="911967"/>
          </a:xfrm>
          <a:prstGeom prst="bentConnector3">
            <a:avLst>
              <a:gd name="adj1" fmla="val 142495"/>
            </a:avLst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9C24C06F-84CC-4E20-BD4F-A3B2C829ED0C}"/>
              </a:ext>
            </a:extLst>
          </p:cNvPr>
          <p:cNvSpPr/>
          <p:nvPr/>
        </p:nvSpPr>
        <p:spPr>
          <a:xfrm>
            <a:off x="9582621" y="4216638"/>
            <a:ext cx="824413" cy="57352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D4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028B2B54-4182-4F3E-AA9A-B5D02D101849}"/>
              </a:ext>
            </a:extLst>
          </p:cNvPr>
          <p:cNvGrpSpPr/>
          <p:nvPr/>
        </p:nvGrpSpPr>
        <p:grpSpPr>
          <a:xfrm>
            <a:off x="7826721" y="4057723"/>
            <a:ext cx="1483091" cy="734747"/>
            <a:chOff x="7826721" y="4057723"/>
            <a:chExt cx="1483091" cy="734747"/>
          </a:xfrm>
        </p:grpSpPr>
        <p:sp>
          <p:nvSpPr>
            <p:cNvPr id="34" name="Rechteck: abgerundete Ecken 33">
              <a:extLst>
                <a:ext uri="{FF2B5EF4-FFF2-40B4-BE49-F238E27FC236}">
                  <a16:creationId xmlns:a16="http://schemas.microsoft.com/office/drawing/2014/main" id="{2CBF65E1-5E4E-4EF8-930E-C8FB186B7879}"/>
                </a:ext>
              </a:extLst>
            </p:cNvPr>
            <p:cNvSpPr/>
            <p:nvPr/>
          </p:nvSpPr>
          <p:spPr>
            <a:xfrm>
              <a:off x="7826721" y="4218942"/>
              <a:ext cx="1483091" cy="5735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600" dirty="0"/>
                <a:t>V1</a:t>
              </a:r>
            </a:p>
          </p:txBody>
        </p:sp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AA6B7AFC-C99F-4742-B992-9199F3099253}"/>
                </a:ext>
              </a:extLst>
            </p:cNvPr>
            <p:cNvSpPr/>
            <p:nvPr/>
          </p:nvSpPr>
          <p:spPr>
            <a:xfrm>
              <a:off x="7936219" y="4057723"/>
              <a:ext cx="1264093" cy="16121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39447F3F-2622-4172-B192-81172452C953}"/>
                </a:ext>
              </a:extLst>
            </p:cNvPr>
            <p:cNvSpPr/>
            <p:nvPr/>
          </p:nvSpPr>
          <p:spPr>
            <a:xfrm>
              <a:off x="9002184" y="4088891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id="{CAB77047-BF31-4C7A-B757-9924827145E7}"/>
                </a:ext>
              </a:extLst>
            </p:cNvPr>
            <p:cNvSpPr/>
            <p:nvPr/>
          </p:nvSpPr>
          <p:spPr>
            <a:xfrm>
              <a:off x="8489112" y="4088891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Rechteck 37">
              <a:extLst>
                <a:ext uri="{FF2B5EF4-FFF2-40B4-BE49-F238E27FC236}">
                  <a16:creationId xmlns:a16="http://schemas.microsoft.com/office/drawing/2014/main" id="{E7EC8503-B7C5-404E-832B-5B82851D7BC8}"/>
                </a:ext>
              </a:extLst>
            </p:cNvPr>
            <p:cNvSpPr/>
            <p:nvPr/>
          </p:nvSpPr>
          <p:spPr>
            <a:xfrm>
              <a:off x="7976040" y="4088891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B82D2764-2CF9-4D3B-B3D6-FE369C21529C}"/>
              </a:ext>
            </a:extLst>
          </p:cNvPr>
          <p:cNvSpPr/>
          <p:nvPr/>
        </p:nvSpPr>
        <p:spPr>
          <a:xfrm>
            <a:off x="9430923" y="3233705"/>
            <a:ext cx="976111" cy="57352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TD1</a:t>
            </a:r>
          </a:p>
        </p:txBody>
      </p:sp>
    </p:spTree>
    <p:extLst>
      <p:ext uri="{BB962C8B-B14F-4D97-AF65-F5344CB8AC3E}">
        <p14:creationId xmlns:p14="http://schemas.microsoft.com/office/powerpoint/2010/main" val="38849123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de-DE" dirty="0" err="1"/>
              <a:t>Dummyknotenerstellung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A04DC6B-4ACA-43F6-8247-A798CEAB1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Bei</a:t>
            </a:r>
          </a:p>
          <a:p>
            <a:r>
              <a:rPr lang="de-DE" dirty="0"/>
              <a:t>Ports auf der falschen Seite ihres Knotens (durch Portgruppen)</a:t>
            </a:r>
          </a:p>
          <a:p>
            <a:r>
              <a:rPr lang="de-DE" dirty="0"/>
              <a:t>Kanten die Ebenen überspannen</a:t>
            </a:r>
          </a:p>
          <a:p>
            <a:pPr marL="0" indent="0">
              <a:buNone/>
            </a:pPr>
            <a:r>
              <a:rPr lang="de-DE" dirty="0"/>
              <a:t>Vorgehen</a:t>
            </a:r>
          </a:p>
          <a:p>
            <a:r>
              <a:rPr lang="de-DE" dirty="0"/>
              <a:t>Zusatzebene einfügen</a:t>
            </a:r>
          </a:p>
          <a:p>
            <a:r>
              <a:rPr lang="de-DE" dirty="0" err="1"/>
              <a:t>Dummyknoten</a:t>
            </a:r>
            <a:r>
              <a:rPr lang="de-DE" dirty="0"/>
              <a:t> erstellen</a:t>
            </a:r>
          </a:p>
        </p:txBody>
      </p: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6B794083-7F94-44D8-9EA8-FABB63BB5DAC}"/>
              </a:ext>
            </a:extLst>
          </p:cNvPr>
          <p:cNvCxnSpPr>
            <a:cxnSpLocks/>
          </p:cNvCxnSpPr>
          <p:nvPr/>
        </p:nvCxnSpPr>
        <p:spPr>
          <a:xfrm flipH="1">
            <a:off x="6715421" y="5976432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hteck: abgerundete Ecken 39">
            <a:extLst>
              <a:ext uri="{FF2B5EF4-FFF2-40B4-BE49-F238E27FC236}">
                <a16:creationId xmlns:a16="http://schemas.microsoft.com/office/drawing/2014/main" id="{31BEECA3-56E2-4ED7-8623-2E97C2D6E143}"/>
              </a:ext>
            </a:extLst>
          </p:cNvPr>
          <p:cNvSpPr/>
          <p:nvPr/>
        </p:nvSpPr>
        <p:spPr>
          <a:xfrm>
            <a:off x="10027739" y="5689667"/>
            <a:ext cx="912594" cy="573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V4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996FBEE4-B8A3-4F8E-9408-AC67FC2BE838}"/>
              </a:ext>
            </a:extLst>
          </p:cNvPr>
          <p:cNvSpPr/>
          <p:nvPr/>
        </p:nvSpPr>
        <p:spPr>
          <a:xfrm>
            <a:off x="10405659" y="5585164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6C8E73E2-5377-49A3-ADF7-E2FA433F5F08}"/>
              </a:ext>
            </a:extLst>
          </p:cNvPr>
          <p:cNvCxnSpPr>
            <a:cxnSpLocks/>
          </p:cNvCxnSpPr>
          <p:nvPr/>
        </p:nvCxnSpPr>
        <p:spPr>
          <a:xfrm flipH="1">
            <a:off x="6715421" y="2111852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Gruppieren 110">
            <a:extLst>
              <a:ext uri="{FF2B5EF4-FFF2-40B4-BE49-F238E27FC236}">
                <a16:creationId xmlns:a16="http://schemas.microsoft.com/office/drawing/2014/main" id="{87709E1D-54FB-49B8-82D5-B501FD55F7D7}"/>
              </a:ext>
            </a:extLst>
          </p:cNvPr>
          <p:cNvGrpSpPr/>
          <p:nvPr/>
        </p:nvGrpSpPr>
        <p:grpSpPr>
          <a:xfrm>
            <a:off x="8001234" y="1827646"/>
            <a:ext cx="912594" cy="675139"/>
            <a:chOff x="8001234" y="1827646"/>
            <a:chExt cx="912594" cy="675139"/>
          </a:xfrm>
        </p:grpSpPr>
        <p:sp>
          <p:nvSpPr>
            <p:cNvPr id="32" name="Rechteck: abgerundete Ecken 31">
              <a:extLst>
                <a:ext uri="{FF2B5EF4-FFF2-40B4-BE49-F238E27FC236}">
                  <a16:creationId xmlns:a16="http://schemas.microsoft.com/office/drawing/2014/main" id="{9928E048-F42C-4360-A1F1-6B8D5FD73E47}"/>
                </a:ext>
              </a:extLst>
            </p:cNvPr>
            <p:cNvSpPr/>
            <p:nvPr/>
          </p:nvSpPr>
          <p:spPr>
            <a:xfrm>
              <a:off x="8001234" y="1827646"/>
              <a:ext cx="912594" cy="5735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600" dirty="0"/>
                <a:t>V3</a:t>
              </a:r>
            </a:p>
          </p:txBody>
        </p:sp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1FEC17C1-1752-4A33-9DA0-74E15D8D894E}"/>
                </a:ext>
              </a:extLst>
            </p:cNvPr>
            <p:cNvSpPr/>
            <p:nvPr/>
          </p:nvSpPr>
          <p:spPr>
            <a:xfrm>
              <a:off x="8379154" y="2398282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9F1297A1-86F0-40B9-9164-BE8BCA973E81}"/>
              </a:ext>
            </a:extLst>
          </p:cNvPr>
          <p:cNvCxnSpPr>
            <a:cxnSpLocks/>
          </p:cNvCxnSpPr>
          <p:nvPr/>
        </p:nvCxnSpPr>
        <p:spPr>
          <a:xfrm flipH="1">
            <a:off x="6715421" y="4689920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9C24C06F-84CC-4E20-BD4F-A3B2C829ED0C}"/>
              </a:ext>
            </a:extLst>
          </p:cNvPr>
          <p:cNvSpPr/>
          <p:nvPr/>
        </p:nvSpPr>
        <p:spPr>
          <a:xfrm>
            <a:off x="10027739" y="4404437"/>
            <a:ext cx="912594" cy="57352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D4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BBB2F8E3-EE0B-41F6-8D6C-33C3D49B5104}"/>
              </a:ext>
            </a:extLst>
          </p:cNvPr>
          <p:cNvSpPr/>
          <p:nvPr/>
        </p:nvSpPr>
        <p:spPr>
          <a:xfrm>
            <a:off x="10405659" y="4975404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3D854786-B0FC-4637-BF92-47138185AFE2}"/>
              </a:ext>
            </a:extLst>
          </p:cNvPr>
          <p:cNvSpPr/>
          <p:nvPr/>
        </p:nvSpPr>
        <p:spPr>
          <a:xfrm>
            <a:off x="10405659" y="4299934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5D3E8E2F-D7E8-452E-8CC5-AD5DB42E05D1}"/>
              </a:ext>
            </a:extLst>
          </p:cNvPr>
          <p:cNvCxnSpPr>
            <a:cxnSpLocks/>
          </p:cNvCxnSpPr>
          <p:nvPr/>
        </p:nvCxnSpPr>
        <p:spPr>
          <a:xfrm flipH="1">
            <a:off x="6715421" y="3402804"/>
            <a:ext cx="49448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BE707B39-AEC4-4405-B46E-BD5B95AB3724}"/>
              </a:ext>
            </a:extLst>
          </p:cNvPr>
          <p:cNvSpPr/>
          <p:nvPr/>
        </p:nvSpPr>
        <p:spPr>
          <a:xfrm>
            <a:off x="8001234" y="3116313"/>
            <a:ext cx="912594" cy="57352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D3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3FA7BDF-FE5C-4B21-B919-94993FAF1970}"/>
              </a:ext>
            </a:extLst>
          </p:cNvPr>
          <p:cNvSpPr/>
          <p:nvPr/>
        </p:nvSpPr>
        <p:spPr>
          <a:xfrm>
            <a:off x="8379154" y="3689699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B011F733-0185-4BE3-A0FF-416BB971B75A}"/>
              </a:ext>
            </a:extLst>
          </p:cNvPr>
          <p:cNvSpPr/>
          <p:nvPr/>
        </p:nvSpPr>
        <p:spPr>
          <a:xfrm>
            <a:off x="8379154" y="3011406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E8A57A87-9721-49D2-8AC6-6AA0CA081593}"/>
              </a:ext>
            </a:extLst>
          </p:cNvPr>
          <p:cNvSpPr/>
          <p:nvPr/>
        </p:nvSpPr>
        <p:spPr>
          <a:xfrm>
            <a:off x="6931531" y="3115909"/>
            <a:ext cx="912594" cy="57352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D2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410AB5EA-2095-4F85-9532-81D39A7C65A4}"/>
              </a:ext>
            </a:extLst>
          </p:cNvPr>
          <p:cNvSpPr/>
          <p:nvPr/>
        </p:nvSpPr>
        <p:spPr>
          <a:xfrm>
            <a:off x="7309451" y="3687683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7048BFAB-77D4-4510-9DC0-A6C17A028718}"/>
              </a:ext>
            </a:extLst>
          </p:cNvPr>
          <p:cNvSpPr/>
          <p:nvPr/>
        </p:nvSpPr>
        <p:spPr>
          <a:xfrm>
            <a:off x="9070937" y="3116173"/>
            <a:ext cx="1869396" cy="57352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TD1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D1A62A40-0E3F-4ED9-8E87-8B857820A039}"/>
              </a:ext>
            </a:extLst>
          </p:cNvPr>
          <p:cNvSpPr/>
          <p:nvPr/>
        </p:nvSpPr>
        <p:spPr>
          <a:xfrm>
            <a:off x="10405659" y="3689559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72089EB5-B722-4733-9CB3-854BA31E601E}"/>
              </a:ext>
            </a:extLst>
          </p:cNvPr>
          <p:cNvSpPr/>
          <p:nvPr/>
        </p:nvSpPr>
        <p:spPr>
          <a:xfrm>
            <a:off x="9448870" y="3689559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6B095791-09E5-4043-AF08-FD6194C3CEDA}"/>
              </a:ext>
            </a:extLst>
          </p:cNvPr>
          <p:cNvGrpSpPr/>
          <p:nvPr/>
        </p:nvGrpSpPr>
        <p:grpSpPr>
          <a:xfrm>
            <a:off x="6931531" y="1827648"/>
            <a:ext cx="912594" cy="677959"/>
            <a:chOff x="6931531" y="1827648"/>
            <a:chExt cx="912594" cy="677959"/>
          </a:xfrm>
        </p:grpSpPr>
        <p:sp>
          <p:nvSpPr>
            <p:cNvPr id="97" name="Rechteck: abgerundete Ecken 96">
              <a:extLst>
                <a:ext uri="{FF2B5EF4-FFF2-40B4-BE49-F238E27FC236}">
                  <a16:creationId xmlns:a16="http://schemas.microsoft.com/office/drawing/2014/main" id="{3D12025C-AA6F-47F3-8671-23C6E91DD98B}"/>
                </a:ext>
              </a:extLst>
            </p:cNvPr>
            <p:cNvSpPr/>
            <p:nvPr/>
          </p:nvSpPr>
          <p:spPr>
            <a:xfrm>
              <a:off x="6931531" y="1827648"/>
              <a:ext cx="912594" cy="5735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600" dirty="0"/>
                <a:t>V2</a:t>
              </a:r>
            </a:p>
          </p:txBody>
        </p:sp>
        <p:sp>
          <p:nvSpPr>
            <p:cNvPr id="98" name="Rechteck 97">
              <a:extLst>
                <a:ext uri="{FF2B5EF4-FFF2-40B4-BE49-F238E27FC236}">
                  <a16:creationId xmlns:a16="http://schemas.microsoft.com/office/drawing/2014/main" id="{16147BA5-0189-4736-AB7F-FB43BEF14DCE}"/>
                </a:ext>
              </a:extLst>
            </p:cNvPr>
            <p:cNvSpPr/>
            <p:nvPr/>
          </p:nvSpPr>
          <p:spPr>
            <a:xfrm>
              <a:off x="7309451" y="2401104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99" name="Rechteck 98">
            <a:extLst>
              <a:ext uri="{FF2B5EF4-FFF2-40B4-BE49-F238E27FC236}">
                <a16:creationId xmlns:a16="http://schemas.microsoft.com/office/drawing/2014/main" id="{23A06523-A70E-48ED-85F7-6D8AB9530C24}"/>
              </a:ext>
            </a:extLst>
          </p:cNvPr>
          <p:cNvSpPr/>
          <p:nvPr/>
        </p:nvSpPr>
        <p:spPr>
          <a:xfrm>
            <a:off x="7309451" y="3011406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id="{4834CA07-9EBF-44D6-BE4F-29D7C916AB3A}"/>
              </a:ext>
            </a:extLst>
          </p:cNvPr>
          <p:cNvCxnSpPr>
            <a:cxnSpLocks/>
            <a:stCxn id="38" idx="0"/>
            <a:endCxn id="26" idx="2"/>
          </p:cNvCxnSpPr>
          <p:nvPr/>
        </p:nvCxnSpPr>
        <p:spPr>
          <a:xfrm flipV="1">
            <a:off x="7387828" y="3792186"/>
            <a:ext cx="0" cy="485280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1A101339-6386-4136-B180-89A5FA77BF5A}"/>
              </a:ext>
            </a:extLst>
          </p:cNvPr>
          <p:cNvCxnSpPr>
            <a:cxnSpLocks/>
            <a:stCxn id="27" idx="0"/>
            <a:endCxn id="33" idx="2"/>
          </p:cNvCxnSpPr>
          <p:nvPr/>
        </p:nvCxnSpPr>
        <p:spPr>
          <a:xfrm flipV="1">
            <a:off x="8457531" y="2502785"/>
            <a:ext cx="0" cy="508621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362CB7E3-CD65-4BDC-82E7-5D68C60F48CA}"/>
              </a:ext>
            </a:extLst>
          </p:cNvPr>
          <p:cNvCxnSpPr>
            <a:cxnSpLocks/>
            <a:stCxn id="99" idx="0"/>
            <a:endCxn id="98" idx="2"/>
          </p:cNvCxnSpPr>
          <p:nvPr/>
        </p:nvCxnSpPr>
        <p:spPr>
          <a:xfrm flipV="1">
            <a:off x="7387828" y="2505607"/>
            <a:ext cx="0" cy="505799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32EB9E2C-B682-41AB-B182-7DB2FA3B812F}"/>
              </a:ext>
            </a:extLst>
          </p:cNvPr>
          <p:cNvCxnSpPr>
            <a:cxnSpLocks/>
            <a:stCxn id="36" idx="0"/>
            <a:endCxn id="24" idx="2"/>
          </p:cNvCxnSpPr>
          <p:nvPr/>
        </p:nvCxnSpPr>
        <p:spPr>
          <a:xfrm flipV="1">
            <a:off x="9527247" y="3794062"/>
            <a:ext cx="0" cy="483404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Gerader Verbinder 65">
            <a:extLst>
              <a:ext uri="{FF2B5EF4-FFF2-40B4-BE49-F238E27FC236}">
                <a16:creationId xmlns:a16="http://schemas.microsoft.com/office/drawing/2014/main" id="{1B67AE97-E437-4BE5-9DDC-AEDEEE8DF05A}"/>
              </a:ext>
            </a:extLst>
          </p:cNvPr>
          <p:cNvCxnSpPr>
            <a:cxnSpLocks/>
            <a:stCxn id="22" idx="0"/>
            <a:endCxn id="23" idx="2"/>
          </p:cNvCxnSpPr>
          <p:nvPr/>
        </p:nvCxnSpPr>
        <p:spPr>
          <a:xfrm flipV="1">
            <a:off x="10484036" y="3794062"/>
            <a:ext cx="0" cy="505872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Gerader Verbinder 71">
            <a:extLst>
              <a:ext uri="{FF2B5EF4-FFF2-40B4-BE49-F238E27FC236}">
                <a16:creationId xmlns:a16="http://schemas.microsoft.com/office/drawing/2014/main" id="{0F32BBEF-5D95-4828-A4ED-3163A56A60F6}"/>
              </a:ext>
            </a:extLst>
          </p:cNvPr>
          <p:cNvCxnSpPr>
            <a:cxnSpLocks/>
            <a:stCxn id="41" idx="0"/>
            <a:endCxn id="21" idx="2"/>
          </p:cNvCxnSpPr>
          <p:nvPr/>
        </p:nvCxnSpPr>
        <p:spPr>
          <a:xfrm flipV="1">
            <a:off x="10484036" y="5079907"/>
            <a:ext cx="0" cy="505257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" name="Gerader Verbinder 104">
            <a:extLst>
              <a:ext uri="{FF2B5EF4-FFF2-40B4-BE49-F238E27FC236}">
                <a16:creationId xmlns:a16="http://schemas.microsoft.com/office/drawing/2014/main" id="{30E58676-AEF7-411A-B3E8-888ED8B819B4}"/>
              </a:ext>
            </a:extLst>
          </p:cNvPr>
          <p:cNvCxnSpPr>
            <a:cxnSpLocks/>
            <a:stCxn id="37" idx="0"/>
            <a:endCxn id="25" idx="2"/>
          </p:cNvCxnSpPr>
          <p:nvPr/>
        </p:nvCxnSpPr>
        <p:spPr>
          <a:xfrm flipV="1">
            <a:off x="8457531" y="3794202"/>
            <a:ext cx="0" cy="483264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AB196EDD-3700-4E2C-8721-BCA8FEFD0A4C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89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09" name="Gruppieren 108">
            <a:extLst>
              <a:ext uri="{FF2B5EF4-FFF2-40B4-BE49-F238E27FC236}">
                <a16:creationId xmlns:a16="http://schemas.microsoft.com/office/drawing/2014/main" id="{918883BC-0F40-4109-8C48-3FE1917A28D4}"/>
              </a:ext>
            </a:extLst>
          </p:cNvPr>
          <p:cNvGrpSpPr/>
          <p:nvPr/>
        </p:nvGrpSpPr>
        <p:grpSpPr>
          <a:xfrm>
            <a:off x="7154988" y="4246298"/>
            <a:ext cx="2605087" cy="734765"/>
            <a:chOff x="7154988" y="4246298"/>
            <a:chExt cx="2605087" cy="734765"/>
          </a:xfrm>
        </p:grpSpPr>
        <p:sp>
          <p:nvSpPr>
            <p:cNvPr id="34" name="Rechteck: abgerundete Ecken 33">
              <a:extLst>
                <a:ext uri="{FF2B5EF4-FFF2-40B4-BE49-F238E27FC236}">
                  <a16:creationId xmlns:a16="http://schemas.microsoft.com/office/drawing/2014/main" id="{2CBF65E1-5E4E-4EF8-930E-C8FB186B7879}"/>
                </a:ext>
              </a:extLst>
            </p:cNvPr>
            <p:cNvSpPr/>
            <p:nvPr/>
          </p:nvSpPr>
          <p:spPr>
            <a:xfrm>
              <a:off x="7154988" y="4407535"/>
              <a:ext cx="2605087" cy="5735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600" dirty="0"/>
                <a:t>V1</a:t>
              </a:r>
            </a:p>
          </p:txBody>
        </p:sp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AA6B7AFC-C99F-4742-B992-9199F3099253}"/>
                </a:ext>
              </a:extLst>
            </p:cNvPr>
            <p:cNvSpPr/>
            <p:nvPr/>
          </p:nvSpPr>
          <p:spPr>
            <a:xfrm>
              <a:off x="7254399" y="4246298"/>
              <a:ext cx="2406264" cy="16121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39447F3F-2622-4172-B192-81172452C953}"/>
                </a:ext>
              </a:extLst>
            </p:cNvPr>
            <p:cNvSpPr/>
            <p:nvPr/>
          </p:nvSpPr>
          <p:spPr>
            <a:xfrm>
              <a:off x="9448870" y="4277466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id="{CAB77047-BF31-4C7A-B757-9924827145E7}"/>
                </a:ext>
              </a:extLst>
            </p:cNvPr>
            <p:cNvSpPr/>
            <p:nvPr/>
          </p:nvSpPr>
          <p:spPr>
            <a:xfrm>
              <a:off x="8379154" y="4277466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Rechteck 37">
              <a:extLst>
                <a:ext uri="{FF2B5EF4-FFF2-40B4-BE49-F238E27FC236}">
                  <a16:creationId xmlns:a16="http://schemas.microsoft.com/office/drawing/2014/main" id="{E7EC8503-B7C5-404E-832B-5B82851D7BC8}"/>
                </a:ext>
              </a:extLst>
            </p:cNvPr>
            <p:cNvSpPr/>
            <p:nvPr/>
          </p:nvSpPr>
          <p:spPr>
            <a:xfrm>
              <a:off x="7309451" y="4277466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6833508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26B38B28-AB81-4BD2-9576-10E402E9EFD4}"/>
              </a:ext>
            </a:extLst>
          </p:cNvPr>
          <p:cNvCxnSpPr>
            <a:cxnSpLocks/>
          </p:cNvCxnSpPr>
          <p:nvPr/>
        </p:nvCxnSpPr>
        <p:spPr>
          <a:xfrm flipH="1">
            <a:off x="6647977" y="3443500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r Verbinder 65">
            <a:extLst>
              <a:ext uri="{FF2B5EF4-FFF2-40B4-BE49-F238E27FC236}">
                <a16:creationId xmlns:a16="http://schemas.microsoft.com/office/drawing/2014/main" id="{6E8870FD-ABD6-4E1C-A378-D9A7B911D527}"/>
              </a:ext>
            </a:extLst>
          </p:cNvPr>
          <p:cNvCxnSpPr>
            <a:cxnSpLocks/>
          </p:cNvCxnSpPr>
          <p:nvPr/>
        </p:nvCxnSpPr>
        <p:spPr>
          <a:xfrm flipH="1">
            <a:off x="6647977" y="4457066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r Verbinder 66">
            <a:extLst>
              <a:ext uri="{FF2B5EF4-FFF2-40B4-BE49-F238E27FC236}">
                <a16:creationId xmlns:a16="http://schemas.microsoft.com/office/drawing/2014/main" id="{4FB999FA-5A2F-407A-A6CD-C2206858563D}"/>
              </a:ext>
            </a:extLst>
          </p:cNvPr>
          <p:cNvCxnSpPr>
            <a:cxnSpLocks/>
          </p:cNvCxnSpPr>
          <p:nvPr/>
        </p:nvCxnSpPr>
        <p:spPr>
          <a:xfrm flipH="1">
            <a:off x="6647977" y="1416368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r Verbinder 67">
            <a:extLst>
              <a:ext uri="{FF2B5EF4-FFF2-40B4-BE49-F238E27FC236}">
                <a16:creationId xmlns:a16="http://schemas.microsoft.com/office/drawing/2014/main" id="{AA731620-AC29-4277-B0FC-A05C76C94CE5}"/>
              </a:ext>
            </a:extLst>
          </p:cNvPr>
          <p:cNvCxnSpPr>
            <a:cxnSpLocks/>
          </p:cNvCxnSpPr>
          <p:nvPr/>
        </p:nvCxnSpPr>
        <p:spPr>
          <a:xfrm flipH="1">
            <a:off x="6647977" y="2429934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r Verbinder 68">
            <a:extLst>
              <a:ext uri="{FF2B5EF4-FFF2-40B4-BE49-F238E27FC236}">
                <a16:creationId xmlns:a16="http://schemas.microsoft.com/office/drawing/2014/main" id="{C7FA5700-89A0-480A-8F28-E9A8E58DAA86}"/>
              </a:ext>
            </a:extLst>
          </p:cNvPr>
          <p:cNvCxnSpPr>
            <a:cxnSpLocks/>
          </p:cNvCxnSpPr>
          <p:nvPr/>
        </p:nvCxnSpPr>
        <p:spPr>
          <a:xfrm flipH="1">
            <a:off x="6647977" y="5470631"/>
            <a:ext cx="494486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Sugiyama</a:t>
            </a:r>
            <a:r>
              <a:rPr lang="de-DE" dirty="0"/>
              <a:t>-Algorithmus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55BCF8-BA60-4EBC-A2EA-95920B5FA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69129" cy="4351338"/>
          </a:xfrm>
        </p:spPr>
        <p:txBody>
          <a:bodyPr/>
          <a:lstStyle/>
          <a:p>
            <a:r>
              <a:rPr lang="de-DE" dirty="0"/>
              <a:t>1: Vorverarbeitung</a:t>
            </a:r>
          </a:p>
          <a:p>
            <a:pPr marL="457200" lvl="1" indent="0">
              <a:buNone/>
            </a:pPr>
            <a:r>
              <a:rPr lang="de-DE" dirty="0"/>
              <a:t>gerichtete Kreise auflösen</a:t>
            </a:r>
          </a:p>
          <a:p>
            <a:pPr marL="457200" lvl="1" indent="0">
              <a:buNone/>
            </a:pPr>
            <a:r>
              <a:rPr lang="de-DE" dirty="0"/>
              <a:t>Knoten in Lagen einteilen</a:t>
            </a:r>
          </a:p>
          <a:p>
            <a:pPr marL="457200" lvl="1" indent="0">
              <a:buNone/>
            </a:pPr>
            <a:r>
              <a:rPr lang="de-DE" dirty="0" err="1"/>
              <a:t>Dummyknoten</a:t>
            </a:r>
            <a:r>
              <a:rPr lang="de-DE" dirty="0"/>
              <a:t> hinzufügen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FE48E41C-FBE2-4D02-B163-DF01D6078FB8}"/>
              </a:ext>
            </a:extLst>
          </p:cNvPr>
          <p:cNvCxnSpPr>
            <a:cxnSpLocks/>
            <a:stCxn id="33" idx="0"/>
            <a:endCxn id="41" idx="2"/>
          </p:cNvCxnSpPr>
          <p:nvPr/>
        </p:nvCxnSpPr>
        <p:spPr>
          <a:xfrm flipV="1">
            <a:off x="7835417" y="4643192"/>
            <a:ext cx="1284992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Gerader Verbinder 70">
            <a:extLst>
              <a:ext uri="{FF2B5EF4-FFF2-40B4-BE49-F238E27FC236}">
                <a16:creationId xmlns:a16="http://schemas.microsoft.com/office/drawing/2014/main" id="{8E98E63E-8224-4DBA-9445-774E3E2AB13C}"/>
              </a:ext>
            </a:extLst>
          </p:cNvPr>
          <p:cNvCxnSpPr>
            <a:cxnSpLocks/>
            <a:stCxn id="33" idx="0"/>
            <a:endCxn id="39" idx="2"/>
          </p:cNvCxnSpPr>
          <p:nvPr/>
        </p:nvCxnSpPr>
        <p:spPr>
          <a:xfrm flipV="1">
            <a:off x="7835417" y="4643192"/>
            <a:ext cx="2680715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Gerader Verbinder 73">
            <a:extLst>
              <a:ext uri="{FF2B5EF4-FFF2-40B4-BE49-F238E27FC236}">
                <a16:creationId xmlns:a16="http://schemas.microsoft.com/office/drawing/2014/main" id="{C0A86A29-4E56-4CFD-9626-9AAFFB365EF2}"/>
              </a:ext>
            </a:extLst>
          </p:cNvPr>
          <p:cNvCxnSpPr>
            <a:cxnSpLocks/>
            <a:stCxn id="41" idx="0"/>
            <a:endCxn id="35" idx="2"/>
          </p:cNvCxnSpPr>
          <p:nvPr/>
        </p:nvCxnSpPr>
        <p:spPr>
          <a:xfrm flipH="1" flipV="1">
            <a:off x="7413183" y="3628544"/>
            <a:ext cx="1707226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Gerader Verbinder 76">
            <a:extLst>
              <a:ext uri="{FF2B5EF4-FFF2-40B4-BE49-F238E27FC236}">
                <a16:creationId xmlns:a16="http://schemas.microsoft.com/office/drawing/2014/main" id="{3D4E668E-EDFC-4584-B0E5-829B0F32673D}"/>
              </a:ext>
            </a:extLst>
          </p:cNvPr>
          <p:cNvCxnSpPr>
            <a:cxnSpLocks/>
            <a:stCxn id="33" idx="0"/>
            <a:endCxn id="43" idx="2"/>
          </p:cNvCxnSpPr>
          <p:nvPr/>
        </p:nvCxnSpPr>
        <p:spPr>
          <a:xfrm flipV="1">
            <a:off x="7835417" y="3630707"/>
            <a:ext cx="1348196" cy="1661373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Gerader Verbinder 79">
            <a:extLst>
              <a:ext uri="{FF2B5EF4-FFF2-40B4-BE49-F238E27FC236}">
                <a16:creationId xmlns:a16="http://schemas.microsoft.com/office/drawing/2014/main" id="{04376D96-02B1-48E3-8E72-7FEC7701B1E0}"/>
              </a:ext>
            </a:extLst>
          </p:cNvPr>
          <p:cNvCxnSpPr>
            <a:cxnSpLocks/>
            <a:stCxn id="43" idx="0"/>
            <a:endCxn id="37" idx="2"/>
          </p:cNvCxnSpPr>
          <p:nvPr/>
        </p:nvCxnSpPr>
        <p:spPr>
          <a:xfrm flipV="1">
            <a:off x="9183613" y="2613896"/>
            <a:ext cx="63203" cy="651051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Gerader Verbinder 82">
            <a:extLst>
              <a:ext uri="{FF2B5EF4-FFF2-40B4-BE49-F238E27FC236}">
                <a16:creationId xmlns:a16="http://schemas.microsoft.com/office/drawing/2014/main" id="{03F3112E-93BC-4C2E-8454-6BEFFCC03A7C}"/>
              </a:ext>
            </a:extLst>
          </p:cNvPr>
          <p:cNvCxnSpPr>
            <a:cxnSpLocks/>
            <a:stCxn id="35" idx="0"/>
            <a:endCxn id="37" idx="2"/>
          </p:cNvCxnSpPr>
          <p:nvPr/>
        </p:nvCxnSpPr>
        <p:spPr>
          <a:xfrm flipV="1">
            <a:off x="7413183" y="2613896"/>
            <a:ext cx="1833633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8" name="Gerader Verbinder 87">
            <a:extLst>
              <a:ext uri="{FF2B5EF4-FFF2-40B4-BE49-F238E27FC236}">
                <a16:creationId xmlns:a16="http://schemas.microsoft.com/office/drawing/2014/main" id="{8317D563-CD87-4FDC-92D4-B47A4F28CD91}"/>
              </a:ext>
            </a:extLst>
          </p:cNvPr>
          <p:cNvCxnSpPr>
            <a:cxnSpLocks/>
            <a:stCxn id="87" idx="0"/>
            <a:endCxn id="41" idx="2"/>
          </p:cNvCxnSpPr>
          <p:nvPr/>
        </p:nvCxnSpPr>
        <p:spPr>
          <a:xfrm flipH="1" flipV="1">
            <a:off x="9120409" y="4643192"/>
            <a:ext cx="1780511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1" name="Gerader Verbinder 90">
            <a:extLst>
              <a:ext uri="{FF2B5EF4-FFF2-40B4-BE49-F238E27FC236}">
                <a16:creationId xmlns:a16="http://schemas.microsoft.com/office/drawing/2014/main" id="{CA74A2A9-4D99-41CE-960F-9B728B50FE1E}"/>
              </a:ext>
            </a:extLst>
          </p:cNvPr>
          <p:cNvCxnSpPr>
            <a:cxnSpLocks/>
            <a:stCxn id="87" idx="0"/>
            <a:endCxn id="39" idx="2"/>
          </p:cNvCxnSpPr>
          <p:nvPr/>
        </p:nvCxnSpPr>
        <p:spPr>
          <a:xfrm flipH="1" flipV="1">
            <a:off x="10516132" y="4643192"/>
            <a:ext cx="384788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4" name="Gerader Verbinder 93">
            <a:extLst>
              <a:ext uri="{FF2B5EF4-FFF2-40B4-BE49-F238E27FC236}">
                <a16:creationId xmlns:a16="http://schemas.microsoft.com/office/drawing/2014/main" id="{913A2368-A736-4354-9F9D-3916ACAEBA3E}"/>
              </a:ext>
            </a:extLst>
          </p:cNvPr>
          <p:cNvCxnSpPr>
            <a:cxnSpLocks/>
            <a:stCxn id="39" idx="0"/>
            <a:endCxn id="37" idx="2"/>
          </p:cNvCxnSpPr>
          <p:nvPr/>
        </p:nvCxnSpPr>
        <p:spPr>
          <a:xfrm flipH="1" flipV="1">
            <a:off x="9246816" y="2613896"/>
            <a:ext cx="1269316" cy="1663536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id="{D9A4328E-4A2B-4CBD-AE83-DCA55BD0998E}"/>
              </a:ext>
            </a:extLst>
          </p:cNvPr>
          <p:cNvCxnSpPr>
            <a:cxnSpLocks/>
            <a:stCxn id="37" idx="0"/>
            <a:endCxn id="30" idx="2"/>
          </p:cNvCxnSpPr>
          <p:nvPr/>
        </p:nvCxnSpPr>
        <p:spPr>
          <a:xfrm flipH="1" flipV="1">
            <a:off x="7450629" y="1599248"/>
            <a:ext cx="1796187" cy="648888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F210B26D-2D36-4473-92A3-6DA23D3DA7AD}"/>
              </a:ext>
            </a:extLst>
          </p:cNvPr>
          <p:cNvCxnSpPr>
            <a:cxnSpLocks/>
            <a:stCxn id="43" idx="0"/>
            <a:endCxn id="30" idx="2"/>
          </p:cNvCxnSpPr>
          <p:nvPr/>
        </p:nvCxnSpPr>
        <p:spPr>
          <a:xfrm flipH="1" flipV="1">
            <a:off x="7450629" y="1599248"/>
            <a:ext cx="1732984" cy="1665699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echteck: abgerundete Ecken 32">
            <a:extLst>
              <a:ext uri="{FF2B5EF4-FFF2-40B4-BE49-F238E27FC236}">
                <a16:creationId xmlns:a16="http://schemas.microsoft.com/office/drawing/2014/main" id="{B730588B-7F38-4BD9-8850-2D9BAA06C093}"/>
              </a:ext>
            </a:extLst>
          </p:cNvPr>
          <p:cNvSpPr/>
          <p:nvPr/>
        </p:nvSpPr>
        <p:spPr>
          <a:xfrm>
            <a:off x="7578514" y="5292080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V1</a:t>
            </a:r>
          </a:p>
        </p:txBody>
      </p:sp>
      <p:sp>
        <p:nvSpPr>
          <p:cNvPr id="35" name="Rechteck: abgerundete Ecken 34">
            <a:extLst>
              <a:ext uri="{FF2B5EF4-FFF2-40B4-BE49-F238E27FC236}">
                <a16:creationId xmlns:a16="http://schemas.microsoft.com/office/drawing/2014/main" id="{61CC7E5C-C06C-4CC5-9839-D59647A715A6}"/>
              </a:ext>
            </a:extLst>
          </p:cNvPr>
          <p:cNvSpPr/>
          <p:nvPr/>
        </p:nvSpPr>
        <p:spPr>
          <a:xfrm>
            <a:off x="7156280" y="3262784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V2</a:t>
            </a:r>
          </a:p>
        </p:txBody>
      </p:sp>
      <p:sp>
        <p:nvSpPr>
          <p:cNvPr id="37" name="Rechteck: abgerundete Ecken 36">
            <a:extLst>
              <a:ext uri="{FF2B5EF4-FFF2-40B4-BE49-F238E27FC236}">
                <a16:creationId xmlns:a16="http://schemas.microsoft.com/office/drawing/2014/main" id="{8F71B7FA-C3F9-4729-9D2B-6A8B29603E61}"/>
              </a:ext>
            </a:extLst>
          </p:cNvPr>
          <p:cNvSpPr/>
          <p:nvPr/>
        </p:nvSpPr>
        <p:spPr>
          <a:xfrm>
            <a:off x="8989913" y="2248136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V3</a:t>
            </a:r>
          </a:p>
        </p:txBody>
      </p:sp>
      <p:sp>
        <p:nvSpPr>
          <p:cNvPr id="39" name="Rechteck: abgerundete Ecken 38">
            <a:extLst>
              <a:ext uri="{FF2B5EF4-FFF2-40B4-BE49-F238E27FC236}">
                <a16:creationId xmlns:a16="http://schemas.microsoft.com/office/drawing/2014/main" id="{98B758F6-ABA6-4406-9F0C-1300F9E3E099}"/>
              </a:ext>
            </a:extLst>
          </p:cNvPr>
          <p:cNvSpPr/>
          <p:nvPr/>
        </p:nvSpPr>
        <p:spPr>
          <a:xfrm>
            <a:off x="10259229" y="4277432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V4</a:t>
            </a:r>
          </a:p>
        </p:txBody>
      </p:sp>
      <p:sp>
        <p:nvSpPr>
          <p:cNvPr id="41" name="Rechteck: abgerundete Ecken 40">
            <a:extLst>
              <a:ext uri="{FF2B5EF4-FFF2-40B4-BE49-F238E27FC236}">
                <a16:creationId xmlns:a16="http://schemas.microsoft.com/office/drawing/2014/main" id="{3423CC95-76E9-4A65-978D-7CC6608B542A}"/>
              </a:ext>
            </a:extLst>
          </p:cNvPr>
          <p:cNvSpPr/>
          <p:nvPr/>
        </p:nvSpPr>
        <p:spPr>
          <a:xfrm>
            <a:off x="8863506" y="4277432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V5</a:t>
            </a:r>
          </a:p>
        </p:txBody>
      </p:sp>
      <p:sp>
        <p:nvSpPr>
          <p:cNvPr id="43" name="Rechteck: abgerundete Ecken 42">
            <a:extLst>
              <a:ext uri="{FF2B5EF4-FFF2-40B4-BE49-F238E27FC236}">
                <a16:creationId xmlns:a16="http://schemas.microsoft.com/office/drawing/2014/main" id="{BEFBC8ED-8140-45A4-A4B9-7BE7946309FD}"/>
              </a:ext>
            </a:extLst>
          </p:cNvPr>
          <p:cNvSpPr/>
          <p:nvPr/>
        </p:nvSpPr>
        <p:spPr>
          <a:xfrm>
            <a:off x="8926710" y="3264947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V6</a:t>
            </a:r>
          </a:p>
        </p:txBody>
      </p:sp>
      <p:sp>
        <p:nvSpPr>
          <p:cNvPr id="87" name="Rechteck: abgerundete Ecken 86">
            <a:extLst>
              <a:ext uri="{FF2B5EF4-FFF2-40B4-BE49-F238E27FC236}">
                <a16:creationId xmlns:a16="http://schemas.microsoft.com/office/drawing/2014/main" id="{DE224245-6634-4A2B-8669-B91A28C42209}"/>
              </a:ext>
            </a:extLst>
          </p:cNvPr>
          <p:cNvSpPr/>
          <p:nvPr/>
        </p:nvSpPr>
        <p:spPr>
          <a:xfrm>
            <a:off x="10644017" y="5292080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V7</a:t>
            </a:r>
          </a:p>
        </p:txBody>
      </p:sp>
      <p:sp>
        <p:nvSpPr>
          <p:cNvPr id="30" name="Rechteck: abgerundete Ecken 29">
            <a:extLst>
              <a:ext uri="{FF2B5EF4-FFF2-40B4-BE49-F238E27FC236}">
                <a16:creationId xmlns:a16="http://schemas.microsoft.com/office/drawing/2014/main" id="{495AA8F8-7470-470F-915B-FEC3E6399DAA}"/>
              </a:ext>
            </a:extLst>
          </p:cNvPr>
          <p:cNvSpPr/>
          <p:nvPr/>
        </p:nvSpPr>
        <p:spPr>
          <a:xfrm>
            <a:off x="7193726" y="1233488"/>
            <a:ext cx="51380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V8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FFE9D25-69C3-407E-94D5-84C6E3D9165F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9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102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55BCF8-BA60-4EBC-A2EA-95920B5FA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r>
              <a:rPr lang="de-DE" dirty="0"/>
              <a:t>0: Vorverarbeitung</a:t>
            </a:r>
          </a:p>
          <a:p>
            <a:r>
              <a:rPr lang="de-DE" dirty="0"/>
              <a:t>1: Richtungszuweisung</a:t>
            </a:r>
          </a:p>
          <a:p>
            <a:r>
              <a:rPr lang="de-DE" dirty="0"/>
              <a:t>2: Lagenzuordnung</a:t>
            </a:r>
          </a:p>
          <a:p>
            <a:r>
              <a:rPr lang="de-DE" dirty="0"/>
              <a:t>3: </a:t>
            </a:r>
            <a:r>
              <a:rPr lang="de-DE" dirty="0" err="1"/>
              <a:t>Dummyknotenerstellung</a:t>
            </a:r>
            <a:endParaRPr lang="de-DE" dirty="0"/>
          </a:p>
          <a:p>
            <a:r>
              <a:rPr lang="de-DE" dirty="0"/>
              <a:t>4: Kreuzungsreduzierung</a:t>
            </a:r>
          </a:p>
          <a:p>
            <a:r>
              <a:rPr lang="de-DE" dirty="0"/>
              <a:t>5: Knotenpositionierung</a:t>
            </a:r>
          </a:p>
          <a:p>
            <a:r>
              <a:rPr lang="de-DE" dirty="0"/>
              <a:t>6: Kantenführung</a:t>
            </a:r>
          </a:p>
        </p:txBody>
      </p:sp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	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8525A78-6DE0-48A1-BC79-F5AD6AFEA93D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90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7577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de-DE" dirty="0"/>
              <a:t>Kreuzungsreduzierung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D11C8F4-9F0D-43DC-A23E-6DA33377F3C4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91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5141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de-DE" dirty="0"/>
              <a:t>Kreuzungsreduzierung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A04DC6B-4ACA-43F6-8247-A798CEAB1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r>
              <a:rPr lang="de-DE" dirty="0"/>
              <a:t>Behandlung von Portgruppen</a:t>
            </a:r>
          </a:p>
          <a:p>
            <a:r>
              <a:rPr lang="de-DE" dirty="0"/>
              <a:t>Behandlung von Portpaaren</a:t>
            </a:r>
          </a:p>
          <a:p>
            <a:r>
              <a:rPr lang="de-DE" dirty="0"/>
              <a:t>Behandlung von Knoten mit Verbindung in nur eine Richtung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873EB2E-7B2E-43B0-991C-0D60FC9DF15F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92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4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B2BBA771-9772-456B-83A9-EBC97BCF1FB4}"/>
              </a:ext>
            </a:extLst>
          </p:cNvPr>
          <p:cNvCxnSpPr>
            <a:cxnSpLocks/>
            <a:stCxn id="30" idx="0"/>
            <a:endCxn id="22" idx="2"/>
          </p:cNvCxnSpPr>
          <p:nvPr/>
        </p:nvCxnSpPr>
        <p:spPr>
          <a:xfrm flipH="1" flipV="1">
            <a:off x="7032708" y="3584366"/>
            <a:ext cx="1069703" cy="693100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CD638B3B-16F4-4490-B898-1031EE5A3B81}"/>
              </a:ext>
            </a:extLst>
          </p:cNvPr>
          <p:cNvCxnSpPr>
            <a:cxnSpLocks/>
            <a:stCxn id="20" idx="0"/>
          </p:cNvCxnSpPr>
          <p:nvPr/>
        </p:nvCxnSpPr>
        <p:spPr>
          <a:xfrm flipV="1">
            <a:off x="8102411" y="2294965"/>
            <a:ext cx="0" cy="508621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B6CF50A0-0B6D-42CE-AEAD-5A83EB14215C}"/>
              </a:ext>
            </a:extLst>
          </p:cNvPr>
          <p:cNvCxnSpPr>
            <a:cxnSpLocks/>
            <a:stCxn id="35" idx="0"/>
          </p:cNvCxnSpPr>
          <p:nvPr/>
        </p:nvCxnSpPr>
        <p:spPr>
          <a:xfrm flipV="1">
            <a:off x="7032708" y="2297787"/>
            <a:ext cx="0" cy="505799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F3152512-0B4A-497B-AD58-332221E3C5AB}"/>
              </a:ext>
            </a:extLst>
          </p:cNvPr>
          <p:cNvCxnSpPr>
            <a:cxnSpLocks/>
            <a:stCxn id="29" idx="0"/>
            <a:endCxn id="25" idx="2"/>
          </p:cNvCxnSpPr>
          <p:nvPr/>
        </p:nvCxnSpPr>
        <p:spPr>
          <a:xfrm flipV="1">
            <a:off x="9172127" y="3586242"/>
            <a:ext cx="0" cy="691224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8C3240FC-7FFE-4EA4-9A93-096635D3CBA6}"/>
              </a:ext>
            </a:extLst>
          </p:cNvPr>
          <p:cNvCxnSpPr>
            <a:cxnSpLocks/>
            <a:stCxn id="16" idx="0"/>
            <a:endCxn id="19" idx="2"/>
          </p:cNvCxnSpPr>
          <p:nvPr/>
        </p:nvCxnSpPr>
        <p:spPr>
          <a:xfrm flipH="1" flipV="1">
            <a:off x="8102411" y="3586382"/>
            <a:ext cx="2026505" cy="713552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BDBD70FD-636D-4848-8DEE-C5B56408CA3A}"/>
              </a:ext>
            </a:extLst>
          </p:cNvPr>
          <p:cNvCxnSpPr>
            <a:cxnSpLocks/>
            <a:stCxn id="31" idx="0"/>
            <a:endCxn id="24" idx="2"/>
          </p:cNvCxnSpPr>
          <p:nvPr/>
        </p:nvCxnSpPr>
        <p:spPr>
          <a:xfrm flipV="1">
            <a:off x="7032708" y="3586242"/>
            <a:ext cx="3096208" cy="691224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de-DE" dirty="0"/>
              <a:t>Kreuzungsreduzierung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A04DC6B-4ACA-43F6-8247-A798CEAB1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r>
              <a:rPr lang="de-DE" b="1" dirty="0"/>
              <a:t>Behandlung von Portgruppen</a:t>
            </a:r>
          </a:p>
          <a:p>
            <a:pPr lvl="1"/>
            <a:r>
              <a:rPr lang="de-DE" dirty="0"/>
              <a:t>Layer-Total-Methode</a:t>
            </a:r>
          </a:p>
          <a:p>
            <a:pPr lvl="1"/>
            <a:r>
              <a:rPr lang="de-DE" dirty="0"/>
              <a:t>Sortierung nach den Knoten</a:t>
            </a:r>
          </a:p>
          <a:p>
            <a:r>
              <a:rPr lang="de-DE" dirty="0"/>
              <a:t>Behandlung von Portpaaren</a:t>
            </a:r>
          </a:p>
          <a:p>
            <a:r>
              <a:rPr lang="de-DE" dirty="0"/>
              <a:t>Behandlung von Knoten mit Verbindung in nur eine Richtung</a:t>
            </a:r>
          </a:p>
        </p:txBody>
      </p: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9FC88C7D-C1B2-4263-BDFA-FC5A8C0650E5}"/>
              </a:ext>
            </a:extLst>
          </p:cNvPr>
          <p:cNvCxnSpPr>
            <a:cxnSpLocks/>
          </p:cNvCxnSpPr>
          <p:nvPr/>
        </p:nvCxnSpPr>
        <p:spPr>
          <a:xfrm flipH="1">
            <a:off x="6316756" y="3194984"/>
            <a:ext cx="45447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C9C7100E-73F7-4A97-B84F-849B414939FE}"/>
              </a:ext>
            </a:extLst>
          </p:cNvPr>
          <p:cNvCxnSpPr>
            <a:cxnSpLocks/>
          </p:cNvCxnSpPr>
          <p:nvPr/>
        </p:nvCxnSpPr>
        <p:spPr>
          <a:xfrm flipH="1">
            <a:off x="6316756" y="4689920"/>
            <a:ext cx="45447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9AB0717F-6B0B-4719-BB93-072A78E5CC4B}"/>
              </a:ext>
            </a:extLst>
          </p:cNvPr>
          <p:cNvSpPr/>
          <p:nvPr/>
        </p:nvSpPr>
        <p:spPr>
          <a:xfrm>
            <a:off x="9672619" y="4404437"/>
            <a:ext cx="912594" cy="57352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D4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00CBB580-B376-4971-BCCE-2B37497975E5}"/>
              </a:ext>
            </a:extLst>
          </p:cNvPr>
          <p:cNvSpPr/>
          <p:nvPr/>
        </p:nvSpPr>
        <p:spPr>
          <a:xfrm>
            <a:off x="7646114" y="2908493"/>
            <a:ext cx="912594" cy="57352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D3</a:t>
            </a:r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4929D6DD-AF07-4E80-B697-C2ED8FE4EC06}"/>
              </a:ext>
            </a:extLst>
          </p:cNvPr>
          <p:cNvSpPr/>
          <p:nvPr/>
        </p:nvSpPr>
        <p:spPr>
          <a:xfrm>
            <a:off x="6576411" y="2908089"/>
            <a:ext cx="912594" cy="57352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D2</a:t>
            </a: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201FA0F8-246A-4C13-87AB-ABF4AF0FAD3E}"/>
              </a:ext>
            </a:extLst>
          </p:cNvPr>
          <p:cNvSpPr/>
          <p:nvPr/>
        </p:nvSpPr>
        <p:spPr>
          <a:xfrm>
            <a:off x="8715817" y="2908353"/>
            <a:ext cx="1869396" cy="5735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V2</a:t>
            </a:r>
          </a:p>
        </p:txBody>
      </p: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9338D213-E008-4E6B-8CF1-361F0AA41E53}"/>
              </a:ext>
            </a:extLst>
          </p:cNvPr>
          <p:cNvSpPr/>
          <p:nvPr/>
        </p:nvSpPr>
        <p:spPr>
          <a:xfrm>
            <a:off x="6799868" y="4407535"/>
            <a:ext cx="2605087" cy="573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V1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D1044C38-A033-4991-8CA8-4E39CC3FAF1A}"/>
              </a:ext>
            </a:extLst>
          </p:cNvPr>
          <p:cNvSpPr/>
          <p:nvPr/>
        </p:nvSpPr>
        <p:spPr>
          <a:xfrm>
            <a:off x="6899279" y="4246298"/>
            <a:ext cx="2406264" cy="1612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Pfeil: nach unten 45">
            <a:extLst>
              <a:ext uri="{FF2B5EF4-FFF2-40B4-BE49-F238E27FC236}">
                <a16:creationId xmlns:a16="http://schemas.microsoft.com/office/drawing/2014/main" id="{D671E590-03D6-4B6D-8DE5-356EF4AC97EF}"/>
              </a:ext>
            </a:extLst>
          </p:cNvPr>
          <p:cNvSpPr/>
          <p:nvPr/>
        </p:nvSpPr>
        <p:spPr>
          <a:xfrm>
            <a:off x="11224897" y="3327658"/>
            <a:ext cx="665703" cy="143867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" name="Unten">
            <a:extLst>
              <a:ext uri="{FF2B5EF4-FFF2-40B4-BE49-F238E27FC236}">
                <a16:creationId xmlns:a16="http://schemas.microsoft.com/office/drawing/2014/main" id="{C6D3AC6A-3BAA-4D68-9068-09512D094A4A}"/>
              </a:ext>
            </a:extLst>
          </p:cNvPr>
          <p:cNvGrpSpPr/>
          <p:nvPr/>
        </p:nvGrpSpPr>
        <p:grpSpPr>
          <a:xfrm>
            <a:off x="10050539" y="4975404"/>
            <a:ext cx="156754" cy="609760"/>
            <a:chOff x="10050539" y="4975404"/>
            <a:chExt cx="156754" cy="609760"/>
          </a:xfrm>
        </p:grpSpPr>
        <p:cxnSp>
          <p:nvCxnSpPr>
            <p:cNvPr id="41" name="Kante">
              <a:extLst>
                <a:ext uri="{FF2B5EF4-FFF2-40B4-BE49-F238E27FC236}">
                  <a16:creationId xmlns:a16="http://schemas.microsoft.com/office/drawing/2014/main" id="{56722D00-AD19-4230-9EDD-48B60F2F4A6B}"/>
                </a:ext>
              </a:extLst>
            </p:cNvPr>
            <p:cNvCxnSpPr>
              <a:cxnSpLocks/>
              <a:endCxn id="15" idx="2"/>
            </p:cNvCxnSpPr>
            <p:nvPr/>
          </p:nvCxnSpPr>
          <p:spPr>
            <a:xfrm flipV="1">
              <a:off x="10128916" y="5079907"/>
              <a:ext cx="0" cy="505257"/>
            </a:xfrm>
            <a:prstGeom prst="line">
              <a:avLst/>
            </a:prstGeom>
            <a:ln w="3810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Port">
              <a:extLst>
                <a:ext uri="{FF2B5EF4-FFF2-40B4-BE49-F238E27FC236}">
                  <a16:creationId xmlns:a16="http://schemas.microsoft.com/office/drawing/2014/main" id="{2F1BB0D6-B122-43EA-BC4F-9D359C948CE6}"/>
                </a:ext>
              </a:extLst>
            </p:cNvPr>
            <p:cNvSpPr/>
            <p:nvPr/>
          </p:nvSpPr>
          <p:spPr>
            <a:xfrm>
              <a:off x="10050539" y="4975404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0" name="Rechteck 19">
            <a:extLst>
              <a:ext uri="{FF2B5EF4-FFF2-40B4-BE49-F238E27FC236}">
                <a16:creationId xmlns:a16="http://schemas.microsoft.com/office/drawing/2014/main" id="{94B376AF-452B-41D3-B411-B154CE496D12}"/>
              </a:ext>
            </a:extLst>
          </p:cNvPr>
          <p:cNvSpPr/>
          <p:nvPr/>
        </p:nvSpPr>
        <p:spPr>
          <a:xfrm>
            <a:off x="8024034" y="2803586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C92E2793-5A07-43B5-ABB5-53C2C5A18771}"/>
              </a:ext>
            </a:extLst>
          </p:cNvPr>
          <p:cNvSpPr/>
          <p:nvPr/>
        </p:nvSpPr>
        <p:spPr>
          <a:xfrm>
            <a:off x="6954331" y="2803586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C9AECF26-E962-4215-BEFB-D15E2623AFC3}"/>
              </a:ext>
            </a:extLst>
          </p:cNvPr>
          <p:cNvGrpSpPr/>
          <p:nvPr/>
        </p:nvGrpSpPr>
        <p:grpSpPr>
          <a:xfrm>
            <a:off x="10005712" y="4223926"/>
            <a:ext cx="314799" cy="246221"/>
            <a:chOff x="10005712" y="4223926"/>
            <a:chExt cx="314799" cy="246221"/>
          </a:xfrm>
        </p:grpSpPr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7A65ECF6-CDCE-4819-817D-3C4F52918590}"/>
                </a:ext>
              </a:extLst>
            </p:cNvPr>
            <p:cNvSpPr txBox="1"/>
            <p:nvPr/>
          </p:nvSpPr>
          <p:spPr>
            <a:xfrm>
              <a:off x="10005712" y="4223926"/>
              <a:ext cx="3147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b="0" dirty="0"/>
                <a:t>E</a:t>
              </a:r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50D6A414-E8C1-41BE-A8C1-7E0C7AC851F0}"/>
                </a:ext>
              </a:extLst>
            </p:cNvPr>
            <p:cNvSpPr/>
            <p:nvPr/>
          </p:nvSpPr>
          <p:spPr>
            <a:xfrm>
              <a:off x="10050539" y="4299934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4" name="Rechteck 23">
            <a:extLst>
              <a:ext uri="{FF2B5EF4-FFF2-40B4-BE49-F238E27FC236}">
                <a16:creationId xmlns:a16="http://schemas.microsoft.com/office/drawing/2014/main" id="{CAEDE6CA-F528-46A9-B08D-6E9AF6E0D025}"/>
              </a:ext>
            </a:extLst>
          </p:cNvPr>
          <p:cNvSpPr/>
          <p:nvPr/>
        </p:nvSpPr>
        <p:spPr>
          <a:xfrm>
            <a:off x="10050539" y="3481739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CCED1B58-AF7C-40A0-9A5C-2583CF085050}"/>
              </a:ext>
            </a:extLst>
          </p:cNvPr>
          <p:cNvSpPr/>
          <p:nvPr/>
        </p:nvSpPr>
        <p:spPr>
          <a:xfrm>
            <a:off x="9093750" y="3481739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9BE04F38-04FF-4160-A6FE-AC7D87B3FC62}"/>
              </a:ext>
            </a:extLst>
          </p:cNvPr>
          <p:cNvGrpSpPr/>
          <p:nvPr/>
        </p:nvGrpSpPr>
        <p:grpSpPr>
          <a:xfrm>
            <a:off x="9045246" y="4204474"/>
            <a:ext cx="314799" cy="246221"/>
            <a:chOff x="9045246" y="4204474"/>
            <a:chExt cx="314799" cy="246221"/>
          </a:xfrm>
        </p:grpSpPr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1E5E4964-7E4E-45DC-AFB3-4F8CD48F6DD4}"/>
                </a:ext>
              </a:extLst>
            </p:cNvPr>
            <p:cNvSpPr txBox="1"/>
            <p:nvPr/>
          </p:nvSpPr>
          <p:spPr>
            <a:xfrm>
              <a:off x="9045246" y="4204474"/>
              <a:ext cx="3147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b="0" dirty="0"/>
                <a:t>C</a:t>
              </a:r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C1CDD3D8-3C44-40B7-8337-D13016AF8F24}"/>
                </a:ext>
              </a:extLst>
            </p:cNvPr>
            <p:cNvSpPr/>
            <p:nvPr/>
          </p:nvSpPr>
          <p:spPr>
            <a:xfrm>
              <a:off x="9093750" y="4277466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9" name="Rechteck 18">
            <a:extLst>
              <a:ext uri="{FF2B5EF4-FFF2-40B4-BE49-F238E27FC236}">
                <a16:creationId xmlns:a16="http://schemas.microsoft.com/office/drawing/2014/main" id="{4B4BB390-24EC-4C11-B570-54A1672CA803}"/>
              </a:ext>
            </a:extLst>
          </p:cNvPr>
          <p:cNvSpPr/>
          <p:nvPr/>
        </p:nvSpPr>
        <p:spPr>
          <a:xfrm>
            <a:off x="8024034" y="3481879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2137A7AC-AC9C-4DA7-9CF8-E1792172E182}"/>
              </a:ext>
            </a:extLst>
          </p:cNvPr>
          <p:cNvSpPr/>
          <p:nvPr/>
        </p:nvSpPr>
        <p:spPr>
          <a:xfrm>
            <a:off x="6954331" y="3479863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F56FEA64-C25E-47A0-96CD-BBB945711051}"/>
              </a:ext>
            </a:extLst>
          </p:cNvPr>
          <p:cNvGrpSpPr/>
          <p:nvPr/>
        </p:nvGrpSpPr>
        <p:grpSpPr>
          <a:xfrm>
            <a:off x="7981706" y="4209114"/>
            <a:ext cx="314799" cy="246221"/>
            <a:chOff x="7981706" y="4209114"/>
            <a:chExt cx="314799" cy="246221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5CC8B965-5447-4ACC-AB36-A5A5A86D7FCA}"/>
                </a:ext>
              </a:extLst>
            </p:cNvPr>
            <p:cNvSpPr txBox="1"/>
            <p:nvPr/>
          </p:nvSpPr>
          <p:spPr>
            <a:xfrm>
              <a:off x="7981706" y="4209114"/>
              <a:ext cx="3147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b="0" dirty="0"/>
                <a:t>B</a:t>
              </a:r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0E4208A3-46A2-4EBA-96B9-CD27FAFD4D03}"/>
                </a:ext>
              </a:extLst>
            </p:cNvPr>
            <p:cNvSpPr/>
            <p:nvPr/>
          </p:nvSpPr>
          <p:spPr>
            <a:xfrm>
              <a:off x="8024034" y="4277466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A856E56C-2C33-42B1-ACC2-F21D4BC98642}"/>
              </a:ext>
            </a:extLst>
          </p:cNvPr>
          <p:cNvGrpSpPr/>
          <p:nvPr/>
        </p:nvGrpSpPr>
        <p:grpSpPr>
          <a:xfrm>
            <a:off x="6905291" y="4204474"/>
            <a:ext cx="314799" cy="246221"/>
            <a:chOff x="6905291" y="4204474"/>
            <a:chExt cx="314799" cy="246221"/>
          </a:xfrm>
        </p:grpSpPr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9BE1F47E-47D1-40C5-AC4A-75A415A59D60}"/>
                </a:ext>
              </a:extLst>
            </p:cNvPr>
            <p:cNvSpPr txBox="1"/>
            <p:nvPr/>
          </p:nvSpPr>
          <p:spPr>
            <a:xfrm>
              <a:off x="6905291" y="4204474"/>
              <a:ext cx="3147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/>
                <a:t>A</a:t>
              </a:r>
              <a:endParaRPr lang="de-DE" sz="1000" b="0" dirty="0"/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EA3A72A9-1B4F-4C02-B329-D36AEC7BD578}"/>
                </a:ext>
              </a:extLst>
            </p:cNvPr>
            <p:cNvSpPr/>
            <p:nvPr/>
          </p:nvSpPr>
          <p:spPr>
            <a:xfrm>
              <a:off x="6954331" y="4277466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31282625-4F7F-4552-AC5C-B95C1BC6F533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93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1011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de-DE" dirty="0"/>
              <a:t>Kreuzungsreduzierung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A04DC6B-4ACA-43F6-8247-A798CEAB1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r>
              <a:rPr lang="de-DE" dirty="0"/>
              <a:t>Behandlung von Portgruppen</a:t>
            </a:r>
          </a:p>
          <a:p>
            <a:pPr lvl="1"/>
            <a:r>
              <a:rPr lang="de-DE" b="1" dirty="0"/>
              <a:t>Layer-Total-Methode</a:t>
            </a:r>
          </a:p>
          <a:p>
            <a:pPr lvl="1"/>
            <a:r>
              <a:rPr lang="de-DE" dirty="0"/>
              <a:t>Sortierung nach den Knoten</a:t>
            </a:r>
          </a:p>
          <a:p>
            <a:r>
              <a:rPr lang="de-DE" dirty="0"/>
              <a:t>Behandlung von Portpaaren</a:t>
            </a:r>
          </a:p>
          <a:p>
            <a:r>
              <a:rPr lang="de-DE" dirty="0"/>
              <a:t>Behandlung von Knoten mit Verbindung in nur eine Richtung</a:t>
            </a:r>
          </a:p>
        </p:txBody>
      </p: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B2BBA771-9772-456B-83A9-EBC97BCF1FB4}"/>
              </a:ext>
            </a:extLst>
          </p:cNvPr>
          <p:cNvCxnSpPr>
            <a:cxnSpLocks/>
            <a:stCxn id="30" idx="0"/>
            <a:endCxn id="22" idx="2"/>
          </p:cNvCxnSpPr>
          <p:nvPr/>
        </p:nvCxnSpPr>
        <p:spPr>
          <a:xfrm flipH="1" flipV="1">
            <a:off x="7032708" y="3584366"/>
            <a:ext cx="1069703" cy="693100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CD638B3B-16F4-4490-B898-1031EE5A3B81}"/>
              </a:ext>
            </a:extLst>
          </p:cNvPr>
          <p:cNvCxnSpPr>
            <a:cxnSpLocks/>
            <a:stCxn id="20" idx="0"/>
          </p:cNvCxnSpPr>
          <p:nvPr/>
        </p:nvCxnSpPr>
        <p:spPr>
          <a:xfrm flipV="1">
            <a:off x="8102411" y="2294965"/>
            <a:ext cx="0" cy="508621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B6CF50A0-0B6D-42CE-AEAD-5A83EB14215C}"/>
              </a:ext>
            </a:extLst>
          </p:cNvPr>
          <p:cNvCxnSpPr>
            <a:cxnSpLocks/>
            <a:stCxn id="35" idx="0"/>
          </p:cNvCxnSpPr>
          <p:nvPr/>
        </p:nvCxnSpPr>
        <p:spPr>
          <a:xfrm flipV="1">
            <a:off x="7032708" y="2297787"/>
            <a:ext cx="0" cy="505799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F3152512-0B4A-497B-AD58-332221E3C5AB}"/>
              </a:ext>
            </a:extLst>
          </p:cNvPr>
          <p:cNvCxnSpPr>
            <a:cxnSpLocks/>
            <a:stCxn id="29" idx="0"/>
            <a:endCxn id="25" idx="2"/>
          </p:cNvCxnSpPr>
          <p:nvPr/>
        </p:nvCxnSpPr>
        <p:spPr>
          <a:xfrm flipV="1">
            <a:off x="9172127" y="3586242"/>
            <a:ext cx="0" cy="691224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8C3240FC-7FFE-4EA4-9A93-096635D3CBA6}"/>
              </a:ext>
            </a:extLst>
          </p:cNvPr>
          <p:cNvCxnSpPr>
            <a:cxnSpLocks/>
            <a:stCxn id="16" idx="0"/>
            <a:endCxn id="19" idx="2"/>
          </p:cNvCxnSpPr>
          <p:nvPr/>
        </p:nvCxnSpPr>
        <p:spPr>
          <a:xfrm flipH="1" flipV="1">
            <a:off x="8102411" y="3586382"/>
            <a:ext cx="2026505" cy="713552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BDBD70FD-636D-4848-8DEE-C5B56408CA3A}"/>
              </a:ext>
            </a:extLst>
          </p:cNvPr>
          <p:cNvCxnSpPr>
            <a:cxnSpLocks/>
            <a:stCxn id="31" idx="0"/>
            <a:endCxn id="24" idx="2"/>
          </p:cNvCxnSpPr>
          <p:nvPr/>
        </p:nvCxnSpPr>
        <p:spPr>
          <a:xfrm flipV="1">
            <a:off x="7032708" y="3586242"/>
            <a:ext cx="3096208" cy="691224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9FC88C7D-C1B2-4263-BDFA-FC5A8C0650E5}"/>
              </a:ext>
            </a:extLst>
          </p:cNvPr>
          <p:cNvCxnSpPr>
            <a:cxnSpLocks/>
          </p:cNvCxnSpPr>
          <p:nvPr/>
        </p:nvCxnSpPr>
        <p:spPr>
          <a:xfrm flipH="1">
            <a:off x="6316756" y="3194984"/>
            <a:ext cx="45447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C9C7100E-73F7-4A97-B84F-849B414939FE}"/>
              </a:ext>
            </a:extLst>
          </p:cNvPr>
          <p:cNvCxnSpPr>
            <a:cxnSpLocks/>
          </p:cNvCxnSpPr>
          <p:nvPr/>
        </p:nvCxnSpPr>
        <p:spPr>
          <a:xfrm flipH="1">
            <a:off x="6316756" y="4689920"/>
            <a:ext cx="45447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9AB0717F-6B0B-4719-BB93-072A78E5CC4B}"/>
              </a:ext>
            </a:extLst>
          </p:cNvPr>
          <p:cNvSpPr/>
          <p:nvPr/>
        </p:nvSpPr>
        <p:spPr>
          <a:xfrm>
            <a:off x="9672619" y="4404437"/>
            <a:ext cx="912594" cy="57352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D4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00CBB580-B376-4971-BCCE-2B37497975E5}"/>
              </a:ext>
            </a:extLst>
          </p:cNvPr>
          <p:cNvSpPr/>
          <p:nvPr/>
        </p:nvSpPr>
        <p:spPr>
          <a:xfrm>
            <a:off x="7646114" y="2908493"/>
            <a:ext cx="912594" cy="57352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D3</a:t>
            </a:r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4929D6DD-AF07-4E80-B697-C2ED8FE4EC06}"/>
              </a:ext>
            </a:extLst>
          </p:cNvPr>
          <p:cNvSpPr/>
          <p:nvPr/>
        </p:nvSpPr>
        <p:spPr>
          <a:xfrm>
            <a:off x="6576411" y="2908089"/>
            <a:ext cx="912594" cy="57352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D2</a:t>
            </a: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201FA0F8-246A-4C13-87AB-ABF4AF0FAD3E}"/>
              </a:ext>
            </a:extLst>
          </p:cNvPr>
          <p:cNvSpPr/>
          <p:nvPr/>
        </p:nvSpPr>
        <p:spPr>
          <a:xfrm>
            <a:off x="8715817" y="2908353"/>
            <a:ext cx="1869396" cy="5735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V2</a:t>
            </a:r>
          </a:p>
        </p:txBody>
      </p: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9338D213-E008-4E6B-8CF1-361F0AA41E53}"/>
              </a:ext>
            </a:extLst>
          </p:cNvPr>
          <p:cNvSpPr/>
          <p:nvPr/>
        </p:nvSpPr>
        <p:spPr>
          <a:xfrm>
            <a:off x="6799868" y="4407535"/>
            <a:ext cx="2605087" cy="573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V1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D1044C38-A033-4991-8CA8-4E39CC3FAF1A}"/>
              </a:ext>
            </a:extLst>
          </p:cNvPr>
          <p:cNvSpPr/>
          <p:nvPr/>
        </p:nvSpPr>
        <p:spPr>
          <a:xfrm>
            <a:off x="6899279" y="4246298"/>
            <a:ext cx="2406264" cy="1612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Pfeil: nach unten 45">
            <a:extLst>
              <a:ext uri="{FF2B5EF4-FFF2-40B4-BE49-F238E27FC236}">
                <a16:creationId xmlns:a16="http://schemas.microsoft.com/office/drawing/2014/main" id="{D671E590-03D6-4B6D-8DE5-356EF4AC97EF}"/>
              </a:ext>
            </a:extLst>
          </p:cNvPr>
          <p:cNvSpPr/>
          <p:nvPr/>
        </p:nvSpPr>
        <p:spPr>
          <a:xfrm>
            <a:off x="11224897" y="3327658"/>
            <a:ext cx="665703" cy="143867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94B376AF-452B-41D3-B411-B154CE496D12}"/>
              </a:ext>
            </a:extLst>
          </p:cNvPr>
          <p:cNvSpPr/>
          <p:nvPr/>
        </p:nvSpPr>
        <p:spPr>
          <a:xfrm>
            <a:off x="8024034" y="2803586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C92E2793-5A07-43B5-ABB5-53C2C5A18771}"/>
              </a:ext>
            </a:extLst>
          </p:cNvPr>
          <p:cNvSpPr/>
          <p:nvPr/>
        </p:nvSpPr>
        <p:spPr>
          <a:xfrm>
            <a:off x="6954331" y="2803586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C9AECF26-E962-4215-BEFB-D15E2623AFC3}"/>
              </a:ext>
            </a:extLst>
          </p:cNvPr>
          <p:cNvGrpSpPr/>
          <p:nvPr/>
        </p:nvGrpSpPr>
        <p:grpSpPr>
          <a:xfrm>
            <a:off x="10005712" y="4223926"/>
            <a:ext cx="314799" cy="246221"/>
            <a:chOff x="10005712" y="4223926"/>
            <a:chExt cx="314799" cy="246221"/>
          </a:xfrm>
        </p:grpSpPr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7A65ECF6-CDCE-4819-817D-3C4F52918590}"/>
                </a:ext>
              </a:extLst>
            </p:cNvPr>
            <p:cNvSpPr txBox="1"/>
            <p:nvPr/>
          </p:nvSpPr>
          <p:spPr>
            <a:xfrm>
              <a:off x="10005712" y="4223926"/>
              <a:ext cx="3147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b="0" dirty="0"/>
                <a:t>E</a:t>
              </a:r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50D6A414-E8C1-41BE-A8C1-7E0C7AC851F0}"/>
                </a:ext>
              </a:extLst>
            </p:cNvPr>
            <p:cNvSpPr/>
            <p:nvPr/>
          </p:nvSpPr>
          <p:spPr>
            <a:xfrm>
              <a:off x="10050539" y="4299934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4" name="Rechteck 23">
            <a:extLst>
              <a:ext uri="{FF2B5EF4-FFF2-40B4-BE49-F238E27FC236}">
                <a16:creationId xmlns:a16="http://schemas.microsoft.com/office/drawing/2014/main" id="{CAEDE6CA-F528-46A9-B08D-6E9AF6E0D025}"/>
              </a:ext>
            </a:extLst>
          </p:cNvPr>
          <p:cNvSpPr/>
          <p:nvPr/>
        </p:nvSpPr>
        <p:spPr>
          <a:xfrm>
            <a:off x="10050539" y="3481739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CCED1B58-AF7C-40A0-9A5C-2583CF085050}"/>
              </a:ext>
            </a:extLst>
          </p:cNvPr>
          <p:cNvSpPr/>
          <p:nvPr/>
        </p:nvSpPr>
        <p:spPr>
          <a:xfrm>
            <a:off x="9093750" y="3481739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9BE04F38-04FF-4160-A6FE-AC7D87B3FC62}"/>
              </a:ext>
            </a:extLst>
          </p:cNvPr>
          <p:cNvGrpSpPr/>
          <p:nvPr/>
        </p:nvGrpSpPr>
        <p:grpSpPr>
          <a:xfrm>
            <a:off x="9045246" y="4204474"/>
            <a:ext cx="314799" cy="246221"/>
            <a:chOff x="9045246" y="4204474"/>
            <a:chExt cx="314799" cy="246221"/>
          </a:xfrm>
        </p:grpSpPr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1E5E4964-7E4E-45DC-AFB3-4F8CD48F6DD4}"/>
                </a:ext>
              </a:extLst>
            </p:cNvPr>
            <p:cNvSpPr txBox="1"/>
            <p:nvPr/>
          </p:nvSpPr>
          <p:spPr>
            <a:xfrm>
              <a:off x="9045246" y="4204474"/>
              <a:ext cx="3147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b="0" dirty="0"/>
                <a:t>C</a:t>
              </a:r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C1CDD3D8-3C44-40B7-8337-D13016AF8F24}"/>
                </a:ext>
              </a:extLst>
            </p:cNvPr>
            <p:cNvSpPr/>
            <p:nvPr/>
          </p:nvSpPr>
          <p:spPr>
            <a:xfrm>
              <a:off x="9093750" y="4277466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9" name="Rechteck 18">
            <a:extLst>
              <a:ext uri="{FF2B5EF4-FFF2-40B4-BE49-F238E27FC236}">
                <a16:creationId xmlns:a16="http://schemas.microsoft.com/office/drawing/2014/main" id="{4B4BB390-24EC-4C11-B570-54A1672CA803}"/>
              </a:ext>
            </a:extLst>
          </p:cNvPr>
          <p:cNvSpPr/>
          <p:nvPr/>
        </p:nvSpPr>
        <p:spPr>
          <a:xfrm>
            <a:off x="8024034" y="3481879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2137A7AC-AC9C-4DA7-9CF8-E1792172E182}"/>
              </a:ext>
            </a:extLst>
          </p:cNvPr>
          <p:cNvSpPr/>
          <p:nvPr/>
        </p:nvSpPr>
        <p:spPr>
          <a:xfrm>
            <a:off x="6954331" y="3479863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F56FEA64-C25E-47A0-96CD-BBB945711051}"/>
              </a:ext>
            </a:extLst>
          </p:cNvPr>
          <p:cNvGrpSpPr/>
          <p:nvPr/>
        </p:nvGrpSpPr>
        <p:grpSpPr>
          <a:xfrm>
            <a:off x="7981706" y="4209114"/>
            <a:ext cx="314799" cy="246221"/>
            <a:chOff x="7981706" y="4209114"/>
            <a:chExt cx="314799" cy="246221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5CC8B965-5447-4ACC-AB36-A5A5A86D7FCA}"/>
                </a:ext>
              </a:extLst>
            </p:cNvPr>
            <p:cNvSpPr txBox="1"/>
            <p:nvPr/>
          </p:nvSpPr>
          <p:spPr>
            <a:xfrm>
              <a:off x="7981706" y="4209114"/>
              <a:ext cx="3147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b="0" dirty="0"/>
                <a:t>B</a:t>
              </a:r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0E4208A3-46A2-4EBA-96B9-CD27FAFD4D03}"/>
                </a:ext>
              </a:extLst>
            </p:cNvPr>
            <p:cNvSpPr/>
            <p:nvPr/>
          </p:nvSpPr>
          <p:spPr>
            <a:xfrm>
              <a:off x="8024034" y="4277466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A856E56C-2C33-42B1-ACC2-F21D4BC98642}"/>
              </a:ext>
            </a:extLst>
          </p:cNvPr>
          <p:cNvGrpSpPr/>
          <p:nvPr/>
        </p:nvGrpSpPr>
        <p:grpSpPr>
          <a:xfrm>
            <a:off x="6905291" y="4204474"/>
            <a:ext cx="314799" cy="246221"/>
            <a:chOff x="6905291" y="4204474"/>
            <a:chExt cx="314799" cy="246221"/>
          </a:xfrm>
        </p:grpSpPr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9BE1F47E-47D1-40C5-AC4A-75A415A59D60}"/>
                </a:ext>
              </a:extLst>
            </p:cNvPr>
            <p:cNvSpPr txBox="1"/>
            <p:nvPr/>
          </p:nvSpPr>
          <p:spPr>
            <a:xfrm>
              <a:off x="6905291" y="4204474"/>
              <a:ext cx="3147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/>
                <a:t>A</a:t>
              </a:r>
              <a:endParaRPr lang="de-DE" sz="1000" b="0" dirty="0"/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EA3A72A9-1B4F-4C02-B329-D36AEC7BD578}"/>
                </a:ext>
              </a:extLst>
            </p:cNvPr>
            <p:cNvSpPr/>
            <p:nvPr/>
          </p:nvSpPr>
          <p:spPr>
            <a:xfrm>
              <a:off x="6954331" y="4277466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DA29BC43-F284-4F67-83BB-160FBFBE6988}"/>
              </a:ext>
            </a:extLst>
          </p:cNvPr>
          <p:cNvSpPr txBox="1"/>
          <p:nvPr/>
        </p:nvSpPr>
        <p:spPr>
          <a:xfrm>
            <a:off x="6745692" y="3418095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/>
              <a:t>1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CD90340-D070-4277-9B33-FFDEFECD9ADD}"/>
              </a:ext>
            </a:extLst>
          </p:cNvPr>
          <p:cNvSpPr txBox="1"/>
          <p:nvPr/>
        </p:nvSpPr>
        <p:spPr>
          <a:xfrm>
            <a:off x="7793138" y="3418095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</a:t>
            </a:r>
            <a:endParaRPr lang="de-DE" b="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D8ACA65-44F6-4B80-80E4-8CA26448977E}"/>
              </a:ext>
            </a:extLst>
          </p:cNvPr>
          <p:cNvSpPr txBox="1"/>
          <p:nvPr/>
        </p:nvSpPr>
        <p:spPr>
          <a:xfrm>
            <a:off x="9184928" y="3418095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</a:t>
            </a:r>
            <a:endParaRPr lang="de-DE" b="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8EAA205-9B2B-4950-B06A-46FF6A55CD95}"/>
              </a:ext>
            </a:extLst>
          </p:cNvPr>
          <p:cNvSpPr txBox="1"/>
          <p:nvPr/>
        </p:nvSpPr>
        <p:spPr>
          <a:xfrm>
            <a:off x="10145311" y="3418095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</a:t>
            </a:r>
            <a:endParaRPr lang="de-DE" b="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07C3892-5FE0-4E65-A6CD-4320A54EDF32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94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45" name="Unten">
            <a:extLst>
              <a:ext uri="{FF2B5EF4-FFF2-40B4-BE49-F238E27FC236}">
                <a16:creationId xmlns:a16="http://schemas.microsoft.com/office/drawing/2014/main" id="{878A4E45-839D-4E0D-A0D5-047B7782EC98}"/>
              </a:ext>
            </a:extLst>
          </p:cNvPr>
          <p:cNvGrpSpPr/>
          <p:nvPr/>
        </p:nvGrpSpPr>
        <p:grpSpPr>
          <a:xfrm>
            <a:off x="10050539" y="4975404"/>
            <a:ext cx="156754" cy="609760"/>
            <a:chOff x="10050539" y="4975404"/>
            <a:chExt cx="156754" cy="609760"/>
          </a:xfrm>
        </p:grpSpPr>
        <p:cxnSp>
          <p:nvCxnSpPr>
            <p:cNvPr id="47" name="Kante">
              <a:extLst>
                <a:ext uri="{FF2B5EF4-FFF2-40B4-BE49-F238E27FC236}">
                  <a16:creationId xmlns:a16="http://schemas.microsoft.com/office/drawing/2014/main" id="{A4C9CF35-69CF-429B-93BA-5085F67A68B6}"/>
                </a:ext>
              </a:extLst>
            </p:cNvPr>
            <p:cNvCxnSpPr>
              <a:cxnSpLocks/>
              <a:endCxn id="48" idx="2"/>
            </p:cNvCxnSpPr>
            <p:nvPr/>
          </p:nvCxnSpPr>
          <p:spPr>
            <a:xfrm flipV="1">
              <a:off x="10128916" y="5079907"/>
              <a:ext cx="0" cy="505257"/>
            </a:xfrm>
            <a:prstGeom prst="line">
              <a:avLst/>
            </a:prstGeom>
            <a:ln w="3810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Port">
              <a:extLst>
                <a:ext uri="{FF2B5EF4-FFF2-40B4-BE49-F238E27FC236}">
                  <a16:creationId xmlns:a16="http://schemas.microsoft.com/office/drawing/2014/main" id="{AAEE655C-00C0-43B8-AA72-641BA23B62ED}"/>
                </a:ext>
              </a:extLst>
            </p:cNvPr>
            <p:cNvSpPr/>
            <p:nvPr/>
          </p:nvSpPr>
          <p:spPr>
            <a:xfrm>
              <a:off x="10050539" y="4975404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4567527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de-DE" dirty="0"/>
              <a:t>Kreuzungsreduzierung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A04DC6B-4ACA-43F6-8247-A798CEAB1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r>
              <a:rPr lang="de-DE" dirty="0"/>
              <a:t>Behandlung von Portgruppen</a:t>
            </a:r>
          </a:p>
          <a:p>
            <a:pPr lvl="1"/>
            <a:r>
              <a:rPr lang="de-DE" b="1" dirty="0"/>
              <a:t>Layer-Total-Methode</a:t>
            </a:r>
          </a:p>
          <a:p>
            <a:pPr lvl="1"/>
            <a:r>
              <a:rPr lang="de-DE" dirty="0"/>
              <a:t>Sortierung nach den Knoten</a:t>
            </a:r>
          </a:p>
          <a:p>
            <a:r>
              <a:rPr lang="de-DE" dirty="0"/>
              <a:t>Behandlung von Portpaaren</a:t>
            </a:r>
          </a:p>
          <a:p>
            <a:r>
              <a:rPr lang="de-DE" dirty="0"/>
              <a:t>Behandlung von Knoten mit Verbindung in nur eine Richtung</a:t>
            </a:r>
          </a:p>
        </p:txBody>
      </p: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9FC88C7D-C1B2-4263-BDFA-FC5A8C0650E5}"/>
              </a:ext>
            </a:extLst>
          </p:cNvPr>
          <p:cNvCxnSpPr>
            <a:cxnSpLocks/>
          </p:cNvCxnSpPr>
          <p:nvPr/>
        </p:nvCxnSpPr>
        <p:spPr>
          <a:xfrm flipH="1">
            <a:off x="6316756" y="3194984"/>
            <a:ext cx="45447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C9C7100E-73F7-4A97-B84F-849B414939FE}"/>
              </a:ext>
            </a:extLst>
          </p:cNvPr>
          <p:cNvCxnSpPr>
            <a:cxnSpLocks/>
          </p:cNvCxnSpPr>
          <p:nvPr/>
        </p:nvCxnSpPr>
        <p:spPr>
          <a:xfrm flipH="1">
            <a:off x="6316756" y="4689920"/>
            <a:ext cx="45447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B2BBA771-9772-456B-83A9-EBC97BCF1FB4}"/>
              </a:ext>
            </a:extLst>
          </p:cNvPr>
          <p:cNvCxnSpPr>
            <a:cxnSpLocks/>
            <a:stCxn id="30" idx="0"/>
            <a:endCxn id="22" idx="2"/>
          </p:cNvCxnSpPr>
          <p:nvPr/>
        </p:nvCxnSpPr>
        <p:spPr>
          <a:xfrm flipH="1" flipV="1">
            <a:off x="7032708" y="3584366"/>
            <a:ext cx="1069703" cy="693100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CD638B3B-16F4-4490-B898-1031EE5A3B81}"/>
              </a:ext>
            </a:extLst>
          </p:cNvPr>
          <p:cNvCxnSpPr>
            <a:cxnSpLocks/>
            <a:stCxn id="20" idx="0"/>
          </p:cNvCxnSpPr>
          <p:nvPr/>
        </p:nvCxnSpPr>
        <p:spPr>
          <a:xfrm flipV="1">
            <a:off x="8102411" y="2294965"/>
            <a:ext cx="0" cy="508621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B6CF50A0-0B6D-42CE-AEAD-5A83EB14215C}"/>
              </a:ext>
            </a:extLst>
          </p:cNvPr>
          <p:cNvCxnSpPr>
            <a:cxnSpLocks/>
            <a:stCxn id="35" idx="0"/>
          </p:cNvCxnSpPr>
          <p:nvPr/>
        </p:nvCxnSpPr>
        <p:spPr>
          <a:xfrm flipV="1">
            <a:off x="7032708" y="2297787"/>
            <a:ext cx="0" cy="505799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F3152512-0B4A-497B-AD58-332221E3C5AB}"/>
              </a:ext>
            </a:extLst>
          </p:cNvPr>
          <p:cNvCxnSpPr>
            <a:cxnSpLocks/>
            <a:stCxn id="29" idx="0"/>
            <a:endCxn id="25" idx="2"/>
          </p:cNvCxnSpPr>
          <p:nvPr/>
        </p:nvCxnSpPr>
        <p:spPr>
          <a:xfrm flipV="1">
            <a:off x="9172127" y="3586242"/>
            <a:ext cx="0" cy="691224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8C3240FC-7FFE-4EA4-9A93-096635D3CBA6}"/>
              </a:ext>
            </a:extLst>
          </p:cNvPr>
          <p:cNvCxnSpPr>
            <a:cxnSpLocks/>
            <a:stCxn id="16" idx="0"/>
            <a:endCxn id="19" idx="2"/>
          </p:cNvCxnSpPr>
          <p:nvPr/>
        </p:nvCxnSpPr>
        <p:spPr>
          <a:xfrm flipH="1" flipV="1">
            <a:off x="8102411" y="3586382"/>
            <a:ext cx="2026505" cy="713552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BDBD70FD-636D-4848-8DEE-C5B56408CA3A}"/>
              </a:ext>
            </a:extLst>
          </p:cNvPr>
          <p:cNvCxnSpPr>
            <a:cxnSpLocks/>
            <a:stCxn id="31" idx="0"/>
            <a:endCxn id="24" idx="2"/>
          </p:cNvCxnSpPr>
          <p:nvPr/>
        </p:nvCxnSpPr>
        <p:spPr>
          <a:xfrm flipV="1">
            <a:off x="7032708" y="3586242"/>
            <a:ext cx="3096208" cy="691224"/>
          </a:xfrm>
          <a:prstGeom prst="line">
            <a:avLst/>
          </a:prstGeom>
          <a:ln w="38100"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9AB0717F-6B0B-4719-BB93-072A78E5CC4B}"/>
              </a:ext>
            </a:extLst>
          </p:cNvPr>
          <p:cNvSpPr/>
          <p:nvPr/>
        </p:nvSpPr>
        <p:spPr>
          <a:xfrm>
            <a:off x="9672619" y="4404437"/>
            <a:ext cx="912594" cy="57352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D4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00CBB580-B376-4971-BCCE-2B37497975E5}"/>
              </a:ext>
            </a:extLst>
          </p:cNvPr>
          <p:cNvSpPr/>
          <p:nvPr/>
        </p:nvSpPr>
        <p:spPr>
          <a:xfrm>
            <a:off x="7646114" y="2908493"/>
            <a:ext cx="912594" cy="57352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D3</a:t>
            </a:r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4929D6DD-AF07-4E80-B697-C2ED8FE4EC06}"/>
              </a:ext>
            </a:extLst>
          </p:cNvPr>
          <p:cNvSpPr/>
          <p:nvPr/>
        </p:nvSpPr>
        <p:spPr>
          <a:xfrm>
            <a:off x="6576411" y="2908089"/>
            <a:ext cx="912594" cy="57352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D2</a:t>
            </a: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201FA0F8-246A-4C13-87AB-ABF4AF0FAD3E}"/>
              </a:ext>
            </a:extLst>
          </p:cNvPr>
          <p:cNvSpPr/>
          <p:nvPr/>
        </p:nvSpPr>
        <p:spPr>
          <a:xfrm>
            <a:off x="8715817" y="2908353"/>
            <a:ext cx="1869396" cy="5735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V2</a:t>
            </a:r>
          </a:p>
        </p:txBody>
      </p: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9338D213-E008-4E6B-8CF1-361F0AA41E53}"/>
              </a:ext>
            </a:extLst>
          </p:cNvPr>
          <p:cNvSpPr/>
          <p:nvPr/>
        </p:nvSpPr>
        <p:spPr>
          <a:xfrm>
            <a:off x="6799868" y="4407535"/>
            <a:ext cx="2605087" cy="573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V1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D1044C38-A033-4991-8CA8-4E39CC3FAF1A}"/>
              </a:ext>
            </a:extLst>
          </p:cNvPr>
          <p:cNvSpPr/>
          <p:nvPr/>
        </p:nvSpPr>
        <p:spPr>
          <a:xfrm>
            <a:off x="6899279" y="4246298"/>
            <a:ext cx="2406264" cy="1612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Pfeil: nach unten 45">
            <a:extLst>
              <a:ext uri="{FF2B5EF4-FFF2-40B4-BE49-F238E27FC236}">
                <a16:creationId xmlns:a16="http://schemas.microsoft.com/office/drawing/2014/main" id="{D671E590-03D6-4B6D-8DE5-356EF4AC97EF}"/>
              </a:ext>
            </a:extLst>
          </p:cNvPr>
          <p:cNvSpPr/>
          <p:nvPr/>
        </p:nvSpPr>
        <p:spPr>
          <a:xfrm>
            <a:off x="11224897" y="3327658"/>
            <a:ext cx="665703" cy="143867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94B376AF-452B-41D3-B411-B154CE496D12}"/>
              </a:ext>
            </a:extLst>
          </p:cNvPr>
          <p:cNvSpPr/>
          <p:nvPr/>
        </p:nvSpPr>
        <p:spPr>
          <a:xfrm>
            <a:off x="8024034" y="2803586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C92E2793-5A07-43B5-ABB5-53C2C5A18771}"/>
              </a:ext>
            </a:extLst>
          </p:cNvPr>
          <p:cNvSpPr/>
          <p:nvPr/>
        </p:nvSpPr>
        <p:spPr>
          <a:xfrm>
            <a:off x="6954331" y="2803586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C9AECF26-E962-4215-BEFB-D15E2623AFC3}"/>
              </a:ext>
            </a:extLst>
          </p:cNvPr>
          <p:cNvGrpSpPr/>
          <p:nvPr/>
        </p:nvGrpSpPr>
        <p:grpSpPr>
          <a:xfrm>
            <a:off x="10005712" y="4223926"/>
            <a:ext cx="314799" cy="246221"/>
            <a:chOff x="10005712" y="4223926"/>
            <a:chExt cx="314799" cy="246221"/>
          </a:xfrm>
        </p:grpSpPr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7A65ECF6-CDCE-4819-817D-3C4F52918590}"/>
                </a:ext>
              </a:extLst>
            </p:cNvPr>
            <p:cNvSpPr txBox="1"/>
            <p:nvPr/>
          </p:nvSpPr>
          <p:spPr>
            <a:xfrm>
              <a:off x="10005712" y="4223926"/>
              <a:ext cx="3147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b="0" dirty="0"/>
                <a:t>E</a:t>
              </a:r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50D6A414-E8C1-41BE-A8C1-7E0C7AC851F0}"/>
                </a:ext>
              </a:extLst>
            </p:cNvPr>
            <p:cNvSpPr/>
            <p:nvPr/>
          </p:nvSpPr>
          <p:spPr>
            <a:xfrm>
              <a:off x="10050539" y="4299934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4" name="Rechteck 23">
            <a:extLst>
              <a:ext uri="{FF2B5EF4-FFF2-40B4-BE49-F238E27FC236}">
                <a16:creationId xmlns:a16="http://schemas.microsoft.com/office/drawing/2014/main" id="{CAEDE6CA-F528-46A9-B08D-6E9AF6E0D025}"/>
              </a:ext>
            </a:extLst>
          </p:cNvPr>
          <p:cNvSpPr/>
          <p:nvPr/>
        </p:nvSpPr>
        <p:spPr>
          <a:xfrm>
            <a:off x="10050539" y="3481739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CCED1B58-AF7C-40A0-9A5C-2583CF085050}"/>
              </a:ext>
            </a:extLst>
          </p:cNvPr>
          <p:cNvSpPr/>
          <p:nvPr/>
        </p:nvSpPr>
        <p:spPr>
          <a:xfrm>
            <a:off x="9093750" y="3481739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9BE04F38-04FF-4160-A6FE-AC7D87B3FC62}"/>
              </a:ext>
            </a:extLst>
          </p:cNvPr>
          <p:cNvGrpSpPr/>
          <p:nvPr/>
        </p:nvGrpSpPr>
        <p:grpSpPr>
          <a:xfrm>
            <a:off x="9045246" y="4204474"/>
            <a:ext cx="314799" cy="246221"/>
            <a:chOff x="9045246" y="4204474"/>
            <a:chExt cx="314799" cy="246221"/>
          </a:xfrm>
        </p:grpSpPr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1E5E4964-7E4E-45DC-AFB3-4F8CD48F6DD4}"/>
                </a:ext>
              </a:extLst>
            </p:cNvPr>
            <p:cNvSpPr txBox="1"/>
            <p:nvPr/>
          </p:nvSpPr>
          <p:spPr>
            <a:xfrm>
              <a:off x="9045246" y="4204474"/>
              <a:ext cx="3147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b="0" dirty="0"/>
                <a:t>C</a:t>
              </a:r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C1CDD3D8-3C44-40B7-8337-D13016AF8F24}"/>
                </a:ext>
              </a:extLst>
            </p:cNvPr>
            <p:cNvSpPr/>
            <p:nvPr/>
          </p:nvSpPr>
          <p:spPr>
            <a:xfrm>
              <a:off x="9093750" y="4277466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9" name="Rechteck 18">
            <a:extLst>
              <a:ext uri="{FF2B5EF4-FFF2-40B4-BE49-F238E27FC236}">
                <a16:creationId xmlns:a16="http://schemas.microsoft.com/office/drawing/2014/main" id="{4B4BB390-24EC-4C11-B570-54A1672CA803}"/>
              </a:ext>
            </a:extLst>
          </p:cNvPr>
          <p:cNvSpPr/>
          <p:nvPr/>
        </p:nvSpPr>
        <p:spPr>
          <a:xfrm>
            <a:off x="8024034" y="3481879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2137A7AC-AC9C-4DA7-9CF8-E1792172E182}"/>
              </a:ext>
            </a:extLst>
          </p:cNvPr>
          <p:cNvSpPr/>
          <p:nvPr/>
        </p:nvSpPr>
        <p:spPr>
          <a:xfrm>
            <a:off x="6954331" y="3479863"/>
            <a:ext cx="156754" cy="1045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F56FEA64-C25E-47A0-96CD-BBB945711051}"/>
              </a:ext>
            </a:extLst>
          </p:cNvPr>
          <p:cNvGrpSpPr/>
          <p:nvPr/>
        </p:nvGrpSpPr>
        <p:grpSpPr>
          <a:xfrm>
            <a:off x="7981706" y="4209114"/>
            <a:ext cx="314799" cy="246221"/>
            <a:chOff x="7981706" y="4209114"/>
            <a:chExt cx="314799" cy="246221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5CC8B965-5447-4ACC-AB36-A5A5A86D7FCA}"/>
                </a:ext>
              </a:extLst>
            </p:cNvPr>
            <p:cNvSpPr txBox="1"/>
            <p:nvPr/>
          </p:nvSpPr>
          <p:spPr>
            <a:xfrm>
              <a:off x="7981706" y="4209114"/>
              <a:ext cx="3147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b="0" dirty="0"/>
                <a:t>B</a:t>
              </a:r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0E4208A3-46A2-4EBA-96B9-CD27FAFD4D03}"/>
                </a:ext>
              </a:extLst>
            </p:cNvPr>
            <p:cNvSpPr/>
            <p:nvPr/>
          </p:nvSpPr>
          <p:spPr>
            <a:xfrm>
              <a:off x="8024034" y="4277466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A856E56C-2C33-42B1-ACC2-F21D4BC98642}"/>
              </a:ext>
            </a:extLst>
          </p:cNvPr>
          <p:cNvGrpSpPr/>
          <p:nvPr/>
        </p:nvGrpSpPr>
        <p:grpSpPr>
          <a:xfrm>
            <a:off x="6905291" y="4204474"/>
            <a:ext cx="314799" cy="246221"/>
            <a:chOff x="6905291" y="4204474"/>
            <a:chExt cx="314799" cy="246221"/>
          </a:xfrm>
        </p:grpSpPr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9BE1F47E-47D1-40C5-AC4A-75A415A59D60}"/>
                </a:ext>
              </a:extLst>
            </p:cNvPr>
            <p:cNvSpPr txBox="1"/>
            <p:nvPr/>
          </p:nvSpPr>
          <p:spPr>
            <a:xfrm>
              <a:off x="6905291" y="4204474"/>
              <a:ext cx="3147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/>
                <a:t>A</a:t>
              </a:r>
              <a:endParaRPr lang="de-DE" sz="1000" b="0" dirty="0"/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EA3A72A9-1B4F-4C02-B329-D36AEC7BD578}"/>
                </a:ext>
              </a:extLst>
            </p:cNvPr>
            <p:cNvSpPr/>
            <p:nvPr/>
          </p:nvSpPr>
          <p:spPr>
            <a:xfrm>
              <a:off x="6954331" y="4277466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3" name="Textfeld 12">
            <a:extLst>
              <a:ext uri="{FF2B5EF4-FFF2-40B4-BE49-F238E27FC236}">
                <a16:creationId xmlns:a16="http://schemas.microsoft.com/office/drawing/2014/main" id="{752AA2F8-38C1-4FB4-8CA7-AA22807AF7E9}"/>
              </a:ext>
            </a:extLst>
          </p:cNvPr>
          <p:cNvSpPr txBox="1"/>
          <p:nvPr/>
        </p:nvSpPr>
        <p:spPr>
          <a:xfrm>
            <a:off x="6821892" y="3959290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</a:t>
            </a:r>
            <a:endParaRPr lang="de-DE" b="0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6FCE26CB-1769-40ED-9868-2249198AF975}"/>
              </a:ext>
            </a:extLst>
          </p:cNvPr>
          <p:cNvSpPr txBox="1"/>
          <p:nvPr/>
        </p:nvSpPr>
        <p:spPr>
          <a:xfrm>
            <a:off x="8116988" y="3959290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/>
              <a:t>1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0CCE0D95-B128-4AB5-96B0-2665D1ABE2F6}"/>
              </a:ext>
            </a:extLst>
          </p:cNvPr>
          <p:cNvSpPr txBox="1"/>
          <p:nvPr/>
        </p:nvSpPr>
        <p:spPr>
          <a:xfrm>
            <a:off x="8927753" y="3959290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</a:t>
            </a:r>
            <a:endParaRPr lang="de-DE" b="0" dirty="0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29049C9A-B2FF-4D9D-8354-3F37A0B38318}"/>
              </a:ext>
            </a:extLst>
          </p:cNvPr>
          <p:cNvSpPr txBox="1"/>
          <p:nvPr/>
        </p:nvSpPr>
        <p:spPr>
          <a:xfrm>
            <a:off x="10088161" y="4006915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/>
              <a:t>2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3F7E979-B6BD-4DD0-8015-10782695CA0E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95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45" name="Unten">
            <a:extLst>
              <a:ext uri="{FF2B5EF4-FFF2-40B4-BE49-F238E27FC236}">
                <a16:creationId xmlns:a16="http://schemas.microsoft.com/office/drawing/2014/main" id="{59107268-E135-436F-8C0A-9711DDB98737}"/>
              </a:ext>
            </a:extLst>
          </p:cNvPr>
          <p:cNvGrpSpPr/>
          <p:nvPr/>
        </p:nvGrpSpPr>
        <p:grpSpPr>
          <a:xfrm>
            <a:off x="10050539" y="4975404"/>
            <a:ext cx="156754" cy="609760"/>
            <a:chOff x="10050539" y="4975404"/>
            <a:chExt cx="156754" cy="609760"/>
          </a:xfrm>
        </p:grpSpPr>
        <p:cxnSp>
          <p:nvCxnSpPr>
            <p:cNvPr id="47" name="Kante">
              <a:extLst>
                <a:ext uri="{FF2B5EF4-FFF2-40B4-BE49-F238E27FC236}">
                  <a16:creationId xmlns:a16="http://schemas.microsoft.com/office/drawing/2014/main" id="{E8082B31-13DF-43F7-8AB6-2056A229813C}"/>
                </a:ext>
              </a:extLst>
            </p:cNvPr>
            <p:cNvCxnSpPr>
              <a:cxnSpLocks/>
              <a:endCxn id="48" idx="2"/>
            </p:cNvCxnSpPr>
            <p:nvPr/>
          </p:nvCxnSpPr>
          <p:spPr>
            <a:xfrm flipV="1">
              <a:off x="10128916" y="5079907"/>
              <a:ext cx="0" cy="505257"/>
            </a:xfrm>
            <a:prstGeom prst="line">
              <a:avLst/>
            </a:prstGeom>
            <a:ln w="38100"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Port">
              <a:extLst>
                <a:ext uri="{FF2B5EF4-FFF2-40B4-BE49-F238E27FC236}">
                  <a16:creationId xmlns:a16="http://schemas.microsoft.com/office/drawing/2014/main" id="{16EE65D5-6F01-448F-968B-3D192FBBA36A}"/>
                </a:ext>
              </a:extLst>
            </p:cNvPr>
            <p:cNvSpPr/>
            <p:nvPr/>
          </p:nvSpPr>
          <p:spPr>
            <a:xfrm>
              <a:off x="10050539" y="4975404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175675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de-DE" dirty="0"/>
              <a:t>Kreuzungsreduzierung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A04DC6B-4ACA-43F6-8247-A798CEAB1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r>
              <a:rPr lang="de-DE" dirty="0"/>
              <a:t>Behandlung von Portgruppen</a:t>
            </a:r>
          </a:p>
          <a:p>
            <a:pPr lvl="1"/>
            <a:r>
              <a:rPr lang="de-DE" b="1" dirty="0"/>
              <a:t>Layer-Total-Methode</a:t>
            </a:r>
          </a:p>
          <a:p>
            <a:pPr lvl="1"/>
            <a:r>
              <a:rPr lang="de-DE" dirty="0"/>
              <a:t>Sortierung nach den Knoten</a:t>
            </a:r>
          </a:p>
          <a:p>
            <a:r>
              <a:rPr lang="de-DE" dirty="0"/>
              <a:t>Behandlung von Portpaaren</a:t>
            </a:r>
          </a:p>
          <a:p>
            <a:r>
              <a:rPr lang="de-DE" dirty="0"/>
              <a:t>Behandlung von Knoten mit Verbindung in nur eine Richtung</a:t>
            </a:r>
          </a:p>
        </p:txBody>
      </p: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9FC88C7D-C1B2-4263-BDFA-FC5A8C0650E5}"/>
              </a:ext>
            </a:extLst>
          </p:cNvPr>
          <p:cNvCxnSpPr>
            <a:cxnSpLocks/>
          </p:cNvCxnSpPr>
          <p:nvPr/>
        </p:nvCxnSpPr>
        <p:spPr>
          <a:xfrm flipH="1">
            <a:off x="6316756" y="3194984"/>
            <a:ext cx="454476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C9C7100E-73F7-4A97-B84F-849B414939FE}"/>
              </a:ext>
            </a:extLst>
          </p:cNvPr>
          <p:cNvCxnSpPr>
            <a:cxnSpLocks/>
          </p:cNvCxnSpPr>
          <p:nvPr/>
        </p:nvCxnSpPr>
        <p:spPr>
          <a:xfrm flipH="1">
            <a:off x="6316756" y="4689920"/>
            <a:ext cx="45447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9AB0717F-6B0B-4719-BB93-072A78E5CC4B}"/>
              </a:ext>
            </a:extLst>
          </p:cNvPr>
          <p:cNvSpPr/>
          <p:nvPr/>
        </p:nvSpPr>
        <p:spPr>
          <a:xfrm>
            <a:off x="9672619" y="4404437"/>
            <a:ext cx="912594" cy="573526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D4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00CBB580-B376-4971-BCCE-2B37497975E5}"/>
              </a:ext>
            </a:extLst>
          </p:cNvPr>
          <p:cNvSpPr/>
          <p:nvPr/>
        </p:nvSpPr>
        <p:spPr>
          <a:xfrm>
            <a:off x="7646114" y="2908493"/>
            <a:ext cx="912594" cy="573526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D3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94B376AF-452B-41D3-B411-B154CE496D12}"/>
              </a:ext>
            </a:extLst>
          </p:cNvPr>
          <p:cNvSpPr/>
          <p:nvPr/>
        </p:nvSpPr>
        <p:spPr>
          <a:xfrm>
            <a:off x="8024034" y="2803586"/>
            <a:ext cx="156754" cy="10450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4929D6DD-AF07-4E80-B697-C2ED8FE4EC06}"/>
              </a:ext>
            </a:extLst>
          </p:cNvPr>
          <p:cNvSpPr/>
          <p:nvPr/>
        </p:nvSpPr>
        <p:spPr>
          <a:xfrm>
            <a:off x="6576411" y="2908089"/>
            <a:ext cx="912594" cy="573526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D2</a:t>
            </a: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201FA0F8-246A-4C13-87AB-ABF4AF0FAD3E}"/>
              </a:ext>
            </a:extLst>
          </p:cNvPr>
          <p:cNvSpPr/>
          <p:nvPr/>
        </p:nvSpPr>
        <p:spPr>
          <a:xfrm>
            <a:off x="8715817" y="2908353"/>
            <a:ext cx="1869396" cy="573526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V2</a:t>
            </a:r>
          </a:p>
        </p:txBody>
      </p: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9338D213-E008-4E6B-8CF1-361F0AA41E53}"/>
              </a:ext>
            </a:extLst>
          </p:cNvPr>
          <p:cNvSpPr/>
          <p:nvPr/>
        </p:nvSpPr>
        <p:spPr>
          <a:xfrm>
            <a:off x="6799868" y="4407535"/>
            <a:ext cx="2605087" cy="573528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V1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D1044C38-A033-4991-8CA8-4E39CC3FAF1A}"/>
              </a:ext>
            </a:extLst>
          </p:cNvPr>
          <p:cNvSpPr/>
          <p:nvPr/>
        </p:nvSpPr>
        <p:spPr>
          <a:xfrm>
            <a:off x="6899279" y="4246298"/>
            <a:ext cx="2406264" cy="1612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C92E2793-5A07-43B5-ABB5-53C2C5A18771}"/>
              </a:ext>
            </a:extLst>
          </p:cNvPr>
          <p:cNvSpPr/>
          <p:nvPr/>
        </p:nvSpPr>
        <p:spPr>
          <a:xfrm>
            <a:off x="6954331" y="2803586"/>
            <a:ext cx="156754" cy="10450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B2BBA771-9772-456B-83A9-EBC97BCF1FB4}"/>
              </a:ext>
            </a:extLst>
          </p:cNvPr>
          <p:cNvCxnSpPr>
            <a:cxnSpLocks/>
            <a:stCxn id="30" idx="0"/>
            <a:endCxn id="22" idx="2"/>
          </p:cNvCxnSpPr>
          <p:nvPr/>
        </p:nvCxnSpPr>
        <p:spPr>
          <a:xfrm flipH="1" flipV="1">
            <a:off x="7032708" y="3584366"/>
            <a:ext cx="1069703" cy="693100"/>
          </a:xfrm>
          <a:prstGeom prst="line">
            <a:avLst/>
          </a:prstGeom>
          <a:ln w="38100">
            <a:solidFill>
              <a:schemeClr val="bg2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CD638B3B-16F4-4490-B898-1031EE5A3B81}"/>
              </a:ext>
            </a:extLst>
          </p:cNvPr>
          <p:cNvCxnSpPr>
            <a:cxnSpLocks/>
            <a:stCxn id="20" idx="0"/>
          </p:cNvCxnSpPr>
          <p:nvPr/>
        </p:nvCxnSpPr>
        <p:spPr>
          <a:xfrm flipV="1">
            <a:off x="8102411" y="2294965"/>
            <a:ext cx="0" cy="508621"/>
          </a:xfrm>
          <a:prstGeom prst="line">
            <a:avLst/>
          </a:prstGeom>
          <a:ln w="38100">
            <a:solidFill>
              <a:schemeClr val="bg2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B6CF50A0-0B6D-42CE-AEAD-5A83EB14215C}"/>
              </a:ext>
            </a:extLst>
          </p:cNvPr>
          <p:cNvCxnSpPr>
            <a:cxnSpLocks/>
            <a:stCxn id="35" idx="0"/>
          </p:cNvCxnSpPr>
          <p:nvPr/>
        </p:nvCxnSpPr>
        <p:spPr>
          <a:xfrm flipV="1">
            <a:off x="7032708" y="2297787"/>
            <a:ext cx="0" cy="505799"/>
          </a:xfrm>
          <a:prstGeom prst="line">
            <a:avLst/>
          </a:prstGeom>
          <a:ln w="38100">
            <a:solidFill>
              <a:schemeClr val="bg2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F3152512-0B4A-497B-AD58-332221E3C5AB}"/>
              </a:ext>
            </a:extLst>
          </p:cNvPr>
          <p:cNvCxnSpPr>
            <a:cxnSpLocks/>
            <a:stCxn id="29" idx="0"/>
            <a:endCxn id="25" idx="2"/>
          </p:cNvCxnSpPr>
          <p:nvPr/>
        </p:nvCxnSpPr>
        <p:spPr>
          <a:xfrm flipV="1">
            <a:off x="9172127" y="3586242"/>
            <a:ext cx="0" cy="691224"/>
          </a:xfrm>
          <a:prstGeom prst="line">
            <a:avLst/>
          </a:prstGeom>
          <a:ln w="38100">
            <a:solidFill>
              <a:schemeClr val="bg2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8C3240FC-7FFE-4EA4-9A93-096635D3CBA6}"/>
              </a:ext>
            </a:extLst>
          </p:cNvPr>
          <p:cNvCxnSpPr>
            <a:cxnSpLocks/>
            <a:stCxn id="16" idx="0"/>
            <a:endCxn id="19" idx="2"/>
          </p:cNvCxnSpPr>
          <p:nvPr/>
        </p:nvCxnSpPr>
        <p:spPr>
          <a:xfrm flipH="1" flipV="1">
            <a:off x="8102411" y="3586382"/>
            <a:ext cx="2026505" cy="713552"/>
          </a:xfrm>
          <a:prstGeom prst="line">
            <a:avLst/>
          </a:prstGeom>
          <a:ln w="38100">
            <a:solidFill>
              <a:schemeClr val="bg2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BDBD70FD-636D-4848-8DEE-C5B56408CA3A}"/>
              </a:ext>
            </a:extLst>
          </p:cNvPr>
          <p:cNvCxnSpPr>
            <a:cxnSpLocks/>
            <a:stCxn id="31" idx="0"/>
            <a:endCxn id="24" idx="2"/>
          </p:cNvCxnSpPr>
          <p:nvPr/>
        </p:nvCxnSpPr>
        <p:spPr>
          <a:xfrm flipV="1">
            <a:off x="7032708" y="3586242"/>
            <a:ext cx="3096208" cy="691224"/>
          </a:xfrm>
          <a:prstGeom prst="line">
            <a:avLst/>
          </a:prstGeom>
          <a:ln w="38100">
            <a:solidFill>
              <a:schemeClr val="bg2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Pfeil: nach unten 45">
            <a:extLst>
              <a:ext uri="{FF2B5EF4-FFF2-40B4-BE49-F238E27FC236}">
                <a16:creationId xmlns:a16="http://schemas.microsoft.com/office/drawing/2014/main" id="{D671E590-03D6-4B6D-8DE5-356EF4AC97EF}"/>
              </a:ext>
            </a:extLst>
          </p:cNvPr>
          <p:cNvSpPr/>
          <p:nvPr/>
        </p:nvSpPr>
        <p:spPr>
          <a:xfrm>
            <a:off x="11224897" y="3327658"/>
            <a:ext cx="665703" cy="143867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C9AECF26-E962-4215-BEFB-D15E2623AFC3}"/>
              </a:ext>
            </a:extLst>
          </p:cNvPr>
          <p:cNvGrpSpPr/>
          <p:nvPr/>
        </p:nvGrpSpPr>
        <p:grpSpPr>
          <a:xfrm>
            <a:off x="10005712" y="4223926"/>
            <a:ext cx="314799" cy="246221"/>
            <a:chOff x="10005712" y="4223926"/>
            <a:chExt cx="314799" cy="246221"/>
          </a:xfrm>
          <a:solidFill>
            <a:schemeClr val="bg2"/>
          </a:solidFill>
        </p:grpSpPr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7A65ECF6-CDCE-4819-817D-3C4F52918590}"/>
                </a:ext>
              </a:extLst>
            </p:cNvPr>
            <p:cNvSpPr txBox="1"/>
            <p:nvPr/>
          </p:nvSpPr>
          <p:spPr>
            <a:xfrm>
              <a:off x="10005712" y="4223926"/>
              <a:ext cx="314799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1000" b="0" dirty="0"/>
                <a:t>E</a:t>
              </a:r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50D6A414-E8C1-41BE-A8C1-7E0C7AC851F0}"/>
                </a:ext>
              </a:extLst>
            </p:cNvPr>
            <p:cNvSpPr/>
            <p:nvPr/>
          </p:nvSpPr>
          <p:spPr>
            <a:xfrm>
              <a:off x="10050539" y="4299934"/>
              <a:ext cx="156754" cy="104503"/>
            </a:xfrm>
            <a:prstGeom prst="rect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4" name="Rechteck 23">
            <a:extLst>
              <a:ext uri="{FF2B5EF4-FFF2-40B4-BE49-F238E27FC236}">
                <a16:creationId xmlns:a16="http://schemas.microsoft.com/office/drawing/2014/main" id="{CAEDE6CA-F528-46A9-B08D-6E9AF6E0D025}"/>
              </a:ext>
            </a:extLst>
          </p:cNvPr>
          <p:cNvSpPr/>
          <p:nvPr/>
        </p:nvSpPr>
        <p:spPr>
          <a:xfrm>
            <a:off x="10050539" y="3481739"/>
            <a:ext cx="156754" cy="10450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CCED1B58-AF7C-40A0-9A5C-2583CF085050}"/>
              </a:ext>
            </a:extLst>
          </p:cNvPr>
          <p:cNvSpPr/>
          <p:nvPr/>
        </p:nvSpPr>
        <p:spPr>
          <a:xfrm>
            <a:off x="9093750" y="3481739"/>
            <a:ext cx="156754" cy="10450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9BE04F38-04FF-4160-A6FE-AC7D87B3FC62}"/>
              </a:ext>
            </a:extLst>
          </p:cNvPr>
          <p:cNvGrpSpPr/>
          <p:nvPr/>
        </p:nvGrpSpPr>
        <p:grpSpPr>
          <a:xfrm>
            <a:off x="9045246" y="4204474"/>
            <a:ext cx="314799" cy="246221"/>
            <a:chOff x="9045246" y="4204474"/>
            <a:chExt cx="314799" cy="246221"/>
          </a:xfrm>
        </p:grpSpPr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1E5E4964-7E4E-45DC-AFB3-4F8CD48F6DD4}"/>
                </a:ext>
              </a:extLst>
            </p:cNvPr>
            <p:cNvSpPr txBox="1"/>
            <p:nvPr/>
          </p:nvSpPr>
          <p:spPr>
            <a:xfrm>
              <a:off x="9045246" y="4204474"/>
              <a:ext cx="3147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b="0" dirty="0"/>
                <a:t>C</a:t>
              </a:r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C1CDD3D8-3C44-40B7-8337-D13016AF8F24}"/>
                </a:ext>
              </a:extLst>
            </p:cNvPr>
            <p:cNvSpPr/>
            <p:nvPr/>
          </p:nvSpPr>
          <p:spPr>
            <a:xfrm>
              <a:off x="9093750" y="4277466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9" name="Rechteck 18">
            <a:extLst>
              <a:ext uri="{FF2B5EF4-FFF2-40B4-BE49-F238E27FC236}">
                <a16:creationId xmlns:a16="http://schemas.microsoft.com/office/drawing/2014/main" id="{4B4BB390-24EC-4C11-B570-54A1672CA803}"/>
              </a:ext>
            </a:extLst>
          </p:cNvPr>
          <p:cNvSpPr/>
          <p:nvPr/>
        </p:nvSpPr>
        <p:spPr>
          <a:xfrm>
            <a:off x="8024034" y="3481879"/>
            <a:ext cx="156754" cy="10450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2137A7AC-AC9C-4DA7-9CF8-E1792172E182}"/>
              </a:ext>
            </a:extLst>
          </p:cNvPr>
          <p:cNvSpPr/>
          <p:nvPr/>
        </p:nvSpPr>
        <p:spPr>
          <a:xfrm>
            <a:off x="6954331" y="3479863"/>
            <a:ext cx="156754" cy="10450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F56FEA64-C25E-47A0-96CD-BBB945711051}"/>
              </a:ext>
            </a:extLst>
          </p:cNvPr>
          <p:cNvGrpSpPr/>
          <p:nvPr/>
        </p:nvGrpSpPr>
        <p:grpSpPr>
          <a:xfrm>
            <a:off x="7981706" y="4209114"/>
            <a:ext cx="314799" cy="246221"/>
            <a:chOff x="7981706" y="4209114"/>
            <a:chExt cx="314799" cy="246221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5CC8B965-5447-4ACC-AB36-A5A5A86D7FCA}"/>
                </a:ext>
              </a:extLst>
            </p:cNvPr>
            <p:cNvSpPr txBox="1"/>
            <p:nvPr/>
          </p:nvSpPr>
          <p:spPr>
            <a:xfrm>
              <a:off x="7981706" y="4209114"/>
              <a:ext cx="3147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b="0" dirty="0"/>
                <a:t>B</a:t>
              </a:r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0E4208A3-46A2-4EBA-96B9-CD27FAFD4D03}"/>
                </a:ext>
              </a:extLst>
            </p:cNvPr>
            <p:cNvSpPr/>
            <p:nvPr/>
          </p:nvSpPr>
          <p:spPr>
            <a:xfrm>
              <a:off x="8024034" y="4277466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A856E56C-2C33-42B1-ACC2-F21D4BC98642}"/>
              </a:ext>
            </a:extLst>
          </p:cNvPr>
          <p:cNvGrpSpPr/>
          <p:nvPr/>
        </p:nvGrpSpPr>
        <p:grpSpPr>
          <a:xfrm>
            <a:off x="6905291" y="4204474"/>
            <a:ext cx="314799" cy="246221"/>
            <a:chOff x="6905291" y="4204474"/>
            <a:chExt cx="314799" cy="246221"/>
          </a:xfrm>
        </p:grpSpPr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9BE1F47E-47D1-40C5-AC4A-75A415A59D60}"/>
                </a:ext>
              </a:extLst>
            </p:cNvPr>
            <p:cNvSpPr txBox="1"/>
            <p:nvPr/>
          </p:nvSpPr>
          <p:spPr>
            <a:xfrm>
              <a:off x="6905291" y="4204474"/>
              <a:ext cx="3147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/>
                <a:t>A</a:t>
              </a:r>
              <a:endParaRPr lang="de-DE" sz="1000" b="0" dirty="0"/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EA3A72A9-1B4F-4C02-B329-D36AEC7BD578}"/>
                </a:ext>
              </a:extLst>
            </p:cNvPr>
            <p:cNvSpPr/>
            <p:nvPr/>
          </p:nvSpPr>
          <p:spPr>
            <a:xfrm>
              <a:off x="6954331" y="4277466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3" name="Textfeld 12">
            <a:extLst>
              <a:ext uri="{FF2B5EF4-FFF2-40B4-BE49-F238E27FC236}">
                <a16:creationId xmlns:a16="http://schemas.microsoft.com/office/drawing/2014/main" id="{752AA2F8-38C1-4FB4-8CA7-AA22807AF7E9}"/>
              </a:ext>
            </a:extLst>
          </p:cNvPr>
          <p:cNvSpPr txBox="1"/>
          <p:nvPr/>
        </p:nvSpPr>
        <p:spPr>
          <a:xfrm>
            <a:off x="6821892" y="3959290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</a:t>
            </a:r>
            <a:endParaRPr lang="de-DE" b="0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6FCE26CB-1769-40ED-9868-2249198AF975}"/>
              </a:ext>
            </a:extLst>
          </p:cNvPr>
          <p:cNvSpPr txBox="1"/>
          <p:nvPr/>
        </p:nvSpPr>
        <p:spPr>
          <a:xfrm>
            <a:off x="8116988" y="3959290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/>
              <a:t>1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0CCE0D95-B128-4AB5-96B0-2665D1ABE2F6}"/>
              </a:ext>
            </a:extLst>
          </p:cNvPr>
          <p:cNvSpPr txBox="1"/>
          <p:nvPr/>
        </p:nvSpPr>
        <p:spPr>
          <a:xfrm>
            <a:off x="8927753" y="3959290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</a:t>
            </a:r>
            <a:endParaRPr lang="de-DE" b="0" dirty="0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29049C9A-B2FF-4D9D-8354-3F37A0B38318}"/>
              </a:ext>
            </a:extLst>
          </p:cNvPr>
          <p:cNvSpPr txBox="1"/>
          <p:nvPr/>
        </p:nvSpPr>
        <p:spPr>
          <a:xfrm>
            <a:off x="10088161" y="4006915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1BC8043-24DF-4CD7-BE1C-91553CD3A38E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96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45" name="Unten">
            <a:extLst>
              <a:ext uri="{FF2B5EF4-FFF2-40B4-BE49-F238E27FC236}">
                <a16:creationId xmlns:a16="http://schemas.microsoft.com/office/drawing/2014/main" id="{F1F98828-3948-46F6-81E8-F731E8F05455}"/>
              </a:ext>
            </a:extLst>
          </p:cNvPr>
          <p:cNvGrpSpPr/>
          <p:nvPr/>
        </p:nvGrpSpPr>
        <p:grpSpPr>
          <a:xfrm>
            <a:off x="10050539" y="4975404"/>
            <a:ext cx="156754" cy="609760"/>
            <a:chOff x="10050539" y="4975404"/>
            <a:chExt cx="156754" cy="609760"/>
          </a:xfrm>
          <a:solidFill>
            <a:schemeClr val="bg2"/>
          </a:solidFill>
        </p:grpSpPr>
        <p:cxnSp>
          <p:nvCxnSpPr>
            <p:cNvPr id="47" name="Kante">
              <a:extLst>
                <a:ext uri="{FF2B5EF4-FFF2-40B4-BE49-F238E27FC236}">
                  <a16:creationId xmlns:a16="http://schemas.microsoft.com/office/drawing/2014/main" id="{75FB6388-EA4D-4939-B109-9FACE41B83E9}"/>
                </a:ext>
              </a:extLst>
            </p:cNvPr>
            <p:cNvCxnSpPr>
              <a:cxnSpLocks/>
              <a:endCxn id="48" idx="2"/>
            </p:cNvCxnSpPr>
            <p:nvPr/>
          </p:nvCxnSpPr>
          <p:spPr>
            <a:xfrm flipV="1">
              <a:off x="10128916" y="5079907"/>
              <a:ext cx="0" cy="505257"/>
            </a:xfrm>
            <a:prstGeom prst="line">
              <a:avLst/>
            </a:prstGeom>
            <a:grpFill/>
            <a:ln w="38100">
              <a:solidFill>
                <a:schemeClr val="bg2"/>
              </a:solidFill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Port">
              <a:extLst>
                <a:ext uri="{FF2B5EF4-FFF2-40B4-BE49-F238E27FC236}">
                  <a16:creationId xmlns:a16="http://schemas.microsoft.com/office/drawing/2014/main" id="{8CBED2A2-2856-4E47-BE8A-2F2731101547}"/>
                </a:ext>
              </a:extLst>
            </p:cNvPr>
            <p:cNvSpPr/>
            <p:nvPr/>
          </p:nvSpPr>
          <p:spPr>
            <a:xfrm>
              <a:off x="10050539" y="4975404"/>
              <a:ext cx="156754" cy="104503"/>
            </a:xfrm>
            <a:prstGeom prst="rect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0429587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de-DE" dirty="0"/>
              <a:t>Kreuzungsreduzierung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A04DC6B-4ACA-43F6-8247-A798CEAB1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r>
              <a:rPr lang="de-DE" dirty="0"/>
              <a:t>Behandlung von Portgruppen</a:t>
            </a:r>
          </a:p>
          <a:p>
            <a:pPr lvl="1"/>
            <a:r>
              <a:rPr lang="de-DE" b="1" dirty="0"/>
              <a:t>Layer-Total-Methode</a:t>
            </a:r>
          </a:p>
          <a:p>
            <a:pPr lvl="1"/>
            <a:r>
              <a:rPr lang="de-DE" dirty="0"/>
              <a:t>Sortierung nach den Knoten</a:t>
            </a:r>
          </a:p>
          <a:p>
            <a:r>
              <a:rPr lang="de-DE" dirty="0"/>
              <a:t>Behandlung von Portpaaren</a:t>
            </a:r>
          </a:p>
          <a:p>
            <a:r>
              <a:rPr lang="de-DE" dirty="0"/>
              <a:t>Behandlung von Knoten mit Verbindung in nur eine Richtung</a:t>
            </a:r>
          </a:p>
        </p:txBody>
      </p: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9FC88C7D-C1B2-4263-BDFA-FC5A8C0650E5}"/>
              </a:ext>
            </a:extLst>
          </p:cNvPr>
          <p:cNvCxnSpPr>
            <a:cxnSpLocks/>
          </p:cNvCxnSpPr>
          <p:nvPr/>
        </p:nvCxnSpPr>
        <p:spPr>
          <a:xfrm flipH="1">
            <a:off x="6316756" y="3194984"/>
            <a:ext cx="454476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C9C7100E-73F7-4A97-B84F-849B414939FE}"/>
              </a:ext>
            </a:extLst>
          </p:cNvPr>
          <p:cNvCxnSpPr>
            <a:cxnSpLocks/>
          </p:cNvCxnSpPr>
          <p:nvPr/>
        </p:nvCxnSpPr>
        <p:spPr>
          <a:xfrm flipH="1">
            <a:off x="6316756" y="4689920"/>
            <a:ext cx="45447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9AB0717F-6B0B-4719-BB93-072A78E5CC4B}"/>
              </a:ext>
            </a:extLst>
          </p:cNvPr>
          <p:cNvSpPr/>
          <p:nvPr/>
        </p:nvSpPr>
        <p:spPr>
          <a:xfrm>
            <a:off x="9672619" y="4404437"/>
            <a:ext cx="912594" cy="573526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D4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00CBB580-B376-4971-BCCE-2B37497975E5}"/>
              </a:ext>
            </a:extLst>
          </p:cNvPr>
          <p:cNvSpPr/>
          <p:nvPr/>
        </p:nvSpPr>
        <p:spPr>
          <a:xfrm>
            <a:off x="7646114" y="2908493"/>
            <a:ext cx="912594" cy="573526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D3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94B376AF-452B-41D3-B411-B154CE496D12}"/>
              </a:ext>
            </a:extLst>
          </p:cNvPr>
          <p:cNvSpPr/>
          <p:nvPr/>
        </p:nvSpPr>
        <p:spPr>
          <a:xfrm>
            <a:off x="8024034" y="2803586"/>
            <a:ext cx="156754" cy="10450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4929D6DD-AF07-4E80-B697-C2ED8FE4EC06}"/>
              </a:ext>
            </a:extLst>
          </p:cNvPr>
          <p:cNvSpPr/>
          <p:nvPr/>
        </p:nvSpPr>
        <p:spPr>
          <a:xfrm>
            <a:off x="6576411" y="2908089"/>
            <a:ext cx="912594" cy="573526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D2</a:t>
            </a: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201FA0F8-246A-4C13-87AB-ABF4AF0FAD3E}"/>
              </a:ext>
            </a:extLst>
          </p:cNvPr>
          <p:cNvSpPr/>
          <p:nvPr/>
        </p:nvSpPr>
        <p:spPr>
          <a:xfrm>
            <a:off x="8715817" y="2908353"/>
            <a:ext cx="1869396" cy="573526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V2</a:t>
            </a:r>
          </a:p>
        </p:txBody>
      </p: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9338D213-E008-4E6B-8CF1-361F0AA41E53}"/>
              </a:ext>
            </a:extLst>
          </p:cNvPr>
          <p:cNvSpPr/>
          <p:nvPr/>
        </p:nvSpPr>
        <p:spPr>
          <a:xfrm>
            <a:off x="6799868" y="4407535"/>
            <a:ext cx="2605087" cy="573528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V1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D1044C38-A033-4991-8CA8-4E39CC3FAF1A}"/>
              </a:ext>
            </a:extLst>
          </p:cNvPr>
          <p:cNvSpPr/>
          <p:nvPr/>
        </p:nvSpPr>
        <p:spPr>
          <a:xfrm>
            <a:off x="6899279" y="4246298"/>
            <a:ext cx="2406264" cy="1612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C92E2793-5A07-43B5-ABB5-53C2C5A18771}"/>
              </a:ext>
            </a:extLst>
          </p:cNvPr>
          <p:cNvSpPr/>
          <p:nvPr/>
        </p:nvSpPr>
        <p:spPr>
          <a:xfrm>
            <a:off x="6954331" y="2803586"/>
            <a:ext cx="156754" cy="10450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B2BBA771-9772-456B-83A9-EBC97BCF1FB4}"/>
              </a:ext>
            </a:extLst>
          </p:cNvPr>
          <p:cNvCxnSpPr>
            <a:cxnSpLocks/>
            <a:stCxn id="53" idx="0"/>
            <a:endCxn id="22" idx="2"/>
          </p:cNvCxnSpPr>
          <p:nvPr/>
        </p:nvCxnSpPr>
        <p:spPr>
          <a:xfrm flipV="1">
            <a:off x="7032008" y="3584366"/>
            <a:ext cx="700" cy="693230"/>
          </a:xfrm>
          <a:prstGeom prst="line">
            <a:avLst/>
          </a:prstGeom>
          <a:ln w="38100">
            <a:solidFill>
              <a:schemeClr val="bg2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CD638B3B-16F4-4490-B898-1031EE5A3B81}"/>
              </a:ext>
            </a:extLst>
          </p:cNvPr>
          <p:cNvCxnSpPr>
            <a:cxnSpLocks/>
            <a:stCxn id="20" idx="0"/>
          </p:cNvCxnSpPr>
          <p:nvPr/>
        </p:nvCxnSpPr>
        <p:spPr>
          <a:xfrm flipV="1">
            <a:off x="8102411" y="2294965"/>
            <a:ext cx="0" cy="508621"/>
          </a:xfrm>
          <a:prstGeom prst="line">
            <a:avLst/>
          </a:prstGeom>
          <a:ln w="38100">
            <a:solidFill>
              <a:schemeClr val="bg2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B6CF50A0-0B6D-42CE-AEAD-5A83EB14215C}"/>
              </a:ext>
            </a:extLst>
          </p:cNvPr>
          <p:cNvCxnSpPr>
            <a:cxnSpLocks/>
            <a:stCxn id="35" idx="0"/>
          </p:cNvCxnSpPr>
          <p:nvPr/>
        </p:nvCxnSpPr>
        <p:spPr>
          <a:xfrm flipV="1">
            <a:off x="7032708" y="2297787"/>
            <a:ext cx="0" cy="505799"/>
          </a:xfrm>
          <a:prstGeom prst="line">
            <a:avLst/>
          </a:prstGeom>
          <a:ln w="38100">
            <a:solidFill>
              <a:schemeClr val="bg2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F3152512-0B4A-497B-AD58-332221E3C5AB}"/>
              </a:ext>
            </a:extLst>
          </p:cNvPr>
          <p:cNvCxnSpPr>
            <a:cxnSpLocks/>
            <a:stCxn id="62" idx="0"/>
            <a:endCxn id="25" idx="2"/>
          </p:cNvCxnSpPr>
          <p:nvPr/>
        </p:nvCxnSpPr>
        <p:spPr>
          <a:xfrm flipV="1">
            <a:off x="8102392" y="3586242"/>
            <a:ext cx="1069735" cy="691476"/>
          </a:xfrm>
          <a:prstGeom prst="line">
            <a:avLst/>
          </a:prstGeom>
          <a:ln w="38100">
            <a:solidFill>
              <a:schemeClr val="bg2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8C3240FC-7FFE-4EA4-9A93-096635D3CBA6}"/>
              </a:ext>
            </a:extLst>
          </p:cNvPr>
          <p:cNvCxnSpPr>
            <a:cxnSpLocks/>
            <a:stCxn id="16" idx="0"/>
            <a:endCxn id="19" idx="2"/>
          </p:cNvCxnSpPr>
          <p:nvPr/>
        </p:nvCxnSpPr>
        <p:spPr>
          <a:xfrm flipH="1" flipV="1">
            <a:off x="8102411" y="3586382"/>
            <a:ext cx="2026505" cy="713552"/>
          </a:xfrm>
          <a:prstGeom prst="line">
            <a:avLst/>
          </a:prstGeom>
          <a:ln w="38100">
            <a:solidFill>
              <a:schemeClr val="bg2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BDBD70FD-636D-4848-8DEE-C5B56408CA3A}"/>
              </a:ext>
            </a:extLst>
          </p:cNvPr>
          <p:cNvCxnSpPr>
            <a:cxnSpLocks/>
            <a:stCxn id="59" idx="0"/>
            <a:endCxn id="24" idx="2"/>
          </p:cNvCxnSpPr>
          <p:nvPr/>
        </p:nvCxnSpPr>
        <p:spPr>
          <a:xfrm flipV="1">
            <a:off x="9172662" y="3586242"/>
            <a:ext cx="956254" cy="690358"/>
          </a:xfrm>
          <a:prstGeom prst="line">
            <a:avLst/>
          </a:prstGeom>
          <a:ln w="38100">
            <a:solidFill>
              <a:schemeClr val="bg2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Pfeil: nach unten 45">
            <a:extLst>
              <a:ext uri="{FF2B5EF4-FFF2-40B4-BE49-F238E27FC236}">
                <a16:creationId xmlns:a16="http://schemas.microsoft.com/office/drawing/2014/main" id="{D671E590-03D6-4B6D-8DE5-356EF4AC97EF}"/>
              </a:ext>
            </a:extLst>
          </p:cNvPr>
          <p:cNvSpPr/>
          <p:nvPr/>
        </p:nvSpPr>
        <p:spPr>
          <a:xfrm>
            <a:off x="11224897" y="3327658"/>
            <a:ext cx="665703" cy="143867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C9AECF26-E962-4215-BEFB-D15E2623AFC3}"/>
              </a:ext>
            </a:extLst>
          </p:cNvPr>
          <p:cNvGrpSpPr/>
          <p:nvPr/>
        </p:nvGrpSpPr>
        <p:grpSpPr>
          <a:xfrm>
            <a:off x="10005712" y="4223926"/>
            <a:ext cx="314799" cy="246221"/>
            <a:chOff x="10005712" y="4223926"/>
            <a:chExt cx="314799" cy="246221"/>
          </a:xfrm>
          <a:solidFill>
            <a:schemeClr val="bg2"/>
          </a:solidFill>
        </p:grpSpPr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7A65ECF6-CDCE-4819-817D-3C4F52918590}"/>
                </a:ext>
              </a:extLst>
            </p:cNvPr>
            <p:cNvSpPr txBox="1"/>
            <p:nvPr/>
          </p:nvSpPr>
          <p:spPr>
            <a:xfrm>
              <a:off x="10005712" y="4223926"/>
              <a:ext cx="314799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1000" b="0" dirty="0"/>
                <a:t>E</a:t>
              </a:r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50D6A414-E8C1-41BE-A8C1-7E0C7AC851F0}"/>
                </a:ext>
              </a:extLst>
            </p:cNvPr>
            <p:cNvSpPr/>
            <p:nvPr/>
          </p:nvSpPr>
          <p:spPr>
            <a:xfrm>
              <a:off x="10050539" y="4299934"/>
              <a:ext cx="156754" cy="104503"/>
            </a:xfrm>
            <a:prstGeom prst="rect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4" name="Rechteck 23">
            <a:extLst>
              <a:ext uri="{FF2B5EF4-FFF2-40B4-BE49-F238E27FC236}">
                <a16:creationId xmlns:a16="http://schemas.microsoft.com/office/drawing/2014/main" id="{CAEDE6CA-F528-46A9-B08D-6E9AF6E0D025}"/>
              </a:ext>
            </a:extLst>
          </p:cNvPr>
          <p:cNvSpPr/>
          <p:nvPr/>
        </p:nvSpPr>
        <p:spPr>
          <a:xfrm>
            <a:off x="10050539" y="3481739"/>
            <a:ext cx="156754" cy="10450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CCED1B58-AF7C-40A0-9A5C-2583CF085050}"/>
              </a:ext>
            </a:extLst>
          </p:cNvPr>
          <p:cNvSpPr/>
          <p:nvPr/>
        </p:nvSpPr>
        <p:spPr>
          <a:xfrm>
            <a:off x="9093750" y="3481739"/>
            <a:ext cx="156754" cy="10450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B4BB390-24EC-4C11-B570-54A1672CA803}"/>
              </a:ext>
            </a:extLst>
          </p:cNvPr>
          <p:cNvSpPr/>
          <p:nvPr/>
        </p:nvSpPr>
        <p:spPr>
          <a:xfrm>
            <a:off x="8024034" y="3481879"/>
            <a:ext cx="156754" cy="10450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2137A7AC-AC9C-4DA7-9CF8-E1792172E182}"/>
              </a:ext>
            </a:extLst>
          </p:cNvPr>
          <p:cNvSpPr/>
          <p:nvPr/>
        </p:nvSpPr>
        <p:spPr>
          <a:xfrm>
            <a:off x="6954331" y="3479863"/>
            <a:ext cx="156754" cy="10450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52AA2F8-38C1-4FB4-8CA7-AA22807AF7E9}"/>
              </a:ext>
            </a:extLst>
          </p:cNvPr>
          <p:cNvSpPr txBox="1"/>
          <p:nvPr/>
        </p:nvSpPr>
        <p:spPr>
          <a:xfrm>
            <a:off x="6821892" y="3959290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/>
              <a:t>1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6FCE26CB-1769-40ED-9868-2249198AF975}"/>
              </a:ext>
            </a:extLst>
          </p:cNvPr>
          <p:cNvSpPr txBox="1"/>
          <p:nvPr/>
        </p:nvSpPr>
        <p:spPr>
          <a:xfrm>
            <a:off x="7867604" y="3959290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</a:t>
            </a:r>
            <a:endParaRPr lang="de-DE" b="0" dirty="0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0CCE0D95-B128-4AB5-96B0-2665D1ABE2F6}"/>
              </a:ext>
            </a:extLst>
          </p:cNvPr>
          <p:cNvSpPr txBox="1"/>
          <p:nvPr/>
        </p:nvSpPr>
        <p:spPr>
          <a:xfrm>
            <a:off x="8927753" y="3959290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/>
              <a:t>4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29049C9A-B2FF-4D9D-8354-3F37A0B38318}"/>
              </a:ext>
            </a:extLst>
          </p:cNvPr>
          <p:cNvSpPr txBox="1"/>
          <p:nvPr/>
        </p:nvSpPr>
        <p:spPr>
          <a:xfrm>
            <a:off x="10088161" y="4006915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>
                <a:solidFill>
                  <a:schemeClr val="bg2"/>
                </a:solidFill>
              </a:rPr>
              <a:t>2</a:t>
            </a:r>
          </a:p>
        </p:txBody>
      </p: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44854ADF-1635-4D2F-9B2B-3AC9A4AF6A90}"/>
              </a:ext>
            </a:extLst>
          </p:cNvPr>
          <p:cNvGrpSpPr/>
          <p:nvPr/>
        </p:nvGrpSpPr>
        <p:grpSpPr>
          <a:xfrm>
            <a:off x="6911303" y="4209244"/>
            <a:ext cx="314799" cy="246221"/>
            <a:chOff x="7981706" y="4209114"/>
            <a:chExt cx="314799" cy="246221"/>
          </a:xfrm>
        </p:grpSpPr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BDC825DD-9D54-4934-9722-4446A4A91323}"/>
                </a:ext>
              </a:extLst>
            </p:cNvPr>
            <p:cNvSpPr txBox="1"/>
            <p:nvPr/>
          </p:nvSpPr>
          <p:spPr>
            <a:xfrm>
              <a:off x="7981706" y="4209114"/>
              <a:ext cx="3147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b="0" dirty="0"/>
                <a:t>B</a:t>
              </a:r>
            </a:p>
          </p:txBody>
        </p:sp>
        <p:sp>
          <p:nvSpPr>
            <p:cNvPr id="53" name="Rechteck 52">
              <a:extLst>
                <a:ext uri="{FF2B5EF4-FFF2-40B4-BE49-F238E27FC236}">
                  <a16:creationId xmlns:a16="http://schemas.microsoft.com/office/drawing/2014/main" id="{B49676B9-6D00-4EB5-81AA-3DF5890DC138}"/>
                </a:ext>
              </a:extLst>
            </p:cNvPr>
            <p:cNvSpPr/>
            <p:nvPr/>
          </p:nvSpPr>
          <p:spPr>
            <a:xfrm>
              <a:off x="8024034" y="4277466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BF3126C7-4266-4ED4-BBEF-728D4EF41B62}"/>
              </a:ext>
            </a:extLst>
          </p:cNvPr>
          <p:cNvGrpSpPr/>
          <p:nvPr/>
        </p:nvGrpSpPr>
        <p:grpSpPr>
          <a:xfrm>
            <a:off x="9045245" y="4203608"/>
            <a:ext cx="314799" cy="246221"/>
            <a:chOff x="6905291" y="4204474"/>
            <a:chExt cx="314799" cy="246221"/>
          </a:xfrm>
        </p:grpSpPr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ABC4167D-18B7-4D4D-A0C9-21F6D1799F26}"/>
                </a:ext>
              </a:extLst>
            </p:cNvPr>
            <p:cNvSpPr txBox="1"/>
            <p:nvPr/>
          </p:nvSpPr>
          <p:spPr>
            <a:xfrm>
              <a:off x="6905291" y="4204474"/>
              <a:ext cx="3147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/>
                <a:t>A</a:t>
              </a:r>
              <a:endParaRPr lang="de-DE" sz="1000" b="0" dirty="0"/>
            </a:p>
          </p:txBody>
        </p:sp>
        <p:sp>
          <p:nvSpPr>
            <p:cNvPr id="59" name="Rechteck 58">
              <a:extLst>
                <a:ext uri="{FF2B5EF4-FFF2-40B4-BE49-F238E27FC236}">
                  <a16:creationId xmlns:a16="http://schemas.microsoft.com/office/drawing/2014/main" id="{39DDCBF2-B594-459C-AE3B-49AF1F26A518}"/>
                </a:ext>
              </a:extLst>
            </p:cNvPr>
            <p:cNvSpPr/>
            <p:nvPr/>
          </p:nvSpPr>
          <p:spPr>
            <a:xfrm>
              <a:off x="6954331" y="4277466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5B15E612-90F2-4C6F-A0C1-809CF2E1E421}"/>
              </a:ext>
            </a:extLst>
          </p:cNvPr>
          <p:cNvGrpSpPr/>
          <p:nvPr/>
        </p:nvGrpSpPr>
        <p:grpSpPr>
          <a:xfrm>
            <a:off x="7975511" y="4204726"/>
            <a:ext cx="314799" cy="246221"/>
            <a:chOff x="9045246" y="4204474"/>
            <a:chExt cx="314799" cy="246221"/>
          </a:xfrm>
        </p:grpSpPr>
        <p:sp>
          <p:nvSpPr>
            <p:cNvPr id="61" name="Textfeld 60">
              <a:extLst>
                <a:ext uri="{FF2B5EF4-FFF2-40B4-BE49-F238E27FC236}">
                  <a16:creationId xmlns:a16="http://schemas.microsoft.com/office/drawing/2014/main" id="{1A5CC6D3-E868-4D42-AE61-485A7E070188}"/>
                </a:ext>
              </a:extLst>
            </p:cNvPr>
            <p:cNvSpPr txBox="1"/>
            <p:nvPr/>
          </p:nvSpPr>
          <p:spPr>
            <a:xfrm>
              <a:off x="9045246" y="4204474"/>
              <a:ext cx="3147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b="0" dirty="0"/>
                <a:t>C</a:t>
              </a:r>
            </a:p>
          </p:txBody>
        </p:sp>
        <p:sp>
          <p:nvSpPr>
            <p:cNvPr id="62" name="Rechteck 61">
              <a:extLst>
                <a:ext uri="{FF2B5EF4-FFF2-40B4-BE49-F238E27FC236}">
                  <a16:creationId xmlns:a16="http://schemas.microsoft.com/office/drawing/2014/main" id="{055FC672-0C01-4270-9B44-154D8CEA5F26}"/>
                </a:ext>
              </a:extLst>
            </p:cNvPr>
            <p:cNvSpPr/>
            <p:nvPr/>
          </p:nvSpPr>
          <p:spPr>
            <a:xfrm>
              <a:off x="9093750" y="4277466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DBF14D1F-DC85-4384-BA20-EB3449FC1F7E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97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45" name="Unten">
            <a:extLst>
              <a:ext uri="{FF2B5EF4-FFF2-40B4-BE49-F238E27FC236}">
                <a16:creationId xmlns:a16="http://schemas.microsoft.com/office/drawing/2014/main" id="{98EFF6BA-DF97-4921-81B7-B28AFD366844}"/>
              </a:ext>
            </a:extLst>
          </p:cNvPr>
          <p:cNvGrpSpPr/>
          <p:nvPr/>
        </p:nvGrpSpPr>
        <p:grpSpPr>
          <a:xfrm>
            <a:off x="10050539" y="4975404"/>
            <a:ext cx="156754" cy="609760"/>
            <a:chOff x="10050539" y="4975404"/>
            <a:chExt cx="156754" cy="609760"/>
          </a:xfrm>
          <a:solidFill>
            <a:schemeClr val="bg2"/>
          </a:solidFill>
        </p:grpSpPr>
        <p:cxnSp>
          <p:nvCxnSpPr>
            <p:cNvPr id="47" name="Kante">
              <a:extLst>
                <a:ext uri="{FF2B5EF4-FFF2-40B4-BE49-F238E27FC236}">
                  <a16:creationId xmlns:a16="http://schemas.microsoft.com/office/drawing/2014/main" id="{739BE5DB-D5B5-480A-8478-5D95AF27272E}"/>
                </a:ext>
              </a:extLst>
            </p:cNvPr>
            <p:cNvCxnSpPr>
              <a:cxnSpLocks/>
              <a:endCxn id="48" idx="2"/>
            </p:cNvCxnSpPr>
            <p:nvPr/>
          </p:nvCxnSpPr>
          <p:spPr>
            <a:xfrm flipV="1">
              <a:off x="10128916" y="5079907"/>
              <a:ext cx="0" cy="505257"/>
            </a:xfrm>
            <a:prstGeom prst="line">
              <a:avLst/>
            </a:prstGeom>
            <a:grpFill/>
            <a:ln w="38100">
              <a:solidFill>
                <a:schemeClr val="bg2"/>
              </a:solidFill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Port">
              <a:extLst>
                <a:ext uri="{FF2B5EF4-FFF2-40B4-BE49-F238E27FC236}">
                  <a16:creationId xmlns:a16="http://schemas.microsoft.com/office/drawing/2014/main" id="{73D2DA31-CB34-46A2-85EC-EA6724AB3B06}"/>
                </a:ext>
              </a:extLst>
            </p:cNvPr>
            <p:cNvSpPr/>
            <p:nvPr/>
          </p:nvSpPr>
          <p:spPr>
            <a:xfrm>
              <a:off x="10050539" y="4975404"/>
              <a:ext cx="156754" cy="104503"/>
            </a:xfrm>
            <a:prstGeom prst="rect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6686036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de-DE" dirty="0"/>
              <a:t>Kreuzungsreduzierung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A04DC6B-4ACA-43F6-8247-A798CEAB1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r>
              <a:rPr lang="de-DE" dirty="0"/>
              <a:t>Behandlung von Portgruppen</a:t>
            </a:r>
          </a:p>
          <a:p>
            <a:pPr lvl="1"/>
            <a:r>
              <a:rPr lang="de-DE" b="1" dirty="0"/>
              <a:t>Layer-Total-Methode</a:t>
            </a:r>
          </a:p>
          <a:p>
            <a:pPr lvl="1"/>
            <a:r>
              <a:rPr lang="de-DE" dirty="0"/>
              <a:t>Sortierung nach den Knoten</a:t>
            </a:r>
          </a:p>
          <a:p>
            <a:r>
              <a:rPr lang="de-DE" dirty="0"/>
              <a:t>Behandlung von Portpaaren</a:t>
            </a:r>
          </a:p>
          <a:p>
            <a:r>
              <a:rPr lang="de-DE" dirty="0"/>
              <a:t>Behandlung von Knoten mit Verbindung in nur eine Richtung</a:t>
            </a:r>
          </a:p>
        </p:txBody>
      </p: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9FC88C7D-C1B2-4263-BDFA-FC5A8C0650E5}"/>
              </a:ext>
            </a:extLst>
          </p:cNvPr>
          <p:cNvCxnSpPr>
            <a:cxnSpLocks/>
          </p:cNvCxnSpPr>
          <p:nvPr/>
        </p:nvCxnSpPr>
        <p:spPr>
          <a:xfrm flipH="1">
            <a:off x="6316756" y="3194984"/>
            <a:ext cx="454476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C9C7100E-73F7-4A97-B84F-849B414939FE}"/>
              </a:ext>
            </a:extLst>
          </p:cNvPr>
          <p:cNvCxnSpPr>
            <a:cxnSpLocks/>
          </p:cNvCxnSpPr>
          <p:nvPr/>
        </p:nvCxnSpPr>
        <p:spPr>
          <a:xfrm flipH="1">
            <a:off x="6316756" y="4689920"/>
            <a:ext cx="45447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B2BBA771-9772-456B-83A9-EBC97BCF1FB4}"/>
              </a:ext>
            </a:extLst>
          </p:cNvPr>
          <p:cNvCxnSpPr>
            <a:cxnSpLocks/>
            <a:stCxn id="53" idx="0"/>
            <a:endCxn id="22" idx="2"/>
          </p:cNvCxnSpPr>
          <p:nvPr/>
        </p:nvCxnSpPr>
        <p:spPr>
          <a:xfrm flipV="1">
            <a:off x="7032008" y="3584366"/>
            <a:ext cx="700" cy="693230"/>
          </a:xfrm>
          <a:prstGeom prst="line">
            <a:avLst/>
          </a:prstGeom>
          <a:ln w="38100">
            <a:solidFill>
              <a:schemeClr val="bg2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CD638B3B-16F4-4490-B898-1031EE5A3B81}"/>
              </a:ext>
            </a:extLst>
          </p:cNvPr>
          <p:cNvCxnSpPr>
            <a:cxnSpLocks/>
            <a:stCxn id="20" idx="0"/>
          </p:cNvCxnSpPr>
          <p:nvPr/>
        </p:nvCxnSpPr>
        <p:spPr>
          <a:xfrm flipV="1">
            <a:off x="8102411" y="2294965"/>
            <a:ext cx="0" cy="508621"/>
          </a:xfrm>
          <a:prstGeom prst="line">
            <a:avLst/>
          </a:prstGeom>
          <a:ln w="38100">
            <a:solidFill>
              <a:schemeClr val="bg2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B6CF50A0-0B6D-42CE-AEAD-5A83EB14215C}"/>
              </a:ext>
            </a:extLst>
          </p:cNvPr>
          <p:cNvCxnSpPr>
            <a:cxnSpLocks/>
            <a:stCxn id="35" idx="0"/>
          </p:cNvCxnSpPr>
          <p:nvPr/>
        </p:nvCxnSpPr>
        <p:spPr>
          <a:xfrm flipV="1">
            <a:off x="7032708" y="2297787"/>
            <a:ext cx="0" cy="505799"/>
          </a:xfrm>
          <a:prstGeom prst="line">
            <a:avLst/>
          </a:prstGeom>
          <a:ln w="38100">
            <a:solidFill>
              <a:schemeClr val="bg2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F3152512-0B4A-497B-AD58-332221E3C5AB}"/>
              </a:ext>
            </a:extLst>
          </p:cNvPr>
          <p:cNvCxnSpPr>
            <a:cxnSpLocks/>
            <a:stCxn id="62" idx="0"/>
            <a:endCxn id="25" idx="2"/>
          </p:cNvCxnSpPr>
          <p:nvPr/>
        </p:nvCxnSpPr>
        <p:spPr>
          <a:xfrm flipV="1">
            <a:off x="8102392" y="3586242"/>
            <a:ext cx="1069735" cy="691476"/>
          </a:xfrm>
          <a:prstGeom prst="line">
            <a:avLst/>
          </a:prstGeom>
          <a:ln w="38100">
            <a:solidFill>
              <a:schemeClr val="bg2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8C3240FC-7FFE-4EA4-9A93-096635D3CBA6}"/>
              </a:ext>
            </a:extLst>
          </p:cNvPr>
          <p:cNvCxnSpPr>
            <a:cxnSpLocks/>
            <a:stCxn id="54" idx="0"/>
            <a:endCxn id="19" idx="2"/>
          </p:cNvCxnSpPr>
          <p:nvPr/>
        </p:nvCxnSpPr>
        <p:spPr>
          <a:xfrm flipH="1" flipV="1">
            <a:off x="8102411" y="3586382"/>
            <a:ext cx="2026505" cy="713552"/>
          </a:xfrm>
          <a:prstGeom prst="line">
            <a:avLst/>
          </a:prstGeom>
          <a:ln w="38100">
            <a:solidFill>
              <a:schemeClr val="bg2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BDBD70FD-636D-4848-8DEE-C5B56408CA3A}"/>
              </a:ext>
            </a:extLst>
          </p:cNvPr>
          <p:cNvCxnSpPr>
            <a:cxnSpLocks/>
            <a:stCxn id="59" idx="0"/>
            <a:endCxn id="24" idx="2"/>
          </p:cNvCxnSpPr>
          <p:nvPr/>
        </p:nvCxnSpPr>
        <p:spPr>
          <a:xfrm flipV="1">
            <a:off x="9172662" y="3586242"/>
            <a:ext cx="956254" cy="690358"/>
          </a:xfrm>
          <a:prstGeom prst="line">
            <a:avLst/>
          </a:prstGeom>
          <a:ln w="38100">
            <a:solidFill>
              <a:schemeClr val="bg2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9AB0717F-6B0B-4719-BB93-072A78E5CC4B}"/>
              </a:ext>
            </a:extLst>
          </p:cNvPr>
          <p:cNvSpPr/>
          <p:nvPr/>
        </p:nvSpPr>
        <p:spPr>
          <a:xfrm>
            <a:off x="9672619" y="4404437"/>
            <a:ext cx="912594" cy="573526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D4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00CBB580-B376-4971-BCCE-2B37497975E5}"/>
              </a:ext>
            </a:extLst>
          </p:cNvPr>
          <p:cNvSpPr/>
          <p:nvPr/>
        </p:nvSpPr>
        <p:spPr>
          <a:xfrm>
            <a:off x="7646114" y="2908493"/>
            <a:ext cx="912594" cy="573526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D3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94B376AF-452B-41D3-B411-B154CE496D12}"/>
              </a:ext>
            </a:extLst>
          </p:cNvPr>
          <p:cNvSpPr/>
          <p:nvPr/>
        </p:nvSpPr>
        <p:spPr>
          <a:xfrm>
            <a:off x="8024034" y="2803586"/>
            <a:ext cx="156754" cy="10450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4929D6DD-AF07-4E80-B697-C2ED8FE4EC06}"/>
              </a:ext>
            </a:extLst>
          </p:cNvPr>
          <p:cNvSpPr/>
          <p:nvPr/>
        </p:nvSpPr>
        <p:spPr>
          <a:xfrm>
            <a:off x="6576411" y="2908089"/>
            <a:ext cx="912594" cy="573526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D2</a:t>
            </a: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201FA0F8-246A-4C13-87AB-ABF4AF0FAD3E}"/>
              </a:ext>
            </a:extLst>
          </p:cNvPr>
          <p:cNvSpPr/>
          <p:nvPr/>
        </p:nvSpPr>
        <p:spPr>
          <a:xfrm>
            <a:off x="8715817" y="2908353"/>
            <a:ext cx="1869396" cy="573526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V2</a:t>
            </a:r>
          </a:p>
        </p:txBody>
      </p: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9338D213-E008-4E6B-8CF1-361F0AA41E53}"/>
              </a:ext>
            </a:extLst>
          </p:cNvPr>
          <p:cNvSpPr/>
          <p:nvPr/>
        </p:nvSpPr>
        <p:spPr>
          <a:xfrm>
            <a:off x="6799868" y="4407535"/>
            <a:ext cx="2605087" cy="573528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V1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D1044C38-A033-4991-8CA8-4E39CC3FAF1A}"/>
              </a:ext>
            </a:extLst>
          </p:cNvPr>
          <p:cNvSpPr/>
          <p:nvPr/>
        </p:nvSpPr>
        <p:spPr>
          <a:xfrm>
            <a:off x="6899279" y="4246298"/>
            <a:ext cx="2406264" cy="1612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C92E2793-5A07-43B5-ABB5-53C2C5A18771}"/>
              </a:ext>
            </a:extLst>
          </p:cNvPr>
          <p:cNvSpPr/>
          <p:nvPr/>
        </p:nvSpPr>
        <p:spPr>
          <a:xfrm>
            <a:off x="6954331" y="2803586"/>
            <a:ext cx="156754" cy="10450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Pfeil: nach unten 45">
            <a:extLst>
              <a:ext uri="{FF2B5EF4-FFF2-40B4-BE49-F238E27FC236}">
                <a16:creationId xmlns:a16="http://schemas.microsoft.com/office/drawing/2014/main" id="{D671E590-03D6-4B6D-8DE5-356EF4AC97EF}"/>
              </a:ext>
            </a:extLst>
          </p:cNvPr>
          <p:cNvSpPr/>
          <p:nvPr/>
        </p:nvSpPr>
        <p:spPr>
          <a:xfrm>
            <a:off x="11224897" y="3327658"/>
            <a:ext cx="665703" cy="143867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7" name="Gruppieren 51">
            <a:extLst>
              <a:ext uri="{FF2B5EF4-FFF2-40B4-BE49-F238E27FC236}">
                <a16:creationId xmlns:a16="http://schemas.microsoft.com/office/drawing/2014/main" id="{66B49E73-14E8-4243-ADAF-55B480EC125D}"/>
              </a:ext>
            </a:extLst>
          </p:cNvPr>
          <p:cNvGrpSpPr/>
          <p:nvPr/>
        </p:nvGrpSpPr>
        <p:grpSpPr>
          <a:xfrm>
            <a:off x="10005712" y="4223926"/>
            <a:ext cx="314799" cy="246221"/>
            <a:chOff x="10005712" y="4223926"/>
            <a:chExt cx="314799" cy="246221"/>
          </a:xfrm>
        </p:grpSpPr>
        <p:sp>
          <p:nvSpPr>
            <p:cNvPr id="48" name="Textfeld 11">
              <a:extLst>
                <a:ext uri="{FF2B5EF4-FFF2-40B4-BE49-F238E27FC236}">
                  <a16:creationId xmlns:a16="http://schemas.microsoft.com/office/drawing/2014/main" id="{1367E5F0-303D-42C8-A0A6-2F683E0725AD}"/>
                </a:ext>
              </a:extLst>
            </p:cNvPr>
            <p:cNvSpPr txBox="1"/>
            <p:nvPr/>
          </p:nvSpPr>
          <p:spPr>
            <a:xfrm>
              <a:off x="10005712" y="4223926"/>
              <a:ext cx="3147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b="0" dirty="0"/>
                <a:t>E</a:t>
              </a:r>
            </a:p>
          </p:txBody>
        </p:sp>
        <p:sp>
          <p:nvSpPr>
            <p:cNvPr id="54" name="Rechteck 15">
              <a:extLst>
                <a:ext uri="{FF2B5EF4-FFF2-40B4-BE49-F238E27FC236}">
                  <a16:creationId xmlns:a16="http://schemas.microsoft.com/office/drawing/2014/main" id="{7ECCF32F-5449-45F4-A757-0E8911C52044}"/>
                </a:ext>
              </a:extLst>
            </p:cNvPr>
            <p:cNvSpPr/>
            <p:nvPr/>
          </p:nvSpPr>
          <p:spPr>
            <a:xfrm>
              <a:off x="10050539" y="4299934"/>
              <a:ext cx="156754" cy="1045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4" name="Rechteck 23">
            <a:extLst>
              <a:ext uri="{FF2B5EF4-FFF2-40B4-BE49-F238E27FC236}">
                <a16:creationId xmlns:a16="http://schemas.microsoft.com/office/drawing/2014/main" id="{CAEDE6CA-F528-46A9-B08D-6E9AF6E0D025}"/>
              </a:ext>
            </a:extLst>
          </p:cNvPr>
          <p:cNvSpPr/>
          <p:nvPr/>
        </p:nvSpPr>
        <p:spPr>
          <a:xfrm>
            <a:off x="10050539" y="3481739"/>
            <a:ext cx="156754" cy="10450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CCED1B58-AF7C-40A0-9A5C-2583CF085050}"/>
              </a:ext>
            </a:extLst>
          </p:cNvPr>
          <p:cNvSpPr/>
          <p:nvPr/>
        </p:nvSpPr>
        <p:spPr>
          <a:xfrm>
            <a:off x="9093750" y="3481739"/>
            <a:ext cx="156754" cy="10450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B4BB390-24EC-4C11-B570-54A1672CA803}"/>
              </a:ext>
            </a:extLst>
          </p:cNvPr>
          <p:cNvSpPr/>
          <p:nvPr/>
        </p:nvSpPr>
        <p:spPr>
          <a:xfrm>
            <a:off x="8024034" y="3481879"/>
            <a:ext cx="156754" cy="10450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2137A7AC-AC9C-4DA7-9CF8-E1792172E182}"/>
              </a:ext>
            </a:extLst>
          </p:cNvPr>
          <p:cNvSpPr/>
          <p:nvPr/>
        </p:nvSpPr>
        <p:spPr>
          <a:xfrm>
            <a:off x="6954331" y="3479863"/>
            <a:ext cx="156754" cy="10450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52AA2F8-38C1-4FB4-8CA7-AA22807AF7E9}"/>
              </a:ext>
            </a:extLst>
          </p:cNvPr>
          <p:cNvSpPr txBox="1"/>
          <p:nvPr/>
        </p:nvSpPr>
        <p:spPr>
          <a:xfrm>
            <a:off x="7469998" y="3944990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6FCE26CB-1769-40ED-9868-2249198AF975}"/>
              </a:ext>
            </a:extLst>
          </p:cNvPr>
          <p:cNvSpPr txBox="1"/>
          <p:nvPr/>
        </p:nvSpPr>
        <p:spPr>
          <a:xfrm>
            <a:off x="7469998" y="3944990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3</a:t>
            </a:r>
            <a:endParaRPr lang="de-DE" b="0" dirty="0">
              <a:solidFill>
                <a:schemeClr val="bg1"/>
              </a:solidFill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0CCE0D95-B128-4AB5-96B0-2665D1ABE2F6}"/>
              </a:ext>
            </a:extLst>
          </p:cNvPr>
          <p:cNvSpPr txBox="1"/>
          <p:nvPr/>
        </p:nvSpPr>
        <p:spPr>
          <a:xfrm>
            <a:off x="7469998" y="3944990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29049C9A-B2FF-4D9D-8354-3F37A0B38318}"/>
              </a:ext>
            </a:extLst>
          </p:cNvPr>
          <p:cNvSpPr txBox="1"/>
          <p:nvPr/>
        </p:nvSpPr>
        <p:spPr>
          <a:xfrm>
            <a:off x="10088161" y="4006915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/>
              <a:t>2</a:t>
            </a:r>
          </a:p>
        </p:txBody>
      </p: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44854ADF-1635-4D2F-9B2B-3AC9A4AF6A90}"/>
              </a:ext>
            </a:extLst>
          </p:cNvPr>
          <p:cNvGrpSpPr/>
          <p:nvPr/>
        </p:nvGrpSpPr>
        <p:grpSpPr>
          <a:xfrm>
            <a:off x="6911303" y="4209244"/>
            <a:ext cx="314799" cy="246221"/>
            <a:chOff x="7981706" y="4209114"/>
            <a:chExt cx="314799" cy="246221"/>
          </a:xfrm>
        </p:grpSpPr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BDC825DD-9D54-4934-9722-4446A4A91323}"/>
                </a:ext>
              </a:extLst>
            </p:cNvPr>
            <p:cNvSpPr txBox="1"/>
            <p:nvPr/>
          </p:nvSpPr>
          <p:spPr>
            <a:xfrm>
              <a:off x="7981706" y="4209114"/>
              <a:ext cx="3147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b="0" dirty="0"/>
                <a:t>B</a:t>
              </a:r>
            </a:p>
          </p:txBody>
        </p:sp>
        <p:sp>
          <p:nvSpPr>
            <p:cNvPr id="53" name="Rechteck 52">
              <a:extLst>
                <a:ext uri="{FF2B5EF4-FFF2-40B4-BE49-F238E27FC236}">
                  <a16:creationId xmlns:a16="http://schemas.microsoft.com/office/drawing/2014/main" id="{B49676B9-6D00-4EB5-81AA-3DF5890DC138}"/>
                </a:ext>
              </a:extLst>
            </p:cNvPr>
            <p:cNvSpPr/>
            <p:nvPr/>
          </p:nvSpPr>
          <p:spPr>
            <a:xfrm>
              <a:off x="8024034" y="4277466"/>
              <a:ext cx="156754" cy="10450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BF3126C7-4266-4ED4-BBEF-728D4EF41B62}"/>
              </a:ext>
            </a:extLst>
          </p:cNvPr>
          <p:cNvGrpSpPr/>
          <p:nvPr/>
        </p:nvGrpSpPr>
        <p:grpSpPr>
          <a:xfrm>
            <a:off x="9045245" y="4203608"/>
            <a:ext cx="314799" cy="246221"/>
            <a:chOff x="6905291" y="4204474"/>
            <a:chExt cx="314799" cy="246221"/>
          </a:xfrm>
        </p:grpSpPr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ABC4167D-18B7-4D4D-A0C9-21F6D1799F26}"/>
                </a:ext>
              </a:extLst>
            </p:cNvPr>
            <p:cNvSpPr txBox="1"/>
            <p:nvPr/>
          </p:nvSpPr>
          <p:spPr>
            <a:xfrm>
              <a:off x="6905291" y="4204474"/>
              <a:ext cx="3147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/>
                <a:t>A</a:t>
              </a:r>
              <a:endParaRPr lang="de-DE" sz="1000" b="0" dirty="0"/>
            </a:p>
          </p:txBody>
        </p:sp>
        <p:sp>
          <p:nvSpPr>
            <p:cNvPr id="59" name="Rechteck 58">
              <a:extLst>
                <a:ext uri="{FF2B5EF4-FFF2-40B4-BE49-F238E27FC236}">
                  <a16:creationId xmlns:a16="http://schemas.microsoft.com/office/drawing/2014/main" id="{39DDCBF2-B594-459C-AE3B-49AF1F26A518}"/>
                </a:ext>
              </a:extLst>
            </p:cNvPr>
            <p:cNvSpPr/>
            <p:nvPr/>
          </p:nvSpPr>
          <p:spPr>
            <a:xfrm>
              <a:off x="6954331" y="4277466"/>
              <a:ext cx="156754" cy="10450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5B15E612-90F2-4C6F-A0C1-809CF2E1E421}"/>
              </a:ext>
            </a:extLst>
          </p:cNvPr>
          <p:cNvGrpSpPr/>
          <p:nvPr/>
        </p:nvGrpSpPr>
        <p:grpSpPr>
          <a:xfrm>
            <a:off x="7975511" y="4204726"/>
            <a:ext cx="314799" cy="246221"/>
            <a:chOff x="9045246" y="4204474"/>
            <a:chExt cx="314799" cy="246221"/>
          </a:xfrm>
        </p:grpSpPr>
        <p:sp>
          <p:nvSpPr>
            <p:cNvPr id="61" name="Textfeld 60">
              <a:extLst>
                <a:ext uri="{FF2B5EF4-FFF2-40B4-BE49-F238E27FC236}">
                  <a16:creationId xmlns:a16="http://schemas.microsoft.com/office/drawing/2014/main" id="{1A5CC6D3-E868-4D42-AE61-485A7E070188}"/>
                </a:ext>
              </a:extLst>
            </p:cNvPr>
            <p:cNvSpPr txBox="1"/>
            <p:nvPr/>
          </p:nvSpPr>
          <p:spPr>
            <a:xfrm>
              <a:off x="9045246" y="4204474"/>
              <a:ext cx="3147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b="0" dirty="0"/>
                <a:t>C</a:t>
              </a:r>
            </a:p>
          </p:txBody>
        </p:sp>
        <p:sp>
          <p:nvSpPr>
            <p:cNvPr id="62" name="Rechteck 61">
              <a:extLst>
                <a:ext uri="{FF2B5EF4-FFF2-40B4-BE49-F238E27FC236}">
                  <a16:creationId xmlns:a16="http://schemas.microsoft.com/office/drawing/2014/main" id="{055FC672-0C01-4270-9B44-154D8CEA5F26}"/>
                </a:ext>
              </a:extLst>
            </p:cNvPr>
            <p:cNvSpPr/>
            <p:nvPr/>
          </p:nvSpPr>
          <p:spPr>
            <a:xfrm>
              <a:off x="9093750" y="4277466"/>
              <a:ext cx="156754" cy="10450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FA72C725-5317-4EA2-85E4-E46E09CD6D02}"/>
              </a:ext>
            </a:extLst>
          </p:cNvPr>
          <p:cNvSpPr txBox="1"/>
          <p:nvPr/>
        </p:nvSpPr>
        <p:spPr>
          <a:xfrm>
            <a:off x="7330919" y="3944990"/>
            <a:ext cx="592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/>
              <a:t>2,67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377776E-FA8C-44AC-B303-AF23BD647E34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98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52" name="Unten">
            <a:extLst>
              <a:ext uri="{FF2B5EF4-FFF2-40B4-BE49-F238E27FC236}">
                <a16:creationId xmlns:a16="http://schemas.microsoft.com/office/drawing/2014/main" id="{1C15583B-D2E0-4E72-A107-284D28E60222}"/>
              </a:ext>
            </a:extLst>
          </p:cNvPr>
          <p:cNvGrpSpPr/>
          <p:nvPr/>
        </p:nvGrpSpPr>
        <p:grpSpPr>
          <a:xfrm>
            <a:off x="10050539" y="4975404"/>
            <a:ext cx="156754" cy="609760"/>
            <a:chOff x="10050539" y="4975404"/>
            <a:chExt cx="156754" cy="609760"/>
          </a:xfrm>
          <a:solidFill>
            <a:schemeClr val="bg2"/>
          </a:solidFill>
        </p:grpSpPr>
        <p:cxnSp>
          <p:nvCxnSpPr>
            <p:cNvPr id="55" name="Kante">
              <a:extLst>
                <a:ext uri="{FF2B5EF4-FFF2-40B4-BE49-F238E27FC236}">
                  <a16:creationId xmlns:a16="http://schemas.microsoft.com/office/drawing/2014/main" id="{78B502B3-7BE6-48B5-BCB2-ACD57B512C5E}"/>
                </a:ext>
              </a:extLst>
            </p:cNvPr>
            <p:cNvCxnSpPr>
              <a:cxnSpLocks/>
              <a:endCxn id="56" idx="2"/>
            </p:cNvCxnSpPr>
            <p:nvPr/>
          </p:nvCxnSpPr>
          <p:spPr>
            <a:xfrm flipV="1">
              <a:off x="10128916" y="5079907"/>
              <a:ext cx="0" cy="505257"/>
            </a:xfrm>
            <a:prstGeom prst="line">
              <a:avLst/>
            </a:prstGeom>
            <a:grpFill/>
            <a:ln w="38100">
              <a:solidFill>
                <a:schemeClr val="bg2"/>
              </a:solidFill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Port">
              <a:extLst>
                <a:ext uri="{FF2B5EF4-FFF2-40B4-BE49-F238E27FC236}">
                  <a16:creationId xmlns:a16="http://schemas.microsoft.com/office/drawing/2014/main" id="{0D6EBD86-CACD-4BDD-844B-3374F64DBAD8}"/>
                </a:ext>
              </a:extLst>
            </p:cNvPr>
            <p:cNvSpPr/>
            <p:nvPr/>
          </p:nvSpPr>
          <p:spPr>
            <a:xfrm>
              <a:off x="10050539" y="4975404"/>
              <a:ext cx="156754" cy="104503"/>
            </a:xfrm>
            <a:prstGeom prst="rect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3163056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tConstraints">
            <a:extLst>
              <a:ext uri="{FF2B5EF4-FFF2-40B4-BE49-F238E27FC236}">
                <a16:creationId xmlns:a16="http://schemas.microsoft.com/office/drawing/2014/main" id="{D645EAA7-26E9-4290-BE17-1E44A6BC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Algorithmus</a:t>
            </a:r>
            <a:r>
              <a:rPr lang="en-US" dirty="0"/>
              <a:t> – </a:t>
            </a:r>
            <a:r>
              <a:rPr lang="de-DE" dirty="0"/>
              <a:t>Kreuzungsreduzierung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A04DC6B-4ACA-43F6-8247-A798CEAB1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8900" cy="4351338"/>
          </a:xfrm>
        </p:spPr>
        <p:txBody>
          <a:bodyPr>
            <a:normAutofit/>
          </a:bodyPr>
          <a:lstStyle/>
          <a:p>
            <a:r>
              <a:rPr lang="de-DE" dirty="0"/>
              <a:t>Behandlung von Portgruppen</a:t>
            </a:r>
          </a:p>
          <a:p>
            <a:pPr lvl="1"/>
            <a:r>
              <a:rPr lang="de-DE" b="1" dirty="0"/>
              <a:t>Layer-Total-Methode</a:t>
            </a:r>
          </a:p>
          <a:p>
            <a:pPr lvl="1"/>
            <a:r>
              <a:rPr lang="de-DE" dirty="0"/>
              <a:t>Sortierung nach den Knoten</a:t>
            </a:r>
          </a:p>
          <a:p>
            <a:r>
              <a:rPr lang="de-DE" dirty="0"/>
              <a:t>Behandlung von Portpaaren</a:t>
            </a:r>
          </a:p>
          <a:p>
            <a:r>
              <a:rPr lang="de-DE" dirty="0"/>
              <a:t>Behandlung von Knoten mit Verbindung in nur eine Richtung</a:t>
            </a:r>
          </a:p>
        </p:txBody>
      </p: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9FC88C7D-C1B2-4263-BDFA-FC5A8C0650E5}"/>
              </a:ext>
            </a:extLst>
          </p:cNvPr>
          <p:cNvCxnSpPr>
            <a:cxnSpLocks/>
          </p:cNvCxnSpPr>
          <p:nvPr/>
        </p:nvCxnSpPr>
        <p:spPr>
          <a:xfrm flipH="1">
            <a:off x="6316756" y="3194984"/>
            <a:ext cx="454476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C9C7100E-73F7-4A97-B84F-849B414939FE}"/>
              </a:ext>
            </a:extLst>
          </p:cNvPr>
          <p:cNvCxnSpPr>
            <a:cxnSpLocks/>
          </p:cNvCxnSpPr>
          <p:nvPr/>
        </p:nvCxnSpPr>
        <p:spPr>
          <a:xfrm flipH="1">
            <a:off x="6316756" y="4689920"/>
            <a:ext cx="45447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B2BBA771-9772-456B-83A9-EBC97BCF1FB4}"/>
              </a:ext>
            </a:extLst>
          </p:cNvPr>
          <p:cNvCxnSpPr>
            <a:cxnSpLocks/>
            <a:stCxn id="53" idx="0"/>
            <a:endCxn id="22" idx="2"/>
          </p:cNvCxnSpPr>
          <p:nvPr/>
        </p:nvCxnSpPr>
        <p:spPr>
          <a:xfrm flipV="1">
            <a:off x="7032008" y="3584366"/>
            <a:ext cx="700" cy="693230"/>
          </a:xfrm>
          <a:prstGeom prst="line">
            <a:avLst/>
          </a:prstGeom>
          <a:ln w="38100">
            <a:solidFill>
              <a:schemeClr val="bg2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CD638B3B-16F4-4490-B898-1031EE5A3B81}"/>
              </a:ext>
            </a:extLst>
          </p:cNvPr>
          <p:cNvCxnSpPr>
            <a:cxnSpLocks/>
            <a:stCxn id="20" idx="0"/>
          </p:cNvCxnSpPr>
          <p:nvPr/>
        </p:nvCxnSpPr>
        <p:spPr>
          <a:xfrm flipV="1">
            <a:off x="8102411" y="2294965"/>
            <a:ext cx="0" cy="508621"/>
          </a:xfrm>
          <a:prstGeom prst="line">
            <a:avLst/>
          </a:prstGeom>
          <a:ln w="38100">
            <a:solidFill>
              <a:schemeClr val="bg2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B6CF50A0-0B6D-42CE-AEAD-5A83EB14215C}"/>
              </a:ext>
            </a:extLst>
          </p:cNvPr>
          <p:cNvCxnSpPr>
            <a:cxnSpLocks/>
            <a:stCxn id="35" idx="0"/>
          </p:cNvCxnSpPr>
          <p:nvPr/>
        </p:nvCxnSpPr>
        <p:spPr>
          <a:xfrm flipV="1">
            <a:off x="7032708" y="2297787"/>
            <a:ext cx="0" cy="505799"/>
          </a:xfrm>
          <a:prstGeom prst="line">
            <a:avLst/>
          </a:prstGeom>
          <a:ln w="38100">
            <a:solidFill>
              <a:schemeClr val="bg2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F3152512-0B4A-497B-AD58-332221E3C5AB}"/>
              </a:ext>
            </a:extLst>
          </p:cNvPr>
          <p:cNvCxnSpPr>
            <a:cxnSpLocks/>
            <a:stCxn id="62" idx="0"/>
            <a:endCxn id="25" idx="2"/>
          </p:cNvCxnSpPr>
          <p:nvPr/>
        </p:nvCxnSpPr>
        <p:spPr>
          <a:xfrm flipV="1">
            <a:off x="8102392" y="3586242"/>
            <a:ext cx="1069735" cy="691476"/>
          </a:xfrm>
          <a:prstGeom prst="line">
            <a:avLst/>
          </a:prstGeom>
          <a:ln w="38100">
            <a:solidFill>
              <a:schemeClr val="bg2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8C3240FC-7FFE-4EA4-9A93-096635D3CBA6}"/>
              </a:ext>
            </a:extLst>
          </p:cNvPr>
          <p:cNvCxnSpPr>
            <a:cxnSpLocks/>
            <a:stCxn id="54" idx="0"/>
            <a:endCxn id="19" idx="2"/>
          </p:cNvCxnSpPr>
          <p:nvPr/>
        </p:nvCxnSpPr>
        <p:spPr>
          <a:xfrm flipH="1" flipV="1">
            <a:off x="8102411" y="3586382"/>
            <a:ext cx="2026505" cy="713552"/>
          </a:xfrm>
          <a:prstGeom prst="line">
            <a:avLst/>
          </a:prstGeom>
          <a:ln w="38100">
            <a:solidFill>
              <a:schemeClr val="bg2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BDBD70FD-636D-4848-8DEE-C5B56408CA3A}"/>
              </a:ext>
            </a:extLst>
          </p:cNvPr>
          <p:cNvCxnSpPr>
            <a:cxnSpLocks/>
            <a:stCxn id="59" idx="0"/>
            <a:endCxn id="24" idx="2"/>
          </p:cNvCxnSpPr>
          <p:nvPr/>
        </p:nvCxnSpPr>
        <p:spPr>
          <a:xfrm flipV="1">
            <a:off x="9172662" y="3586242"/>
            <a:ext cx="956254" cy="690358"/>
          </a:xfrm>
          <a:prstGeom prst="line">
            <a:avLst/>
          </a:prstGeom>
          <a:ln w="38100">
            <a:solidFill>
              <a:schemeClr val="bg2"/>
            </a:solidFill>
            <a:headEnd type="none" w="sm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9AB0717F-6B0B-4719-BB93-072A78E5CC4B}"/>
              </a:ext>
            </a:extLst>
          </p:cNvPr>
          <p:cNvSpPr/>
          <p:nvPr/>
        </p:nvSpPr>
        <p:spPr>
          <a:xfrm>
            <a:off x="9672619" y="4404437"/>
            <a:ext cx="912594" cy="573526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D4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00CBB580-B376-4971-BCCE-2B37497975E5}"/>
              </a:ext>
            </a:extLst>
          </p:cNvPr>
          <p:cNvSpPr/>
          <p:nvPr/>
        </p:nvSpPr>
        <p:spPr>
          <a:xfrm>
            <a:off x="7646114" y="2908493"/>
            <a:ext cx="912594" cy="573526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D3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94B376AF-452B-41D3-B411-B154CE496D12}"/>
              </a:ext>
            </a:extLst>
          </p:cNvPr>
          <p:cNvSpPr/>
          <p:nvPr/>
        </p:nvSpPr>
        <p:spPr>
          <a:xfrm>
            <a:off x="8024034" y="2803586"/>
            <a:ext cx="156754" cy="10450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4929D6DD-AF07-4E80-B697-C2ED8FE4EC06}"/>
              </a:ext>
            </a:extLst>
          </p:cNvPr>
          <p:cNvSpPr/>
          <p:nvPr/>
        </p:nvSpPr>
        <p:spPr>
          <a:xfrm>
            <a:off x="6576411" y="2908089"/>
            <a:ext cx="912594" cy="573526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D2</a:t>
            </a: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201FA0F8-246A-4C13-87AB-ABF4AF0FAD3E}"/>
              </a:ext>
            </a:extLst>
          </p:cNvPr>
          <p:cNvSpPr/>
          <p:nvPr/>
        </p:nvSpPr>
        <p:spPr>
          <a:xfrm>
            <a:off x="8715817" y="2908353"/>
            <a:ext cx="1869396" cy="573526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V2</a:t>
            </a:r>
          </a:p>
        </p:txBody>
      </p: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9338D213-E008-4E6B-8CF1-361F0AA41E53}"/>
              </a:ext>
            </a:extLst>
          </p:cNvPr>
          <p:cNvSpPr/>
          <p:nvPr/>
        </p:nvSpPr>
        <p:spPr>
          <a:xfrm>
            <a:off x="6799868" y="4407535"/>
            <a:ext cx="2605087" cy="573528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V1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D1044C38-A033-4991-8CA8-4E39CC3FAF1A}"/>
              </a:ext>
            </a:extLst>
          </p:cNvPr>
          <p:cNvSpPr/>
          <p:nvPr/>
        </p:nvSpPr>
        <p:spPr>
          <a:xfrm>
            <a:off x="6899279" y="4246298"/>
            <a:ext cx="2406264" cy="1612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C92E2793-5A07-43B5-ABB5-53C2C5A18771}"/>
              </a:ext>
            </a:extLst>
          </p:cNvPr>
          <p:cNvSpPr/>
          <p:nvPr/>
        </p:nvSpPr>
        <p:spPr>
          <a:xfrm>
            <a:off x="6954331" y="2803586"/>
            <a:ext cx="156754" cy="10450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Pfeil: nach unten 45">
            <a:extLst>
              <a:ext uri="{FF2B5EF4-FFF2-40B4-BE49-F238E27FC236}">
                <a16:creationId xmlns:a16="http://schemas.microsoft.com/office/drawing/2014/main" id="{D671E590-03D6-4B6D-8DE5-356EF4AC97EF}"/>
              </a:ext>
            </a:extLst>
          </p:cNvPr>
          <p:cNvSpPr/>
          <p:nvPr/>
        </p:nvSpPr>
        <p:spPr>
          <a:xfrm>
            <a:off x="11224897" y="3327658"/>
            <a:ext cx="665703" cy="143867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7" name="Gruppieren 51">
            <a:extLst>
              <a:ext uri="{FF2B5EF4-FFF2-40B4-BE49-F238E27FC236}">
                <a16:creationId xmlns:a16="http://schemas.microsoft.com/office/drawing/2014/main" id="{66B49E73-14E8-4243-ADAF-55B480EC125D}"/>
              </a:ext>
            </a:extLst>
          </p:cNvPr>
          <p:cNvGrpSpPr/>
          <p:nvPr/>
        </p:nvGrpSpPr>
        <p:grpSpPr>
          <a:xfrm>
            <a:off x="10005712" y="4223926"/>
            <a:ext cx="314799" cy="246221"/>
            <a:chOff x="10005712" y="4223926"/>
            <a:chExt cx="314799" cy="246221"/>
          </a:xfrm>
        </p:grpSpPr>
        <p:sp>
          <p:nvSpPr>
            <p:cNvPr id="48" name="Textfeld 11">
              <a:extLst>
                <a:ext uri="{FF2B5EF4-FFF2-40B4-BE49-F238E27FC236}">
                  <a16:creationId xmlns:a16="http://schemas.microsoft.com/office/drawing/2014/main" id="{1367E5F0-303D-42C8-A0A6-2F683E0725AD}"/>
                </a:ext>
              </a:extLst>
            </p:cNvPr>
            <p:cNvSpPr txBox="1"/>
            <p:nvPr/>
          </p:nvSpPr>
          <p:spPr>
            <a:xfrm>
              <a:off x="10005712" y="4223926"/>
              <a:ext cx="3147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b="0" dirty="0"/>
                <a:t>E</a:t>
              </a:r>
            </a:p>
          </p:txBody>
        </p:sp>
        <p:sp>
          <p:nvSpPr>
            <p:cNvPr id="54" name="Rechteck 15">
              <a:extLst>
                <a:ext uri="{FF2B5EF4-FFF2-40B4-BE49-F238E27FC236}">
                  <a16:creationId xmlns:a16="http://schemas.microsoft.com/office/drawing/2014/main" id="{7ECCF32F-5449-45F4-A757-0E8911C52044}"/>
                </a:ext>
              </a:extLst>
            </p:cNvPr>
            <p:cNvSpPr/>
            <p:nvPr/>
          </p:nvSpPr>
          <p:spPr>
            <a:xfrm>
              <a:off x="10050539" y="4299934"/>
              <a:ext cx="156754" cy="10450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4" name="Rechteck 23">
            <a:extLst>
              <a:ext uri="{FF2B5EF4-FFF2-40B4-BE49-F238E27FC236}">
                <a16:creationId xmlns:a16="http://schemas.microsoft.com/office/drawing/2014/main" id="{CAEDE6CA-F528-46A9-B08D-6E9AF6E0D025}"/>
              </a:ext>
            </a:extLst>
          </p:cNvPr>
          <p:cNvSpPr/>
          <p:nvPr/>
        </p:nvSpPr>
        <p:spPr>
          <a:xfrm>
            <a:off x="10050539" y="3481739"/>
            <a:ext cx="156754" cy="10450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CCED1B58-AF7C-40A0-9A5C-2583CF085050}"/>
              </a:ext>
            </a:extLst>
          </p:cNvPr>
          <p:cNvSpPr/>
          <p:nvPr/>
        </p:nvSpPr>
        <p:spPr>
          <a:xfrm>
            <a:off x="9093750" y="3481739"/>
            <a:ext cx="156754" cy="10450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B4BB390-24EC-4C11-B570-54A1672CA803}"/>
              </a:ext>
            </a:extLst>
          </p:cNvPr>
          <p:cNvSpPr/>
          <p:nvPr/>
        </p:nvSpPr>
        <p:spPr>
          <a:xfrm>
            <a:off x="8024034" y="3481879"/>
            <a:ext cx="156754" cy="10450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2137A7AC-AC9C-4DA7-9CF8-E1792172E182}"/>
              </a:ext>
            </a:extLst>
          </p:cNvPr>
          <p:cNvSpPr/>
          <p:nvPr/>
        </p:nvSpPr>
        <p:spPr>
          <a:xfrm>
            <a:off x="6954331" y="3479863"/>
            <a:ext cx="156754" cy="10450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52AA2F8-38C1-4FB4-8CA7-AA22807AF7E9}"/>
              </a:ext>
            </a:extLst>
          </p:cNvPr>
          <p:cNvSpPr txBox="1"/>
          <p:nvPr/>
        </p:nvSpPr>
        <p:spPr>
          <a:xfrm>
            <a:off x="7469998" y="3944990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6FCE26CB-1769-40ED-9868-2249198AF975}"/>
              </a:ext>
            </a:extLst>
          </p:cNvPr>
          <p:cNvSpPr txBox="1"/>
          <p:nvPr/>
        </p:nvSpPr>
        <p:spPr>
          <a:xfrm>
            <a:off x="7469998" y="3944990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3</a:t>
            </a:r>
            <a:endParaRPr lang="de-DE" b="0" dirty="0">
              <a:solidFill>
                <a:schemeClr val="bg1"/>
              </a:solidFill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0CCE0D95-B128-4AB5-96B0-2665D1ABE2F6}"/>
              </a:ext>
            </a:extLst>
          </p:cNvPr>
          <p:cNvSpPr txBox="1"/>
          <p:nvPr/>
        </p:nvSpPr>
        <p:spPr>
          <a:xfrm>
            <a:off x="7469998" y="3944990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29049C9A-B2FF-4D9D-8354-3F37A0B38318}"/>
              </a:ext>
            </a:extLst>
          </p:cNvPr>
          <p:cNvSpPr txBox="1"/>
          <p:nvPr/>
        </p:nvSpPr>
        <p:spPr>
          <a:xfrm>
            <a:off x="10088161" y="4006915"/>
            <a:ext cx="3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/>
              <a:t>2</a:t>
            </a:r>
          </a:p>
        </p:txBody>
      </p: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44854ADF-1635-4D2F-9B2B-3AC9A4AF6A90}"/>
              </a:ext>
            </a:extLst>
          </p:cNvPr>
          <p:cNvGrpSpPr/>
          <p:nvPr/>
        </p:nvGrpSpPr>
        <p:grpSpPr>
          <a:xfrm>
            <a:off x="6911303" y="4209244"/>
            <a:ext cx="314799" cy="246221"/>
            <a:chOff x="7981706" y="4209114"/>
            <a:chExt cx="314799" cy="246221"/>
          </a:xfrm>
        </p:grpSpPr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BDC825DD-9D54-4934-9722-4446A4A91323}"/>
                </a:ext>
              </a:extLst>
            </p:cNvPr>
            <p:cNvSpPr txBox="1"/>
            <p:nvPr/>
          </p:nvSpPr>
          <p:spPr>
            <a:xfrm>
              <a:off x="7981706" y="4209114"/>
              <a:ext cx="3147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b="0" dirty="0"/>
                <a:t>B</a:t>
              </a:r>
            </a:p>
          </p:txBody>
        </p:sp>
        <p:sp>
          <p:nvSpPr>
            <p:cNvPr id="53" name="Rechteck 52">
              <a:extLst>
                <a:ext uri="{FF2B5EF4-FFF2-40B4-BE49-F238E27FC236}">
                  <a16:creationId xmlns:a16="http://schemas.microsoft.com/office/drawing/2014/main" id="{B49676B9-6D00-4EB5-81AA-3DF5890DC138}"/>
                </a:ext>
              </a:extLst>
            </p:cNvPr>
            <p:cNvSpPr/>
            <p:nvPr/>
          </p:nvSpPr>
          <p:spPr>
            <a:xfrm>
              <a:off x="8024034" y="4277466"/>
              <a:ext cx="156754" cy="10450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BF3126C7-4266-4ED4-BBEF-728D4EF41B62}"/>
              </a:ext>
            </a:extLst>
          </p:cNvPr>
          <p:cNvGrpSpPr/>
          <p:nvPr/>
        </p:nvGrpSpPr>
        <p:grpSpPr>
          <a:xfrm>
            <a:off x="9045245" y="4203608"/>
            <a:ext cx="314799" cy="246221"/>
            <a:chOff x="6905291" y="4204474"/>
            <a:chExt cx="314799" cy="246221"/>
          </a:xfrm>
        </p:grpSpPr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ABC4167D-18B7-4D4D-A0C9-21F6D1799F26}"/>
                </a:ext>
              </a:extLst>
            </p:cNvPr>
            <p:cNvSpPr txBox="1"/>
            <p:nvPr/>
          </p:nvSpPr>
          <p:spPr>
            <a:xfrm>
              <a:off x="6905291" y="4204474"/>
              <a:ext cx="3147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/>
                <a:t>A</a:t>
              </a:r>
              <a:endParaRPr lang="de-DE" sz="1000" b="0" dirty="0"/>
            </a:p>
          </p:txBody>
        </p:sp>
        <p:sp>
          <p:nvSpPr>
            <p:cNvPr id="59" name="Rechteck 58">
              <a:extLst>
                <a:ext uri="{FF2B5EF4-FFF2-40B4-BE49-F238E27FC236}">
                  <a16:creationId xmlns:a16="http://schemas.microsoft.com/office/drawing/2014/main" id="{39DDCBF2-B594-459C-AE3B-49AF1F26A518}"/>
                </a:ext>
              </a:extLst>
            </p:cNvPr>
            <p:cNvSpPr/>
            <p:nvPr/>
          </p:nvSpPr>
          <p:spPr>
            <a:xfrm>
              <a:off x="6954331" y="4277466"/>
              <a:ext cx="156754" cy="10450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5B15E612-90F2-4C6F-A0C1-809CF2E1E421}"/>
              </a:ext>
            </a:extLst>
          </p:cNvPr>
          <p:cNvGrpSpPr/>
          <p:nvPr/>
        </p:nvGrpSpPr>
        <p:grpSpPr>
          <a:xfrm>
            <a:off x="7975511" y="4204726"/>
            <a:ext cx="314799" cy="246221"/>
            <a:chOff x="9045246" y="4204474"/>
            <a:chExt cx="314799" cy="246221"/>
          </a:xfrm>
        </p:grpSpPr>
        <p:sp>
          <p:nvSpPr>
            <p:cNvPr id="61" name="Textfeld 60">
              <a:extLst>
                <a:ext uri="{FF2B5EF4-FFF2-40B4-BE49-F238E27FC236}">
                  <a16:creationId xmlns:a16="http://schemas.microsoft.com/office/drawing/2014/main" id="{1A5CC6D3-E868-4D42-AE61-485A7E070188}"/>
                </a:ext>
              </a:extLst>
            </p:cNvPr>
            <p:cNvSpPr txBox="1"/>
            <p:nvPr/>
          </p:nvSpPr>
          <p:spPr>
            <a:xfrm>
              <a:off x="9045246" y="4204474"/>
              <a:ext cx="3147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b="0" dirty="0"/>
                <a:t>C</a:t>
              </a:r>
            </a:p>
          </p:txBody>
        </p:sp>
        <p:sp>
          <p:nvSpPr>
            <p:cNvPr id="62" name="Rechteck 61">
              <a:extLst>
                <a:ext uri="{FF2B5EF4-FFF2-40B4-BE49-F238E27FC236}">
                  <a16:creationId xmlns:a16="http://schemas.microsoft.com/office/drawing/2014/main" id="{055FC672-0C01-4270-9B44-154D8CEA5F26}"/>
                </a:ext>
              </a:extLst>
            </p:cNvPr>
            <p:cNvSpPr/>
            <p:nvPr/>
          </p:nvSpPr>
          <p:spPr>
            <a:xfrm>
              <a:off x="9093750" y="4277466"/>
              <a:ext cx="156754" cy="10450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FA72C725-5317-4EA2-85E4-E46E09CD6D02}"/>
              </a:ext>
            </a:extLst>
          </p:cNvPr>
          <p:cNvSpPr txBox="1"/>
          <p:nvPr/>
        </p:nvSpPr>
        <p:spPr>
          <a:xfrm>
            <a:off x="7330919" y="3944990"/>
            <a:ext cx="592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/>
              <a:t>2,67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377776E-FA8C-44AC-B303-AF23BD647E34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A7AD37F8-A6A0-4795-82BA-934D2BA83C69}" type="slidenum">
              <a:rPr lang="de-DE" smtClean="0">
                <a:solidFill>
                  <a:schemeClr val="bg2">
                    <a:lumMod val="50000"/>
                  </a:schemeClr>
                </a:solidFill>
              </a:rPr>
              <a:pPr algn="r"/>
              <a:t>99</a:t>
            </a:fld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52" name="Unten">
            <a:extLst>
              <a:ext uri="{FF2B5EF4-FFF2-40B4-BE49-F238E27FC236}">
                <a16:creationId xmlns:a16="http://schemas.microsoft.com/office/drawing/2014/main" id="{4DE91D8F-6733-4D07-801E-AFFF10E30E5F}"/>
              </a:ext>
            </a:extLst>
          </p:cNvPr>
          <p:cNvGrpSpPr/>
          <p:nvPr/>
        </p:nvGrpSpPr>
        <p:grpSpPr>
          <a:xfrm>
            <a:off x="10050539" y="4975404"/>
            <a:ext cx="156754" cy="609760"/>
            <a:chOff x="10050539" y="4975404"/>
            <a:chExt cx="156754" cy="609760"/>
          </a:xfrm>
          <a:solidFill>
            <a:schemeClr val="bg2"/>
          </a:solidFill>
        </p:grpSpPr>
        <p:cxnSp>
          <p:nvCxnSpPr>
            <p:cNvPr id="55" name="Kante">
              <a:extLst>
                <a:ext uri="{FF2B5EF4-FFF2-40B4-BE49-F238E27FC236}">
                  <a16:creationId xmlns:a16="http://schemas.microsoft.com/office/drawing/2014/main" id="{9CAFC725-84C7-4E97-90C9-32B4CAEF587D}"/>
                </a:ext>
              </a:extLst>
            </p:cNvPr>
            <p:cNvCxnSpPr>
              <a:cxnSpLocks/>
              <a:endCxn id="56" idx="2"/>
            </p:cNvCxnSpPr>
            <p:nvPr/>
          </p:nvCxnSpPr>
          <p:spPr>
            <a:xfrm flipV="1">
              <a:off x="10128916" y="5079907"/>
              <a:ext cx="0" cy="505257"/>
            </a:xfrm>
            <a:prstGeom prst="line">
              <a:avLst/>
            </a:prstGeom>
            <a:grpFill/>
            <a:ln w="38100">
              <a:solidFill>
                <a:schemeClr val="bg2"/>
              </a:solidFill>
              <a:headEnd type="none" w="sm" len="med"/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Port">
              <a:extLst>
                <a:ext uri="{FF2B5EF4-FFF2-40B4-BE49-F238E27FC236}">
                  <a16:creationId xmlns:a16="http://schemas.microsoft.com/office/drawing/2014/main" id="{7298CE9F-857A-4772-A0F3-3C9F41F36219}"/>
                </a:ext>
              </a:extLst>
            </p:cNvPr>
            <p:cNvSpPr/>
            <p:nvPr/>
          </p:nvSpPr>
          <p:spPr>
            <a:xfrm>
              <a:off x="10050539" y="4975404"/>
              <a:ext cx="156754" cy="104503"/>
            </a:xfrm>
            <a:prstGeom prst="rect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6368621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4519</Words>
  <Application>Microsoft Office PowerPoint</Application>
  <PresentationFormat>Breitbild</PresentationFormat>
  <Paragraphs>2140</Paragraphs>
  <Slides>152</Slides>
  <Notes>3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152</vt:i4>
      </vt:variant>
    </vt:vector>
  </HeadingPairs>
  <TitlesOfParts>
    <vt:vector size="158" baseType="lpstr">
      <vt:lpstr>Arial</vt:lpstr>
      <vt:lpstr>Calibri</vt:lpstr>
      <vt:lpstr>Calibri Light</vt:lpstr>
      <vt:lpstr>Cambria Math</vt:lpstr>
      <vt:lpstr>CMU Sans Serif</vt:lpstr>
      <vt:lpstr>Office</vt:lpstr>
      <vt:lpstr>Eine Variante des Sugiyama-Algorithmus für ungerichtete Graphen mit Portconstraints</vt:lpstr>
      <vt:lpstr>Motivation</vt:lpstr>
      <vt:lpstr>Methods for Visual Understanding of Hierarchical System Structures</vt:lpstr>
      <vt:lpstr>Sugiyama-Algorithmus</vt:lpstr>
      <vt:lpstr>Sugiyama-Algorithmus</vt:lpstr>
      <vt:lpstr>Sugiyama-Algorithmus</vt:lpstr>
      <vt:lpstr>Sugiyama-Algorithmus</vt:lpstr>
      <vt:lpstr>Sugiyama-Algorithmus</vt:lpstr>
      <vt:lpstr>Sugiyama-Algorithmus</vt:lpstr>
      <vt:lpstr>Sugiyama-Algorithmus</vt:lpstr>
      <vt:lpstr>Sugiyama-Algorithmus</vt:lpstr>
      <vt:lpstr>Sugiyama-Algorithmus</vt:lpstr>
      <vt:lpstr>Sugiyama-Algorithmus</vt:lpstr>
      <vt:lpstr>Sugiyama-Algorithmus</vt:lpstr>
      <vt:lpstr>Sugiyama-Algorithmus</vt:lpstr>
      <vt:lpstr>Sugiyama-Algorithmus</vt:lpstr>
      <vt:lpstr>Sugiyama-Algorithmus</vt:lpstr>
      <vt:lpstr>Sugiyama-Algorithmus</vt:lpstr>
      <vt:lpstr>Sugiyama-Algorithmus</vt:lpstr>
      <vt:lpstr>Sugiyama-Algorithmus</vt:lpstr>
      <vt:lpstr>Sugiyama-Algorithmus</vt:lpstr>
      <vt:lpstr>Sugiyama-Algorithmus</vt:lpstr>
      <vt:lpstr>Sugiyama-Algorithmus</vt:lpstr>
      <vt:lpstr>Sugiyama-Algorithmus</vt:lpstr>
      <vt:lpstr>Sugiyama-Algorithmus</vt:lpstr>
      <vt:lpstr>Sugiyama-Algorithmus</vt:lpstr>
      <vt:lpstr>Sugiyama-Algorithmus</vt:lpstr>
      <vt:lpstr>Drawing Layered Graphs with Port Constraints</vt:lpstr>
      <vt:lpstr>Port Constraints</vt:lpstr>
      <vt:lpstr>Port Constraints</vt:lpstr>
      <vt:lpstr>Port Constraints</vt:lpstr>
      <vt:lpstr>Port Constraints</vt:lpstr>
      <vt:lpstr>Port Constraints</vt:lpstr>
      <vt:lpstr>Port Constraints</vt:lpstr>
      <vt:lpstr>Port Constraints</vt:lpstr>
      <vt:lpstr>Port Constraints</vt:lpstr>
      <vt:lpstr>Eine Variante des Sugiyama-Algorithmus für ungerichtete Graphen mit Portconstraints</vt:lpstr>
      <vt:lpstr>Besonderheiten</vt:lpstr>
      <vt:lpstr>Besonderheiten</vt:lpstr>
      <vt:lpstr>Besonderheiten</vt:lpstr>
      <vt:lpstr>Algorithmus                –        Sugiyama</vt:lpstr>
      <vt:lpstr>Algorithmus                –        Sugiyama</vt:lpstr>
      <vt:lpstr>Algorithmus </vt:lpstr>
      <vt:lpstr>Algorithmus – Vorverarbeitung </vt:lpstr>
      <vt:lpstr>Algorithmus – Vorverarbeitung </vt:lpstr>
      <vt:lpstr>Algorithmus – Vorverarbeitung </vt:lpstr>
      <vt:lpstr>Algorithmus – Vorverarbeitung </vt:lpstr>
      <vt:lpstr>Algorithmus – Vorverarbeitung </vt:lpstr>
      <vt:lpstr>Algorithmus – Vorverarbeitung </vt:lpstr>
      <vt:lpstr>Algorithmus – Vorverarbeitung </vt:lpstr>
      <vt:lpstr>Algorithmus – Vorverarbeitung </vt:lpstr>
      <vt:lpstr>Algorithmus – Vorverarbeitung </vt:lpstr>
      <vt:lpstr>Algorithmus – Vorverarbeitung </vt:lpstr>
      <vt:lpstr>Algorithmus – Vorverarbeitung </vt:lpstr>
      <vt:lpstr>Algorithmus – Vorverarbeitung </vt:lpstr>
      <vt:lpstr>Algorithmus – Vorverarbeitung </vt:lpstr>
      <vt:lpstr>Algorithmus </vt:lpstr>
      <vt:lpstr>Algorithmus – Richtungszuweisung </vt:lpstr>
      <vt:lpstr>Algorithmus – Richtungszuweisung </vt:lpstr>
      <vt:lpstr>Algorithmus – Richtungszuweisung </vt:lpstr>
      <vt:lpstr>Algorithmus – Richtungszuweisung </vt:lpstr>
      <vt:lpstr>Algorithmus – Richtungszuweisung </vt:lpstr>
      <vt:lpstr>Algorithmus – Richtungszuweisung </vt:lpstr>
      <vt:lpstr>Algorithmus – Richtungszuweisung </vt:lpstr>
      <vt:lpstr>Algorithmus – Richtungszuweisung </vt:lpstr>
      <vt:lpstr>Algorithmus – Richtungszuweisung </vt:lpstr>
      <vt:lpstr>Algorithmus – Richtungszuweisung </vt:lpstr>
      <vt:lpstr>Algorithmus – Richtungszuweisung </vt:lpstr>
      <vt:lpstr>Algorithmus – Richtungszuweisung </vt:lpstr>
      <vt:lpstr>Algorithmus – Richtungszuweisung </vt:lpstr>
      <vt:lpstr>Algorithmus – Richtungszuweisung </vt:lpstr>
      <vt:lpstr>Algorithmus – Richtungszuweisung </vt:lpstr>
      <vt:lpstr>Algorithmus – Richtungszuweisung </vt:lpstr>
      <vt:lpstr>Algorithmus </vt:lpstr>
      <vt:lpstr>Algorithmus – Lagenzuordnung </vt:lpstr>
      <vt:lpstr>Algorithmus – Lagenzuordnung </vt:lpstr>
      <vt:lpstr>Algorithmus – Lagenzuordnung </vt:lpstr>
      <vt:lpstr>Algorithmus – Lagenzuordnung </vt:lpstr>
      <vt:lpstr>Algorithmus – Lagenzuordnung </vt:lpstr>
      <vt:lpstr>Algorithmus – Lagenzuordnung </vt:lpstr>
      <vt:lpstr>Algorithmus – Lagenzuordnung </vt:lpstr>
      <vt:lpstr>Algorithmus </vt:lpstr>
      <vt:lpstr>Algorithmus – Dummyknotenerstellung</vt:lpstr>
      <vt:lpstr>Algorithmus – Dummyknotenerstellung</vt:lpstr>
      <vt:lpstr>Algorithmus – Dummyknotenerstellung</vt:lpstr>
      <vt:lpstr>Algorithmus – Dummyknotenerstellung</vt:lpstr>
      <vt:lpstr>Algorithmus – Dummyknotenerstellung</vt:lpstr>
      <vt:lpstr>Algorithmus – Dummyknotenerstellung</vt:lpstr>
      <vt:lpstr>Algorithmus – Dummyknotenerstellung</vt:lpstr>
      <vt:lpstr>Algorithmus </vt:lpstr>
      <vt:lpstr>Algorithmus – Kreuzungsreduzierung</vt:lpstr>
      <vt:lpstr>Algorithmus – Kreuzungsreduzierung</vt:lpstr>
      <vt:lpstr>Algorithmus – Kreuzungsreduzierung</vt:lpstr>
      <vt:lpstr>Algorithmus – Kreuzungsreduzierung</vt:lpstr>
      <vt:lpstr>Algorithmus – Kreuzungsreduzierung</vt:lpstr>
      <vt:lpstr>Algorithmus – Kreuzungsreduzierung</vt:lpstr>
      <vt:lpstr>Algorithmus – Kreuzungsreduzierung</vt:lpstr>
      <vt:lpstr>Algorithmus – Kreuzungsreduzierung</vt:lpstr>
      <vt:lpstr>Algorithmus – Kreuzungsreduzierung</vt:lpstr>
      <vt:lpstr>Algorithmus – Kreuzungsreduzierung</vt:lpstr>
      <vt:lpstr>Algorithmus – Kreuzungsreduzierung</vt:lpstr>
      <vt:lpstr>Algorithmus – Kreuzungsreduzierung</vt:lpstr>
      <vt:lpstr>Algorithmus – Kreuzungsreduzierung</vt:lpstr>
      <vt:lpstr>Algorithmus – Kreuzungsreduzierung</vt:lpstr>
      <vt:lpstr>Algorithmus – Kreuzungsreduzierung</vt:lpstr>
      <vt:lpstr>Algorithmus – Kreuzungsreduzierung</vt:lpstr>
      <vt:lpstr>Algorithmus – Kreuzungsreduzierung</vt:lpstr>
      <vt:lpstr>Algorithmus – Kreuzungsreduzierung</vt:lpstr>
      <vt:lpstr>Algorithmus – Kreuzungsreduzierung</vt:lpstr>
      <vt:lpstr>Algorithmus – Kreuzungsreduzierung</vt:lpstr>
      <vt:lpstr>Algorithmus – Kreuzungsreduzierung</vt:lpstr>
      <vt:lpstr>Algorithmus – Kreuzungsreduzierung</vt:lpstr>
      <vt:lpstr>Algorithmus – Kreuzungsreduzierung</vt:lpstr>
      <vt:lpstr>Algorithmus – Kreuzungsreduzierung</vt:lpstr>
      <vt:lpstr>Algorithmus – Kreuzungsreduzierung</vt:lpstr>
      <vt:lpstr>Algorithmus </vt:lpstr>
      <vt:lpstr>Algorithmus – Knotenpositionierung </vt:lpstr>
      <vt:lpstr>Algorithmus – Knotenpositionierung </vt:lpstr>
      <vt:lpstr>Algorithmus – Knotenpositionierung </vt:lpstr>
      <vt:lpstr>Algorithmus – Knotenpositionierung </vt:lpstr>
      <vt:lpstr>Algorithmus – Knotenpositionierung </vt:lpstr>
      <vt:lpstr>Algorithmus – Knotenpositionierung </vt:lpstr>
      <vt:lpstr>Algorithmus – Knotenpositionierung </vt:lpstr>
      <vt:lpstr>Algorithmus – Knotenpositionierung </vt:lpstr>
      <vt:lpstr>Algorithmus – Knotenpositionierung </vt:lpstr>
      <vt:lpstr>Algorithmus – Knotenpositionierung </vt:lpstr>
      <vt:lpstr>Algorithmus – Knotenpositionierung </vt:lpstr>
      <vt:lpstr>Algorithmus – Knotenpositionierung </vt:lpstr>
      <vt:lpstr>Algorithmus – Knotenpositionierung </vt:lpstr>
      <vt:lpstr>Algorithmus – Knotenpositionierung </vt:lpstr>
      <vt:lpstr>Algorithmus – Knotenpositionierung </vt:lpstr>
      <vt:lpstr>Algorithmus – Knotenpositionierung </vt:lpstr>
      <vt:lpstr>Algorithmus – Knotenpositionierung </vt:lpstr>
      <vt:lpstr>Algorithmus – Knotenpositionierung </vt:lpstr>
      <vt:lpstr>Algorithmus – Knotenpositionierung </vt:lpstr>
      <vt:lpstr>Algorithmus – Knotenpositionierung </vt:lpstr>
      <vt:lpstr>Algorithmus – Knotenpositionierung </vt:lpstr>
      <vt:lpstr>Algorithmus – Knotenpositionierung </vt:lpstr>
      <vt:lpstr>Algorithmus </vt:lpstr>
      <vt:lpstr>Algorithmus – Kantenführung </vt:lpstr>
      <vt:lpstr>Algorithmus – Kantenführung </vt:lpstr>
      <vt:lpstr>Algorithmus </vt:lpstr>
      <vt:lpstr>Tests</vt:lpstr>
      <vt:lpstr>Tests</vt:lpstr>
      <vt:lpstr>Tests</vt:lpstr>
      <vt:lpstr>Tests</vt:lpstr>
      <vt:lpstr>Tests</vt:lpstr>
      <vt:lpstr>Tests</vt:lpstr>
      <vt:lpstr>Tests</vt:lpstr>
      <vt:lpstr>Tests</vt:lpstr>
      <vt:lpstr>Zusammenfassung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Airports and Railways</dc:title>
  <dc:creator>Jan Pfister</dc:creator>
  <cp:lastModifiedBy>s338706</cp:lastModifiedBy>
  <cp:revision>466</cp:revision>
  <dcterms:created xsi:type="dcterms:W3CDTF">2018-04-17T14:14:08Z</dcterms:created>
  <dcterms:modified xsi:type="dcterms:W3CDTF">2020-09-23T11:04:50Z</dcterms:modified>
</cp:coreProperties>
</file>