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77" r:id="rId3"/>
    <p:sldId id="326" r:id="rId4"/>
    <p:sldId id="341" r:id="rId5"/>
    <p:sldId id="34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380" r:id="rId23"/>
    <p:sldId id="379" r:id="rId24"/>
    <p:sldId id="387" r:id="rId25"/>
    <p:sldId id="328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6" r:id="rId34"/>
    <p:sldId id="288" r:id="rId35"/>
    <p:sldId id="289" r:id="rId36"/>
    <p:sldId id="291" r:id="rId37"/>
    <p:sldId id="381" r:id="rId38"/>
    <p:sldId id="382" r:id="rId39"/>
    <p:sldId id="386" r:id="rId40"/>
    <p:sldId id="329" r:id="rId41"/>
    <p:sldId id="293" r:id="rId42"/>
    <p:sldId id="294" r:id="rId43"/>
    <p:sldId id="295" r:id="rId44"/>
    <p:sldId id="296" r:id="rId45"/>
    <p:sldId id="304" r:id="rId46"/>
    <p:sldId id="305" r:id="rId47"/>
    <p:sldId id="306" r:id="rId48"/>
    <p:sldId id="308" r:id="rId49"/>
    <p:sldId id="309" r:id="rId50"/>
    <p:sldId id="310" r:id="rId51"/>
    <p:sldId id="311" r:id="rId52"/>
    <p:sldId id="312" r:id="rId53"/>
    <p:sldId id="383" r:id="rId54"/>
    <p:sldId id="384" r:id="rId55"/>
    <p:sldId id="385" r:id="rId56"/>
    <p:sldId id="330" r:id="rId57"/>
    <p:sldId id="314" r:id="rId58"/>
    <p:sldId id="315" r:id="rId59"/>
    <p:sldId id="333" r:id="rId60"/>
    <p:sldId id="334" r:id="rId61"/>
    <p:sldId id="316" r:id="rId62"/>
    <p:sldId id="335" r:id="rId63"/>
    <p:sldId id="336" r:id="rId64"/>
    <p:sldId id="337" r:id="rId65"/>
    <p:sldId id="338" r:id="rId66"/>
    <p:sldId id="339" r:id="rId67"/>
    <p:sldId id="340" r:id="rId68"/>
    <p:sldId id="388" r:id="rId69"/>
    <p:sldId id="389" r:id="rId70"/>
    <p:sldId id="390" r:id="rId71"/>
    <p:sldId id="343" r:id="rId72"/>
    <p:sldId id="375" r:id="rId73"/>
    <p:sldId id="365" r:id="rId74"/>
    <p:sldId id="366" r:id="rId75"/>
    <p:sldId id="367" r:id="rId76"/>
    <p:sldId id="368" r:id="rId77"/>
    <p:sldId id="369" r:id="rId78"/>
    <p:sldId id="370" r:id="rId79"/>
    <p:sldId id="371" r:id="rId80"/>
    <p:sldId id="372" r:id="rId81"/>
    <p:sldId id="373" r:id="rId82"/>
    <p:sldId id="374" r:id="rId83"/>
    <p:sldId id="391" r:id="rId84"/>
    <p:sldId id="392" r:id="rId85"/>
    <p:sldId id="393" r:id="rId86"/>
    <p:sldId id="376" r:id="rId87"/>
    <p:sldId id="344" r:id="rId88"/>
    <p:sldId id="345" r:id="rId89"/>
    <p:sldId id="346" r:id="rId90"/>
    <p:sldId id="355" r:id="rId91"/>
    <p:sldId id="356" r:id="rId92"/>
    <p:sldId id="357" r:id="rId93"/>
    <p:sldId id="358" r:id="rId94"/>
    <p:sldId id="359" r:id="rId95"/>
    <p:sldId id="361" r:id="rId96"/>
    <p:sldId id="362" r:id="rId97"/>
    <p:sldId id="363" r:id="rId98"/>
    <p:sldId id="394" r:id="rId9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4F8E8BC-EFBD-4469-8CD6-55232E0A4245}">
          <p14:sldIdLst>
            <p14:sldId id="327"/>
            <p14:sldId id="377"/>
            <p14:sldId id="326"/>
          </p14:sldIdLst>
        </p14:section>
        <p14:section name="I" id="{2E91D751-30B3-4456-B5CE-A992BCDD859C}">
          <p14:sldIdLst>
            <p14:sldId id="341"/>
            <p14:sldId id="342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380"/>
            <p14:sldId id="379"/>
            <p14:sldId id="387"/>
          </p14:sldIdLst>
        </p14:section>
        <p14:section name="II" id="{1EB13ACB-9BEB-4C27-8C00-8A3EAD981DC4}">
          <p14:sldIdLst>
            <p14:sldId id="328"/>
            <p14:sldId id="276"/>
            <p14:sldId id="277"/>
            <p14:sldId id="278"/>
            <p14:sldId id="279"/>
            <p14:sldId id="280"/>
            <p14:sldId id="281"/>
            <p14:sldId id="282"/>
            <p14:sldId id="286"/>
            <p14:sldId id="288"/>
            <p14:sldId id="289"/>
            <p14:sldId id="291"/>
            <p14:sldId id="381"/>
            <p14:sldId id="382"/>
            <p14:sldId id="386"/>
          </p14:sldIdLst>
        </p14:section>
        <p14:section name="III" id="{68F75333-9AD7-4AD8-A756-34AC137179E8}">
          <p14:sldIdLst>
            <p14:sldId id="329"/>
            <p14:sldId id="293"/>
            <p14:sldId id="294"/>
            <p14:sldId id="295"/>
            <p14:sldId id="296"/>
            <p14:sldId id="304"/>
            <p14:sldId id="305"/>
            <p14:sldId id="306"/>
            <p14:sldId id="308"/>
            <p14:sldId id="309"/>
            <p14:sldId id="310"/>
            <p14:sldId id="311"/>
            <p14:sldId id="312"/>
            <p14:sldId id="383"/>
            <p14:sldId id="384"/>
            <p14:sldId id="385"/>
          </p14:sldIdLst>
        </p14:section>
        <p14:section name="IV" id="{38ADE7BB-1880-4055-A3EC-DEE74ED1F960}">
          <p14:sldIdLst>
            <p14:sldId id="330"/>
            <p14:sldId id="314"/>
            <p14:sldId id="315"/>
            <p14:sldId id="333"/>
            <p14:sldId id="334"/>
            <p14:sldId id="316"/>
            <p14:sldId id="335"/>
            <p14:sldId id="336"/>
            <p14:sldId id="337"/>
            <p14:sldId id="338"/>
            <p14:sldId id="339"/>
            <p14:sldId id="340"/>
            <p14:sldId id="388"/>
            <p14:sldId id="389"/>
            <p14:sldId id="390"/>
          </p14:sldIdLst>
        </p14:section>
        <p14:section name="V" id="{58421698-C943-452C-8AE6-86F9DD6ECFE6}">
          <p14:sldIdLst>
            <p14:sldId id="343"/>
            <p14:sldId id="375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91"/>
            <p14:sldId id="392"/>
            <p14:sldId id="393"/>
            <p14:sldId id="376"/>
            <p14:sldId id="344"/>
            <p14:sldId id="345"/>
            <p14:sldId id="346"/>
            <p14:sldId id="355"/>
            <p14:sldId id="356"/>
            <p14:sldId id="357"/>
            <p14:sldId id="358"/>
            <p14:sldId id="359"/>
            <p14:sldId id="361"/>
            <p14:sldId id="362"/>
            <p14:sldId id="363"/>
          </p14:sldIdLst>
        </p14:section>
        <p14:section name="Abschluss" id="{D79C0BEE-5897-4852-9764-065A88FFE197}">
          <p14:sldIdLst>
            <p14:sldId id="3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75AB5-2EE9-496E-90BD-0EEE49727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5514E4-2450-4C03-85F4-EFF942DE2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4F3F76-AD41-48C3-8F0E-56C7C7B9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AD6748-5FBF-4C37-B5F0-1DD1F662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B673F3-C3B4-44FA-AD7B-2C5D424C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1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A62D5-3AB2-4BB3-BEEF-B3EA740C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8052B6-4BF1-48ED-9EEE-A44B7B092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70470A-2975-4A6B-87D4-B2A9DB76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9FDAF-CF1C-4223-A00D-B3CFB1E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60DA7-8268-4B28-8E50-1191FBE3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BBB4B0-070D-4F59-9E2F-60AF5266E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932208-F612-478A-BED9-D11EBD421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E80675-1B78-4FD3-86D6-6512F27F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0A60D3-9DC1-4450-96D5-F3F5F9FC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F3E8D1-93B2-412F-9712-1468ED63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19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2145E-0BEB-45AB-A36E-3E73AA53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9C12E2-51C0-4F55-AB7E-611B1CF78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B5A29-649B-4BC7-91E7-104E9D4B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39B8DF-BAD7-4338-84D7-477659CB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FA968E-A65D-47CF-99BC-2436AED5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56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8380D-2858-48DC-83AA-510313A6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D410A4-0425-4056-AD60-0A9430A5C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1A403E-451A-42FB-80C8-871A8449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95D380-2243-42D4-B300-CEEA9874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25905A-8832-42F0-8B09-85B148F8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33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8D71A-60C3-4BCE-82B4-C029763F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C06D86-4686-418B-B497-A336F7B0D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5EC02F-A281-4F17-B0F3-171C4F0EC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04D830-0807-44B6-B720-FD80EF07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601AD9-D255-4DD7-A6ED-03795882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D85236-E960-4292-89A3-D674E421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BCB81-15B3-4CCD-9487-405E5071E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3DCE95-E50D-4C6D-9896-3B0D5B997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E3BF5C-A08F-495E-9A77-503E1E053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72CD8E-DC5A-4850-8461-BDEE6A449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BB5423-DEAF-4788-BFE9-5CC42DDF9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4A7BDBF-54DD-4B59-8B7E-7F54F404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D3F472-015D-4AF1-876A-F79CBC58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0A926C2-F585-415F-9503-ABBD1EBB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89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43A4B-1380-455C-B736-7B6E41C8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EA38736-D8CC-4609-9828-BE094B36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DE9CEC-C310-4355-ABB1-D596C0BF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A3166F-756F-45CC-9533-09B403C2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66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249307-90DD-4DFA-B6CC-F4340B10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1506B9-6411-406D-8717-293E13F6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C44557-80DC-4ED2-8674-B6ADBD57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60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B3BD9-890B-45B6-A099-C2A1840E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56FD6-FCE8-4512-82A3-EE33CBFE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14F881-FD3D-4628-AE7C-48DFA9365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65E351-CCD9-4400-B823-FBD079D6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BE0896-EE9B-423A-A519-E0C57FC5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5047EC-35ED-41F8-A0C5-FCBC5548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7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36385-4834-4D4B-8C4A-27C48CDE5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321E58-A846-40FC-A4A3-5E200F292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738309-E0C5-4FCC-A0A3-0ED3FC91D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7F5E03-B71F-4C9C-B3A5-3AC9D923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028CF2-5466-4B59-87D3-97142243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E9D143-8CFB-437A-983F-042107C0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6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8BE8FA-8091-446F-A082-F005FB251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BF1659-4F21-4817-9B1D-7B3DD27D2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CCB858-BE95-4A15-8687-13B4E3CE9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D617-DCC7-4FE5-A17B-080C76F4EA8E}" type="datetimeFigureOut">
              <a:rPr lang="de-DE" smtClean="0"/>
              <a:t>12.08.2019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E625CD-84EF-46B4-A998-771EAC359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D3DB2C-81C1-4DA5-BCC2-93F7AD4B8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2668-E9AA-4A9A-B975-525474B7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64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551" y="1569811"/>
            <a:ext cx="8810897" cy="2697388"/>
          </a:xfrm>
        </p:spPr>
        <p:txBody>
          <a:bodyPr>
            <a:normAutofit/>
          </a:bodyPr>
          <a:lstStyle/>
          <a:p>
            <a:r>
              <a:rPr lang="de-DE" dirty="0"/>
              <a:t>Möglichkeiten zur Visualisierung des Heranzoomens an einen Graphen mit gegebener Hierarchie in Form einer Baumstruktur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0557360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Gerader Verbinder 176">
            <a:extLst>
              <a:ext uri="{FF2B5EF4-FFF2-40B4-BE49-F238E27FC236}">
                <a16:creationId xmlns:a16="http://schemas.microsoft.com/office/drawing/2014/main" id="{4288F81F-EDF4-41D4-A5B2-9EF550282A01}"/>
              </a:ext>
            </a:extLst>
          </p:cNvPr>
          <p:cNvCxnSpPr>
            <a:cxnSpLocks/>
            <a:stCxn id="173" idx="1"/>
            <a:endCxn id="174" idx="3"/>
          </p:cNvCxnSpPr>
          <p:nvPr/>
        </p:nvCxnSpPr>
        <p:spPr>
          <a:xfrm>
            <a:off x="5199018" y="3426823"/>
            <a:ext cx="19158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177">
            <a:extLst>
              <a:ext uri="{FF2B5EF4-FFF2-40B4-BE49-F238E27FC236}">
                <a16:creationId xmlns:a16="http://schemas.microsoft.com/office/drawing/2014/main" id="{A13615F2-3D84-4D2C-B57F-5FF823BD42FC}"/>
              </a:ext>
            </a:extLst>
          </p:cNvPr>
          <p:cNvCxnSpPr>
            <a:cxnSpLocks/>
            <a:stCxn id="174" idx="2"/>
            <a:endCxn id="175" idx="0"/>
          </p:cNvCxnSpPr>
          <p:nvPr/>
        </p:nvCxnSpPr>
        <p:spPr>
          <a:xfrm flipV="1">
            <a:off x="6156961" y="3008811"/>
            <a:ext cx="0" cy="836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r Verbinder 178">
            <a:extLst>
              <a:ext uri="{FF2B5EF4-FFF2-40B4-BE49-F238E27FC236}">
                <a16:creationId xmlns:a16="http://schemas.microsoft.com/office/drawing/2014/main" id="{C1FDDD79-AFC8-4E68-A3D0-0A4CB70B81BF}"/>
              </a:ext>
            </a:extLst>
          </p:cNvPr>
          <p:cNvCxnSpPr>
            <a:cxnSpLocks/>
            <a:stCxn id="175" idx="3"/>
            <a:endCxn id="173" idx="2"/>
          </p:cNvCxnSpPr>
          <p:nvPr/>
        </p:nvCxnSpPr>
        <p:spPr>
          <a:xfrm flipH="1">
            <a:off x="6156961" y="3426823"/>
            <a:ext cx="957942" cy="418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>
            <a:extLst>
              <a:ext uri="{FF2B5EF4-FFF2-40B4-BE49-F238E27FC236}">
                <a16:creationId xmlns:a16="http://schemas.microsoft.com/office/drawing/2014/main" id="{B7E62509-D506-406D-B52F-81FF896E232C}"/>
              </a:ext>
            </a:extLst>
          </p:cNvPr>
          <p:cNvCxnSpPr>
            <a:cxnSpLocks/>
            <a:stCxn id="175" idx="3"/>
            <a:endCxn id="176" idx="2"/>
          </p:cNvCxnSpPr>
          <p:nvPr/>
        </p:nvCxnSpPr>
        <p:spPr>
          <a:xfrm flipH="1">
            <a:off x="6156961" y="3426823"/>
            <a:ext cx="957942" cy="418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655128" y="5762895"/>
            <a:ext cx="916577" cy="2068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113417" y="5769430"/>
            <a:ext cx="4837612" cy="2002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B986DABF-74CA-4786-BD5B-C490130AEB6F}"/>
              </a:ext>
            </a:extLst>
          </p:cNvPr>
          <p:cNvCxnSpPr>
            <a:cxnSpLocks/>
            <a:stCxn id="25" idx="0"/>
            <a:endCxn id="31" idx="2"/>
          </p:cNvCxnSpPr>
          <p:nvPr/>
        </p:nvCxnSpPr>
        <p:spPr>
          <a:xfrm flipV="1">
            <a:off x="6187440" y="1088570"/>
            <a:ext cx="973216" cy="705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9EBDD96-1A02-4BCB-9A2B-445C106E370B}"/>
              </a:ext>
            </a:extLst>
          </p:cNvPr>
          <p:cNvCxnSpPr>
            <a:cxnSpLocks/>
            <a:stCxn id="25" idx="1"/>
            <a:endCxn id="128" idx="3"/>
          </p:cNvCxnSpPr>
          <p:nvPr/>
        </p:nvCxnSpPr>
        <p:spPr>
          <a:xfrm flipH="1" flipV="1">
            <a:off x="1349829" y="1793966"/>
            <a:ext cx="1001485" cy="16328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CA340848-19FF-4485-8071-0396323A8557}"/>
              </a:ext>
            </a:extLst>
          </p:cNvPr>
          <p:cNvCxnSpPr>
            <a:cxnSpLocks/>
            <a:stCxn id="25" idx="2"/>
            <a:endCxn id="7" idx="0"/>
          </p:cNvCxnSpPr>
          <p:nvPr/>
        </p:nvCxnSpPr>
        <p:spPr>
          <a:xfrm flipH="1">
            <a:off x="6113417" y="5059680"/>
            <a:ext cx="74023" cy="703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77882EB-92BC-4AA6-B270-33BB12102AD8}"/>
              </a:ext>
            </a:extLst>
          </p:cNvPr>
          <p:cNvCxnSpPr>
            <a:cxnSpLocks/>
            <a:stCxn id="30" idx="1"/>
            <a:endCxn id="25" idx="3"/>
          </p:cNvCxnSpPr>
          <p:nvPr/>
        </p:nvCxnSpPr>
        <p:spPr>
          <a:xfrm flipH="1">
            <a:off x="10023566" y="3250746"/>
            <a:ext cx="899223" cy="1760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0E2C1110-5FE6-4E06-B3AE-ACAE97838A10}"/>
              </a:ext>
            </a:extLst>
          </p:cNvPr>
          <p:cNvCxnSpPr>
            <a:cxnSpLocks/>
            <a:stCxn id="25" idx="1"/>
            <a:endCxn id="127" idx="3"/>
          </p:cNvCxnSpPr>
          <p:nvPr/>
        </p:nvCxnSpPr>
        <p:spPr>
          <a:xfrm flipH="1" flipV="1">
            <a:off x="1907177" y="795743"/>
            <a:ext cx="444137" cy="2631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>
            <a:extLst>
              <a:ext uri="{FF2B5EF4-FFF2-40B4-BE49-F238E27FC236}">
                <a16:creationId xmlns:a16="http://schemas.microsoft.com/office/drawing/2014/main" id="{68FA5E18-F2E3-4FCA-B746-3C59E6E8ABE1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sp>
        <p:nvSpPr>
          <p:cNvPr id="173" name="Rechteck: abgerundete Ecken 172">
            <a:extLst>
              <a:ext uri="{FF2B5EF4-FFF2-40B4-BE49-F238E27FC236}">
                <a16:creationId xmlns:a16="http://schemas.microsoft.com/office/drawing/2014/main" id="{6229A274-8117-4AA9-9AD8-3B2A66830A1C}"/>
              </a:ext>
            </a:extLst>
          </p:cNvPr>
          <p:cNvSpPr/>
          <p:nvPr/>
        </p:nvSpPr>
        <p:spPr>
          <a:xfrm>
            <a:off x="5199018" y="30088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174" name="Rechteck: abgerundete Ecken 173">
            <a:extLst>
              <a:ext uri="{FF2B5EF4-FFF2-40B4-BE49-F238E27FC236}">
                <a16:creationId xmlns:a16="http://schemas.microsoft.com/office/drawing/2014/main" id="{2C86CBEA-D39A-4065-9B94-F8BE2278C823}"/>
              </a:ext>
            </a:extLst>
          </p:cNvPr>
          <p:cNvSpPr/>
          <p:nvPr/>
        </p:nvSpPr>
        <p:spPr>
          <a:xfrm>
            <a:off x="5199018" y="30088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175" name="Rechteck: abgerundete Ecken 174">
            <a:extLst>
              <a:ext uri="{FF2B5EF4-FFF2-40B4-BE49-F238E27FC236}">
                <a16:creationId xmlns:a16="http://schemas.microsoft.com/office/drawing/2014/main" id="{A6170E0D-E437-48B9-BBD1-20488075592B}"/>
              </a:ext>
            </a:extLst>
          </p:cNvPr>
          <p:cNvSpPr/>
          <p:nvPr/>
        </p:nvSpPr>
        <p:spPr>
          <a:xfrm>
            <a:off x="5199018" y="30088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176" name="Rechteck: abgerundete Ecken 175">
            <a:extLst>
              <a:ext uri="{FF2B5EF4-FFF2-40B4-BE49-F238E27FC236}">
                <a16:creationId xmlns:a16="http://schemas.microsoft.com/office/drawing/2014/main" id="{3D893B8F-E85F-4549-9952-69A16F479965}"/>
              </a:ext>
            </a:extLst>
          </p:cNvPr>
          <p:cNvSpPr/>
          <p:nvPr/>
        </p:nvSpPr>
        <p:spPr>
          <a:xfrm>
            <a:off x="5199018" y="30088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572EEB8D-0F41-40D1-8D63-E2B7AAC9DC79}"/>
              </a:ext>
            </a:extLst>
          </p:cNvPr>
          <p:cNvSpPr/>
          <p:nvPr/>
        </p:nvSpPr>
        <p:spPr>
          <a:xfrm>
            <a:off x="2351314" y="1793966"/>
            <a:ext cx="7672252" cy="32657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</p:spTree>
    <p:extLst>
      <p:ext uri="{BB962C8B-B14F-4D97-AF65-F5344CB8AC3E}">
        <p14:creationId xmlns:p14="http://schemas.microsoft.com/office/powerpoint/2010/main" val="4118203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>
            <a:extLst>
              <a:ext uri="{FF2B5EF4-FFF2-40B4-BE49-F238E27FC236}">
                <a16:creationId xmlns:a16="http://schemas.microsoft.com/office/drawing/2014/main" id="{68FA5E18-F2E3-4FCA-B746-3C59E6E8ABE1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901130C6-1E03-42D2-B693-245CB2CD8F44}"/>
              </a:ext>
            </a:extLst>
          </p:cNvPr>
          <p:cNvCxnSpPr>
            <a:cxnSpLocks/>
            <a:stCxn id="39" idx="0"/>
            <a:endCxn id="31" idx="2"/>
          </p:cNvCxnSpPr>
          <p:nvPr/>
        </p:nvCxnSpPr>
        <p:spPr>
          <a:xfrm flipV="1">
            <a:off x="4424440" y="1088570"/>
            <a:ext cx="2736216" cy="27589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H="1" flipV="1">
            <a:off x="1057006" y="2062845"/>
            <a:ext cx="2409491" cy="220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4424440" y="4683514"/>
            <a:ext cx="1605040" cy="1205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750DB5B5-B7C6-4902-A0AF-3A3043F046BD}"/>
              </a:ext>
            </a:extLst>
          </p:cNvPr>
          <p:cNvCxnSpPr>
            <a:cxnSpLocks/>
            <a:stCxn id="30" idx="1"/>
            <a:endCxn id="39" idx="3"/>
          </p:cNvCxnSpPr>
          <p:nvPr/>
        </p:nvCxnSpPr>
        <p:spPr>
          <a:xfrm flipH="1">
            <a:off x="5382382" y="3250746"/>
            <a:ext cx="5540407" cy="10147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H="1" flipV="1">
            <a:off x="1349829" y="942700"/>
            <a:ext cx="2116668" cy="3322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AFD66818-05B8-409B-AE85-64D906EC4ACC}"/>
              </a:ext>
            </a:extLst>
          </p:cNvPr>
          <p:cNvSpPr/>
          <p:nvPr/>
        </p:nvSpPr>
        <p:spPr>
          <a:xfrm>
            <a:off x="5897548" y="236050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2735938" y="17438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3466497" y="3847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8608439" y="213277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H="1" flipV="1">
            <a:off x="1349829" y="1793966"/>
            <a:ext cx="1386109" cy="367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36" idx="1"/>
            <a:endCxn id="38" idx="3"/>
          </p:cNvCxnSpPr>
          <p:nvPr/>
        </p:nvCxnSpPr>
        <p:spPr>
          <a:xfrm flipH="1" flipV="1">
            <a:off x="4651823" y="2161902"/>
            <a:ext cx="1245725" cy="61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3693881" y="2579913"/>
            <a:ext cx="730559" cy="12675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36" idx="2"/>
          </p:cNvCxnSpPr>
          <p:nvPr/>
        </p:nvCxnSpPr>
        <p:spPr>
          <a:xfrm flipV="1">
            <a:off x="5382382" y="3196523"/>
            <a:ext cx="1473109" cy="1068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17A7904-F3FB-4949-BCF9-5C3D28242B8F}"/>
              </a:ext>
            </a:extLst>
          </p:cNvPr>
          <p:cNvCxnSpPr>
            <a:cxnSpLocks/>
            <a:stCxn id="39" idx="3"/>
            <a:endCxn id="41" idx="2"/>
          </p:cNvCxnSpPr>
          <p:nvPr/>
        </p:nvCxnSpPr>
        <p:spPr>
          <a:xfrm flipV="1">
            <a:off x="5382382" y="2968801"/>
            <a:ext cx="4184000" cy="12967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965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>
            <a:extLst>
              <a:ext uri="{FF2B5EF4-FFF2-40B4-BE49-F238E27FC236}">
                <a16:creationId xmlns:a16="http://schemas.microsoft.com/office/drawing/2014/main" id="{68FA5E18-F2E3-4FCA-B746-3C59E6E8ABE1}"/>
              </a:ext>
            </a:extLst>
          </p:cNvPr>
          <p:cNvSpPr/>
          <p:nvPr/>
        </p:nvSpPr>
        <p:spPr>
          <a:xfrm>
            <a:off x="4528394" y="1525086"/>
            <a:ext cx="4415861" cy="244214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H="1" flipV="1">
            <a:off x="1057006" y="2062845"/>
            <a:ext cx="2409491" cy="220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4424440" y="4683514"/>
            <a:ext cx="1605040" cy="1205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750DB5B5-B7C6-4902-A0AF-3A3043F046BD}"/>
              </a:ext>
            </a:extLst>
          </p:cNvPr>
          <p:cNvCxnSpPr>
            <a:cxnSpLocks/>
            <a:stCxn id="30" idx="1"/>
            <a:endCxn id="39" idx="3"/>
          </p:cNvCxnSpPr>
          <p:nvPr/>
        </p:nvCxnSpPr>
        <p:spPr>
          <a:xfrm flipH="1">
            <a:off x="5382382" y="3250746"/>
            <a:ext cx="5540407" cy="10147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H="1" flipV="1">
            <a:off x="1349829" y="942700"/>
            <a:ext cx="2116668" cy="33228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AFD66818-05B8-409B-AE85-64D906EC4ACC}"/>
              </a:ext>
            </a:extLst>
          </p:cNvPr>
          <p:cNvSpPr/>
          <p:nvPr/>
        </p:nvSpPr>
        <p:spPr>
          <a:xfrm>
            <a:off x="5897548" y="236050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2735938" y="17438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3466497" y="3847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8608439" y="213277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H="1" flipV="1">
            <a:off x="1349829" y="1793966"/>
            <a:ext cx="1386109" cy="367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36" idx="1"/>
            <a:endCxn id="38" idx="3"/>
          </p:cNvCxnSpPr>
          <p:nvPr/>
        </p:nvCxnSpPr>
        <p:spPr>
          <a:xfrm flipH="1" flipV="1">
            <a:off x="4651823" y="2161902"/>
            <a:ext cx="1245725" cy="61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3693881" y="2579913"/>
            <a:ext cx="730559" cy="12675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36" idx="2"/>
          </p:cNvCxnSpPr>
          <p:nvPr/>
        </p:nvCxnSpPr>
        <p:spPr>
          <a:xfrm flipV="1">
            <a:off x="5382382" y="3196523"/>
            <a:ext cx="1473109" cy="1068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17A7904-F3FB-4949-BCF9-5C3D28242B8F}"/>
              </a:ext>
            </a:extLst>
          </p:cNvPr>
          <p:cNvCxnSpPr>
            <a:cxnSpLocks/>
            <a:stCxn id="39" idx="3"/>
            <a:endCxn id="41" idx="2"/>
          </p:cNvCxnSpPr>
          <p:nvPr/>
        </p:nvCxnSpPr>
        <p:spPr>
          <a:xfrm flipV="1">
            <a:off x="5382382" y="2968801"/>
            <a:ext cx="4184000" cy="12967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A30F5A3-497F-4D2F-A12A-EB5F23C32FE2}"/>
              </a:ext>
            </a:extLst>
          </p:cNvPr>
          <p:cNvCxnSpPr>
            <a:cxnSpLocks/>
            <a:stCxn id="39" idx="0"/>
            <a:endCxn id="31" idx="2"/>
          </p:cNvCxnSpPr>
          <p:nvPr/>
        </p:nvCxnSpPr>
        <p:spPr>
          <a:xfrm flipV="1">
            <a:off x="4424440" y="1088570"/>
            <a:ext cx="2736216" cy="27589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3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86" idx="1"/>
            <a:endCxn id="38" idx="3"/>
          </p:cNvCxnSpPr>
          <p:nvPr/>
        </p:nvCxnSpPr>
        <p:spPr>
          <a:xfrm flipH="1" flipV="1">
            <a:off x="1325816" y="2626722"/>
            <a:ext cx="439542" cy="843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86" idx="2"/>
          </p:cNvCxnSpPr>
          <p:nvPr/>
        </p:nvCxnSpPr>
        <p:spPr>
          <a:xfrm flipV="1">
            <a:off x="1558656" y="5347062"/>
            <a:ext cx="4482730" cy="542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>
            <a:extLst>
              <a:ext uri="{FF2B5EF4-FFF2-40B4-BE49-F238E27FC236}">
                <a16:creationId xmlns:a16="http://schemas.microsoft.com/office/drawing/2014/main" id="{B3FBE9D8-F117-4FAA-9A23-B5DD0F8C45C3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: abgerundete Ecken 85">
            <a:extLst>
              <a:ext uri="{FF2B5EF4-FFF2-40B4-BE49-F238E27FC236}">
                <a16:creationId xmlns:a16="http://schemas.microsoft.com/office/drawing/2014/main" id="{245EBFE2-13EE-4E3A-B202-60A7233A7970}"/>
              </a:ext>
            </a:extLst>
          </p:cNvPr>
          <p:cNvSpPr/>
          <p:nvPr/>
        </p:nvSpPr>
        <p:spPr>
          <a:xfrm>
            <a:off x="1765358" y="1593669"/>
            <a:ext cx="8552056" cy="375339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750DB5B5-B7C6-4902-A0AF-3A3043F046BD}"/>
              </a:ext>
            </a:extLst>
          </p:cNvPr>
          <p:cNvCxnSpPr>
            <a:cxnSpLocks/>
            <a:stCxn id="30" idx="1"/>
            <a:endCxn id="39" idx="3"/>
          </p:cNvCxnSpPr>
          <p:nvPr/>
        </p:nvCxnSpPr>
        <p:spPr>
          <a:xfrm flipH="1">
            <a:off x="1558656" y="3250746"/>
            <a:ext cx="9364133" cy="26384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17A7904-F3FB-4949-BCF9-5C3D28242B8F}"/>
              </a:ext>
            </a:extLst>
          </p:cNvPr>
          <p:cNvCxnSpPr>
            <a:cxnSpLocks/>
            <a:stCxn id="39" idx="3"/>
            <a:endCxn id="41" idx="2"/>
          </p:cNvCxnSpPr>
          <p:nvPr/>
        </p:nvCxnSpPr>
        <p:spPr>
          <a:xfrm flipV="1">
            <a:off x="1558656" y="2383967"/>
            <a:ext cx="9644409" cy="3505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0632E47F-1129-455A-A0A9-6386A4E2F4B0}"/>
              </a:ext>
            </a:extLst>
          </p:cNvPr>
          <p:cNvCxnSpPr>
            <a:cxnSpLocks/>
            <a:stCxn id="39" idx="0"/>
            <a:endCxn id="31" idx="2"/>
          </p:cNvCxnSpPr>
          <p:nvPr/>
        </p:nvCxnSpPr>
        <p:spPr>
          <a:xfrm flipV="1">
            <a:off x="1193139" y="1088570"/>
            <a:ext cx="5967517" cy="4675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916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7B238139-C5E2-4896-893A-3F368DEF6197}"/>
              </a:ext>
            </a:extLst>
          </p:cNvPr>
          <p:cNvCxnSpPr>
            <a:cxnSpLocks/>
            <a:stCxn id="52" idx="0"/>
            <a:endCxn id="51" idx="2"/>
          </p:cNvCxnSpPr>
          <p:nvPr/>
        </p:nvCxnSpPr>
        <p:spPr>
          <a:xfrm>
            <a:off x="5331519" y="3312315"/>
            <a:ext cx="1" cy="407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A7B34B93-19D9-4F0C-9323-A886B20DF5DA}"/>
              </a:ext>
            </a:extLst>
          </p:cNvPr>
          <p:cNvCxnSpPr>
            <a:cxnSpLocks/>
            <a:stCxn id="52" idx="3"/>
            <a:endCxn id="50" idx="1"/>
          </p:cNvCxnSpPr>
          <p:nvPr/>
        </p:nvCxnSpPr>
        <p:spPr>
          <a:xfrm flipH="1" flipV="1">
            <a:off x="5723287" y="3302096"/>
            <a:ext cx="566174" cy="428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1C90EB46-4FB5-4F82-B2A8-EE6F645FF006}"/>
              </a:ext>
            </a:extLst>
          </p:cNvPr>
          <p:cNvCxnSpPr>
            <a:cxnSpLocks/>
            <a:stCxn id="52" idx="3"/>
            <a:endCxn id="49" idx="1"/>
          </p:cNvCxnSpPr>
          <p:nvPr/>
        </p:nvCxnSpPr>
        <p:spPr>
          <a:xfrm flipH="1" flipV="1">
            <a:off x="5750407" y="3720107"/>
            <a:ext cx="539054" cy="10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DCE888BD-6439-46AD-AD84-EE1A02162EDF}"/>
              </a:ext>
            </a:extLst>
          </p:cNvPr>
          <p:cNvCxnSpPr>
            <a:cxnSpLocks/>
            <a:stCxn id="50" idx="1"/>
            <a:endCxn id="51" idx="3"/>
          </p:cNvCxnSpPr>
          <p:nvPr/>
        </p:nvCxnSpPr>
        <p:spPr>
          <a:xfrm>
            <a:off x="5723287" y="3302096"/>
            <a:ext cx="566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6CCD5D22-E12D-46C7-9D80-EAA9F5A02DDF}"/>
              </a:ext>
            </a:extLst>
          </p:cNvPr>
          <p:cNvSpPr/>
          <p:nvPr/>
        </p:nvSpPr>
        <p:spPr>
          <a:xfrm>
            <a:off x="5750407" y="330209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4F04E889-8B0E-4CD0-98D7-30133FD81CDA}"/>
              </a:ext>
            </a:extLst>
          </p:cNvPr>
          <p:cNvSpPr/>
          <p:nvPr/>
        </p:nvSpPr>
        <p:spPr>
          <a:xfrm>
            <a:off x="5723287" y="288408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3943E0FC-8415-44AB-A47E-8FF7FAB7CCBA}"/>
              </a:ext>
            </a:extLst>
          </p:cNvPr>
          <p:cNvSpPr/>
          <p:nvPr/>
        </p:nvSpPr>
        <p:spPr>
          <a:xfrm>
            <a:off x="4373577" y="288408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E19375EB-A74C-4775-AF70-089C766801DF}"/>
              </a:ext>
            </a:extLst>
          </p:cNvPr>
          <p:cNvSpPr/>
          <p:nvPr/>
        </p:nvSpPr>
        <p:spPr>
          <a:xfrm>
            <a:off x="4373576" y="331231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H="1" flipV="1">
            <a:off x="1325816" y="2626722"/>
            <a:ext cx="439542" cy="8436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2"/>
          </p:cNvCxnSpPr>
          <p:nvPr/>
        </p:nvCxnSpPr>
        <p:spPr>
          <a:xfrm flipV="1">
            <a:off x="1558656" y="5347062"/>
            <a:ext cx="4482730" cy="5421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>
            <a:extLst>
              <a:ext uri="{FF2B5EF4-FFF2-40B4-BE49-F238E27FC236}">
                <a16:creationId xmlns:a16="http://schemas.microsoft.com/office/drawing/2014/main" id="{B3FBE9D8-F117-4FAA-9A23-B5DD0F8C45C3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678A9562-4FDB-415B-A6E8-F03A55AE55C6}"/>
              </a:ext>
            </a:extLst>
          </p:cNvPr>
          <p:cNvSpPr/>
          <p:nvPr/>
        </p:nvSpPr>
        <p:spPr>
          <a:xfrm>
            <a:off x="1765358" y="1593669"/>
            <a:ext cx="8552056" cy="375339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11520065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H="1" flipV="1">
            <a:off x="1325816" y="2626722"/>
            <a:ext cx="2035966" cy="1795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V="1">
            <a:off x="1558656" y="4422049"/>
            <a:ext cx="1803126" cy="1467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>
            <a:extLst>
              <a:ext uri="{FF2B5EF4-FFF2-40B4-BE49-F238E27FC236}">
                <a16:creationId xmlns:a16="http://schemas.microsoft.com/office/drawing/2014/main" id="{B3FBE9D8-F117-4FAA-9A23-B5DD0F8C45C3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9BBDCAF7-1B88-4C4D-B09E-A18104F9769F}"/>
              </a:ext>
            </a:extLst>
          </p:cNvPr>
          <p:cNvSpPr/>
          <p:nvPr/>
        </p:nvSpPr>
        <p:spPr>
          <a:xfrm>
            <a:off x="7289621" y="400403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7289622" y="19659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3361783" y="19659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3361782" y="40040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9E0F3434-C6F8-4F33-B11B-3365C435B55B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4319725" y="2801978"/>
            <a:ext cx="1" cy="12020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9E38D56-E4AB-42FB-A954-4C3A3F5F8029}"/>
              </a:ext>
            </a:extLst>
          </p:cNvPr>
          <p:cNvCxnSpPr>
            <a:cxnSpLocks/>
            <a:stCxn id="48" idx="3"/>
            <a:endCxn id="34" idx="1"/>
          </p:cNvCxnSpPr>
          <p:nvPr/>
        </p:nvCxnSpPr>
        <p:spPr>
          <a:xfrm flipV="1">
            <a:off x="5277667" y="2383967"/>
            <a:ext cx="2011955" cy="2038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32" idx="1"/>
          </p:cNvCxnSpPr>
          <p:nvPr/>
        </p:nvCxnSpPr>
        <p:spPr>
          <a:xfrm>
            <a:off x="5277667" y="4422049"/>
            <a:ext cx="201195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>
            <a:off x="5277668" y="2383967"/>
            <a:ext cx="20119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77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H="1" flipV="1">
            <a:off x="1325816" y="2626722"/>
            <a:ext cx="2035966" cy="1795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V="1">
            <a:off x="1558656" y="4422049"/>
            <a:ext cx="1803126" cy="1467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>
            <a:extLst>
              <a:ext uri="{FF2B5EF4-FFF2-40B4-BE49-F238E27FC236}">
                <a16:creationId xmlns:a16="http://schemas.microsoft.com/office/drawing/2014/main" id="{B3FBE9D8-F117-4FAA-9A23-B5DD0F8C45C3}"/>
              </a:ext>
            </a:extLst>
          </p:cNvPr>
          <p:cNvSpPr/>
          <p:nvPr/>
        </p:nvSpPr>
        <p:spPr>
          <a:xfrm>
            <a:off x="5415465" y="3204626"/>
            <a:ext cx="3687474" cy="202365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9BBDCAF7-1B88-4C4D-B09E-A18104F9769F}"/>
              </a:ext>
            </a:extLst>
          </p:cNvPr>
          <p:cNvSpPr/>
          <p:nvPr/>
        </p:nvSpPr>
        <p:spPr>
          <a:xfrm>
            <a:off x="7289621" y="400403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7289622" y="19659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3361783" y="19659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3361782" y="40040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9E0F3434-C6F8-4F33-B11B-3365C435B55B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4319725" y="2801978"/>
            <a:ext cx="1" cy="12020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9E38D56-E4AB-42FB-A954-4C3A3F5F8029}"/>
              </a:ext>
            </a:extLst>
          </p:cNvPr>
          <p:cNvCxnSpPr>
            <a:cxnSpLocks/>
            <a:stCxn id="48" idx="3"/>
            <a:endCxn id="34" idx="1"/>
          </p:cNvCxnSpPr>
          <p:nvPr/>
        </p:nvCxnSpPr>
        <p:spPr>
          <a:xfrm flipV="1">
            <a:off x="5277667" y="2383967"/>
            <a:ext cx="2011955" cy="2038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32" idx="1"/>
          </p:cNvCxnSpPr>
          <p:nvPr/>
        </p:nvCxnSpPr>
        <p:spPr>
          <a:xfrm>
            <a:off x="5277667" y="4422049"/>
            <a:ext cx="201195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>
            <a:off x="5277668" y="2383967"/>
            <a:ext cx="20119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49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1C81B651-58A3-483C-A8E4-96500F077AA7}"/>
              </a:ext>
            </a:extLst>
          </p:cNvPr>
          <p:cNvCxnSpPr>
            <a:cxnSpLocks/>
            <a:stCxn id="61" idx="2"/>
            <a:endCxn id="59" idx="1"/>
          </p:cNvCxnSpPr>
          <p:nvPr/>
        </p:nvCxnSpPr>
        <p:spPr>
          <a:xfrm flipH="1">
            <a:off x="5279503" y="3648892"/>
            <a:ext cx="161367" cy="2250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8135C3B-6DC9-4847-94DC-54BBA133A1FE}"/>
              </a:ext>
            </a:extLst>
          </p:cNvPr>
          <p:cNvCxnSpPr>
            <a:cxnSpLocks/>
            <a:stCxn id="60" idx="2"/>
            <a:endCxn id="59" idx="0"/>
          </p:cNvCxnSpPr>
          <p:nvPr/>
        </p:nvCxnSpPr>
        <p:spPr>
          <a:xfrm flipH="1" flipV="1">
            <a:off x="6237446" y="3455941"/>
            <a:ext cx="678299" cy="2884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63FAEE1A-F48F-42C1-8045-40DB9F255C7A}"/>
              </a:ext>
            </a:extLst>
          </p:cNvPr>
          <p:cNvSpPr/>
          <p:nvPr/>
        </p:nvSpPr>
        <p:spPr>
          <a:xfrm>
            <a:off x="5279503" y="345594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F8E26540-A39C-4492-B6E1-73790933D01E}"/>
              </a:ext>
            </a:extLst>
          </p:cNvPr>
          <p:cNvSpPr/>
          <p:nvPr/>
        </p:nvSpPr>
        <p:spPr>
          <a:xfrm>
            <a:off x="5957802" y="290838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D5C3BB18-EDAC-4987-8E5D-420101FA222E}"/>
              </a:ext>
            </a:extLst>
          </p:cNvPr>
          <p:cNvSpPr/>
          <p:nvPr/>
        </p:nvSpPr>
        <p:spPr>
          <a:xfrm>
            <a:off x="4482927" y="281286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V="1">
            <a:off x="766492" y="2626722"/>
            <a:ext cx="559324" cy="1943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H="1" flipV="1">
            <a:off x="766492" y="4570368"/>
            <a:ext cx="792164" cy="131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8041940" y="688523"/>
            <a:ext cx="1018628" cy="3614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Nordost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1958615" y="671891"/>
            <a:ext cx="1018628" cy="3614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766492" y="4389666"/>
            <a:ext cx="1018628" cy="3614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32" idx="1"/>
          </p:cNvCxnSpPr>
          <p:nvPr/>
        </p:nvCxnSpPr>
        <p:spPr>
          <a:xfrm flipV="1">
            <a:off x="1785120" y="3431722"/>
            <a:ext cx="122058" cy="1138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 flipV="1">
            <a:off x="2977243" y="852593"/>
            <a:ext cx="5064697" cy="16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3301EF5E-9E55-4361-9CE9-072F179E73F0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9BBDCAF7-1B88-4C4D-B09E-A18104F9769F}"/>
              </a:ext>
            </a:extLst>
          </p:cNvPr>
          <p:cNvSpPr/>
          <p:nvPr/>
        </p:nvSpPr>
        <p:spPr>
          <a:xfrm>
            <a:off x="1907178" y="1525088"/>
            <a:ext cx="8559962" cy="38132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9E0F3434-C6F8-4F33-B11B-3365C435B55B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1275806" y="1033295"/>
            <a:ext cx="1192123" cy="33563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9E38D56-E4AB-42FB-A954-4C3A3F5F8029}"/>
              </a:ext>
            </a:extLst>
          </p:cNvPr>
          <p:cNvCxnSpPr>
            <a:cxnSpLocks/>
            <a:stCxn id="48" idx="3"/>
            <a:endCxn id="34" idx="1"/>
          </p:cNvCxnSpPr>
          <p:nvPr/>
        </p:nvCxnSpPr>
        <p:spPr>
          <a:xfrm flipV="1">
            <a:off x="1785120" y="869225"/>
            <a:ext cx="6256820" cy="37011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0762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V="1">
            <a:off x="777887" y="2626722"/>
            <a:ext cx="547929" cy="220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H="1" flipV="1">
            <a:off x="777887" y="4833977"/>
            <a:ext cx="780769" cy="1055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8041940" y="688523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Nordost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1958615" y="671891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777887" y="4374327"/>
            <a:ext cx="583337" cy="9192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45" idx="1"/>
          </p:cNvCxnSpPr>
          <p:nvPr/>
        </p:nvCxnSpPr>
        <p:spPr>
          <a:xfrm flipV="1">
            <a:off x="1361224" y="4692151"/>
            <a:ext cx="5722773" cy="1418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 flipV="1">
            <a:off x="2977243" y="852593"/>
            <a:ext cx="5064697" cy="16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3301EF5E-9E55-4361-9CE9-072F179E73F0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95DBEC2F-ADAE-443E-A685-95525D33A0B5}"/>
              </a:ext>
            </a:extLst>
          </p:cNvPr>
          <p:cNvSpPr/>
          <p:nvPr/>
        </p:nvSpPr>
        <p:spPr>
          <a:xfrm>
            <a:off x="7083997" y="427413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BE2246A9-F5C9-468E-8217-F8DC447EF006}"/>
              </a:ext>
            </a:extLst>
          </p:cNvPr>
          <p:cNvSpPr/>
          <p:nvPr/>
        </p:nvSpPr>
        <p:spPr>
          <a:xfrm>
            <a:off x="6347451" y="22764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FADF6A1C-6699-48FF-9AE3-F0CCC75FF524}"/>
              </a:ext>
            </a:extLst>
          </p:cNvPr>
          <p:cNvSpPr/>
          <p:nvPr/>
        </p:nvSpPr>
        <p:spPr>
          <a:xfrm>
            <a:off x="2818321" y="1577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2B80CE1-5054-4C59-AEC8-121544730937}"/>
              </a:ext>
            </a:extLst>
          </p:cNvPr>
          <p:cNvCxnSpPr>
            <a:cxnSpLocks/>
            <a:stCxn id="55" idx="2"/>
            <a:endCxn id="45" idx="1"/>
          </p:cNvCxnSpPr>
          <p:nvPr/>
        </p:nvCxnSpPr>
        <p:spPr>
          <a:xfrm>
            <a:off x="3776264" y="2413091"/>
            <a:ext cx="3307733" cy="22790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10D87-DE82-43A1-9072-26FA1F186CF4}"/>
              </a:ext>
            </a:extLst>
          </p:cNvPr>
          <p:cNvCxnSpPr>
            <a:cxnSpLocks/>
            <a:stCxn id="54" idx="2"/>
            <a:endCxn id="45" idx="0"/>
          </p:cNvCxnSpPr>
          <p:nvPr/>
        </p:nvCxnSpPr>
        <p:spPr>
          <a:xfrm>
            <a:off x="7305394" y="3112430"/>
            <a:ext cx="736546" cy="1161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08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V="1">
            <a:off x="777887" y="2626722"/>
            <a:ext cx="547929" cy="220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H="1" flipV="1">
            <a:off x="777887" y="4833977"/>
            <a:ext cx="780769" cy="1055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8041940" y="688523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Nordost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1958615" y="671891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777887" y="4374327"/>
            <a:ext cx="583337" cy="9192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45" idx="1"/>
          </p:cNvCxnSpPr>
          <p:nvPr/>
        </p:nvCxnSpPr>
        <p:spPr>
          <a:xfrm flipV="1">
            <a:off x="1361224" y="4692151"/>
            <a:ext cx="5722773" cy="1418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 flipV="1">
            <a:off x="2977243" y="852593"/>
            <a:ext cx="5064697" cy="16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>
            <a:extLst>
              <a:ext uri="{FF2B5EF4-FFF2-40B4-BE49-F238E27FC236}">
                <a16:creationId xmlns:a16="http://schemas.microsoft.com/office/drawing/2014/main" id="{3301EF5E-9E55-4361-9CE9-072F179E73F0}"/>
              </a:ext>
            </a:extLst>
          </p:cNvPr>
          <p:cNvSpPr/>
          <p:nvPr/>
        </p:nvSpPr>
        <p:spPr>
          <a:xfrm>
            <a:off x="2246811" y="1227902"/>
            <a:ext cx="4227581" cy="240906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95DBEC2F-ADAE-443E-A685-95525D33A0B5}"/>
              </a:ext>
            </a:extLst>
          </p:cNvPr>
          <p:cNvSpPr/>
          <p:nvPr/>
        </p:nvSpPr>
        <p:spPr>
          <a:xfrm>
            <a:off x="7083997" y="427413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BE2246A9-F5C9-468E-8217-F8DC447EF006}"/>
              </a:ext>
            </a:extLst>
          </p:cNvPr>
          <p:cNvSpPr/>
          <p:nvPr/>
        </p:nvSpPr>
        <p:spPr>
          <a:xfrm>
            <a:off x="6347451" y="22764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FADF6A1C-6699-48FF-9AE3-F0CCC75FF524}"/>
              </a:ext>
            </a:extLst>
          </p:cNvPr>
          <p:cNvSpPr/>
          <p:nvPr/>
        </p:nvSpPr>
        <p:spPr>
          <a:xfrm>
            <a:off x="2818321" y="1577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2B80CE1-5054-4C59-AEC8-121544730937}"/>
              </a:ext>
            </a:extLst>
          </p:cNvPr>
          <p:cNvCxnSpPr>
            <a:cxnSpLocks/>
            <a:stCxn id="55" idx="2"/>
            <a:endCxn id="45" idx="1"/>
          </p:cNvCxnSpPr>
          <p:nvPr/>
        </p:nvCxnSpPr>
        <p:spPr>
          <a:xfrm>
            <a:off x="3776264" y="2413091"/>
            <a:ext cx="3307733" cy="22790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10D87-DE82-43A1-9072-26FA1F186CF4}"/>
              </a:ext>
            </a:extLst>
          </p:cNvPr>
          <p:cNvCxnSpPr>
            <a:cxnSpLocks/>
            <a:stCxn id="54" idx="2"/>
            <a:endCxn id="45" idx="0"/>
          </p:cNvCxnSpPr>
          <p:nvPr/>
        </p:nvCxnSpPr>
        <p:spPr>
          <a:xfrm>
            <a:off x="7305394" y="3112430"/>
            <a:ext cx="736546" cy="1161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0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Zugrunde liegender Graph mit Baumstruktur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30806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C045256-AEE4-494A-8C16-E0DE856CAD52}"/>
              </a:ext>
            </a:extLst>
          </p:cNvPr>
          <p:cNvCxnSpPr>
            <a:cxnSpLocks/>
            <a:stCxn id="64" idx="1"/>
            <a:endCxn id="65" idx="3"/>
          </p:cNvCxnSpPr>
          <p:nvPr/>
        </p:nvCxnSpPr>
        <p:spPr>
          <a:xfrm>
            <a:off x="5138057" y="3496663"/>
            <a:ext cx="491615" cy="5150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72E5E2FF-66FB-42F9-B989-7D1C0C7A97F5}"/>
              </a:ext>
            </a:extLst>
          </p:cNvPr>
          <p:cNvCxnSpPr>
            <a:cxnSpLocks/>
            <a:stCxn id="64" idx="1"/>
            <a:endCxn id="66" idx="2"/>
          </p:cNvCxnSpPr>
          <p:nvPr/>
        </p:nvCxnSpPr>
        <p:spPr>
          <a:xfrm flipH="1">
            <a:off x="4687580" y="3496663"/>
            <a:ext cx="450477" cy="107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1F0B80D9-D973-480D-8183-4BEA3667AE43}"/>
              </a:ext>
            </a:extLst>
          </p:cNvPr>
          <p:cNvCxnSpPr>
            <a:cxnSpLocks/>
            <a:stCxn id="64" idx="3"/>
            <a:endCxn id="67" idx="1"/>
          </p:cNvCxnSpPr>
          <p:nvPr/>
        </p:nvCxnSpPr>
        <p:spPr>
          <a:xfrm flipH="1" flipV="1">
            <a:off x="6252207" y="3438264"/>
            <a:ext cx="801735" cy="583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614F457C-7C92-4273-A0A3-461BC91A8863}"/>
              </a:ext>
            </a:extLst>
          </p:cNvPr>
          <p:cNvCxnSpPr>
            <a:cxnSpLocks/>
            <a:stCxn id="69" idx="0"/>
            <a:endCxn id="67" idx="2"/>
          </p:cNvCxnSpPr>
          <p:nvPr/>
        </p:nvCxnSpPr>
        <p:spPr>
          <a:xfrm flipH="1">
            <a:off x="7210150" y="3599483"/>
            <a:ext cx="169998" cy="2567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1E6E3C74-3495-4CE8-92F2-EE439110B940}"/>
              </a:ext>
            </a:extLst>
          </p:cNvPr>
          <p:cNvCxnSpPr>
            <a:cxnSpLocks/>
            <a:stCxn id="67" idx="0"/>
            <a:endCxn id="68" idx="3"/>
          </p:cNvCxnSpPr>
          <p:nvPr/>
        </p:nvCxnSpPr>
        <p:spPr>
          <a:xfrm flipV="1">
            <a:off x="7210150" y="2917432"/>
            <a:ext cx="483451" cy="102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5A18220D-7DBB-4F4D-92A7-F9CB31E85A54}"/>
              </a:ext>
            </a:extLst>
          </p:cNvPr>
          <p:cNvSpPr/>
          <p:nvPr/>
        </p:nvSpPr>
        <p:spPr>
          <a:xfrm>
            <a:off x="5138057" y="307865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F50202C1-26CD-43BB-8A43-A89B489F0D5A}"/>
              </a:ext>
            </a:extLst>
          </p:cNvPr>
          <p:cNvSpPr/>
          <p:nvPr/>
        </p:nvSpPr>
        <p:spPr>
          <a:xfrm>
            <a:off x="3713787" y="359367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66" name="Rechteck: abgerundete Ecken 65">
            <a:extLst>
              <a:ext uri="{FF2B5EF4-FFF2-40B4-BE49-F238E27FC236}">
                <a16:creationId xmlns:a16="http://schemas.microsoft.com/office/drawing/2014/main" id="{4355F1BD-6639-4D0B-BF83-6061A9E5303B}"/>
              </a:ext>
            </a:extLst>
          </p:cNvPr>
          <p:cNvSpPr/>
          <p:nvPr/>
        </p:nvSpPr>
        <p:spPr>
          <a:xfrm>
            <a:off x="3729637" y="276787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67" name="Rechteck: abgerundete Ecken 66">
            <a:extLst>
              <a:ext uri="{FF2B5EF4-FFF2-40B4-BE49-F238E27FC236}">
                <a16:creationId xmlns:a16="http://schemas.microsoft.com/office/drawing/2014/main" id="{3189FD3A-D38C-4543-8F5A-98A0CF545747}"/>
              </a:ext>
            </a:extLst>
          </p:cNvPr>
          <p:cNvSpPr/>
          <p:nvPr/>
        </p:nvSpPr>
        <p:spPr>
          <a:xfrm>
            <a:off x="6252207" y="302025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C6337083-480F-4479-9BE7-A4E8500E536C}"/>
              </a:ext>
            </a:extLst>
          </p:cNvPr>
          <p:cNvSpPr/>
          <p:nvPr/>
        </p:nvSpPr>
        <p:spPr>
          <a:xfrm>
            <a:off x="5777716" y="249942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0A440EE3-5DFD-446B-84C9-E24D600A18DC}"/>
              </a:ext>
            </a:extLst>
          </p:cNvPr>
          <p:cNvSpPr/>
          <p:nvPr/>
        </p:nvSpPr>
        <p:spPr>
          <a:xfrm>
            <a:off x="6422205" y="359948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V="1">
            <a:off x="777887" y="2626722"/>
            <a:ext cx="547929" cy="220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H="1" flipV="1">
            <a:off x="777887" y="4833977"/>
            <a:ext cx="780769" cy="1055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8041940" y="688523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Nordost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1958615" y="671891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777887" y="4374327"/>
            <a:ext cx="583337" cy="9192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 flipV="1">
            <a:off x="2977243" y="852593"/>
            <a:ext cx="5064697" cy="16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95DBEC2F-ADAE-443E-A685-95525D33A0B5}"/>
              </a:ext>
            </a:extLst>
          </p:cNvPr>
          <p:cNvSpPr/>
          <p:nvPr/>
        </p:nvSpPr>
        <p:spPr>
          <a:xfrm>
            <a:off x="7800370" y="6046311"/>
            <a:ext cx="971006" cy="23295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München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BE2246A9-F5C9-468E-8217-F8DC447EF006}"/>
              </a:ext>
            </a:extLst>
          </p:cNvPr>
          <p:cNvSpPr/>
          <p:nvPr/>
        </p:nvSpPr>
        <p:spPr>
          <a:xfrm>
            <a:off x="10935179" y="5268985"/>
            <a:ext cx="547071" cy="49475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Nürnberg</a:t>
            </a: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2B80CE1-5054-4C59-AEC8-121544730937}"/>
              </a:ext>
            </a:extLst>
          </p:cNvPr>
          <p:cNvCxnSpPr>
            <a:cxnSpLocks/>
            <a:stCxn id="55" idx="2"/>
            <a:endCxn id="45" idx="1"/>
          </p:cNvCxnSpPr>
          <p:nvPr/>
        </p:nvCxnSpPr>
        <p:spPr>
          <a:xfrm>
            <a:off x="6040738" y="5390606"/>
            <a:ext cx="1759632" cy="7721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10D87-DE82-43A1-9072-26FA1F186CF4}"/>
              </a:ext>
            </a:extLst>
          </p:cNvPr>
          <p:cNvCxnSpPr>
            <a:cxnSpLocks/>
            <a:stCxn id="54" idx="2"/>
            <a:endCxn id="45" idx="0"/>
          </p:cNvCxnSpPr>
          <p:nvPr/>
        </p:nvCxnSpPr>
        <p:spPr>
          <a:xfrm flipH="1">
            <a:off x="8285873" y="5763740"/>
            <a:ext cx="2922842" cy="282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 48">
            <a:extLst>
              <a:ext uri="{FF2B5EF4-FFF2-40B4-BE49-F238E27FC236}">
                <a16:creationId xmlns:a16="http://schemas.microsoft.com/office/drawing/2014/main" id="{36F3118F-63FC-45A9-9473-390234A5797F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FADF6A1C-6699-48FF-9AE3-F0CCC75FF524}"/>
              </a:ext>
            </a:extLst>
          </p:cNvPr>
          <p:cNvSpPr/>
          <p:nvPr/>
        </p:nvSpPr>
        <p:spPr>
          <a:xfrm>
            <a:off x="1728654" y="1433705"/>
            <a:ext cx="8624168" cy="39569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94DAC90-7734-465A-B574-27B14F9AB7B5}"/>
              </a:ext>
            </a:extLst>
          </p:cNvPr>
          <p:cNvCxnSpPr>
            <a:cxnSpLocks/>
            <a:stCxn id="48" idx="3"/>
            <a:endCxn id="45" idx="1"/>
          </p:cNvCxnSpPr>
          <p:nvPr/>
        </p:nvCxnSpPr>
        <p:spPr>
          <a:xfrm>
            <a:off x="1361224" y="4833977"/>
            <a:ext cx="6439146" cy="13288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350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98775" y="62701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757648" y="6023069"/>
            <a:ext cx="971006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571191" y="5889166"/>
            <a:ext cx="916577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10530840" y="5769430"/>
            <a:ext cx="840377" cy="19812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27716" y="6106883"/>
            <a:ext cx="854534" cy="1665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127" idx="3"/>
            <a:endCxn id="128" idx="0"/>
          </p:cNvCxnSpPr>
          <p:nvPr/>
        </p:nvCxnSpPr>
        <p:spPr>
          <a:xfrm flipH="1">
            <a:off x="1057006" y="795743"/>
            <a:ext cx="850171" cy="7293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127" idx="2"/>
            <a:endCxn id="6" idx="0"/>
          </p:cNvCxnSpPr>
          <p:nvPr/>
        </p:nvCxnSpPr>
        <p:spPr>
          <a:xfrm flipH="1">
            <a:off x="1243151" y="942700"/>
            <a:ext cx="106678" cy="5080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V="1">
            <a:off x="6029480" y="5769430"/>
            <a:ext cx="4921549" cy="326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H="1" flipV="1">
            <a:off x="10898775" y="790303"/>
            <a:ext cx="315752" cy="228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127" idx="3"/>
          </p:cNvCxnSpPr>
          <p:nvPr/>
        </p:nvCxnSpPr>
        <p:spPr>
          <a:xfrm flipH="1">
            <a:off x="1907177" y="790303"/>
            <a:ext cx="8991598" cy="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54983" y="953588"/>
            <a:ext cx="135530" cy="5153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10922789" y="3074669"/>
            <a:ext cx="583475" cy="3521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6649027" y="881742"/>
            <a:ext cx="1023258" cy="2068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7672285" y="790303"/>
            <a:ext cx="3226490" cy="194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10951029" y="3426823"/>
            <a:ext cx="263498" cy="2342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1277C23F-D45E-48BB-9B62-5898D89044A5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31C6B535-443D-4858-9CC9-5A4554E43FF8}"/>
              </a:ext>
            </a:extLst>
          </p:cNvPr>
          <p:cNvSpPr/>
          <p:nvPr/>
        </p:nvSpPr>
        <p:spPr>
          <a:xfrm>
            <a:off x="764183" y="1525087"/>
            <a:ext cx="585646" cy="53775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Westeuropa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8FB2DE43-9A05-4C7F-B5AD-49971EA68189}"/>
              </a:ext>
            </a:extLst>
          </p:cNvPr>
          <p:cNvCxnSpPr>
            <a:cxnSpLocks/>
            <a:stCxn id="39" idx="1"/>
            <a:endCxn id="128" idx="2"/>
          </p:cNvCxnSpPr>
          <p:nvPr/>
        </p:nvCxnSpPr>
        <p:spPr>
          <a:xfrm flipV="1">
            <a:off x="827622" y="2062845"/>
            <a:ext cx="229384" cy="3826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3B7BDF85-7BB2-469A-A7B6-F0E1938F34C7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V="1">
            <a:off x="1193139" y="5889166"/>
            <a:ext cx="4836341" cy="125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3B92B6C-BF43-4988-9A97-9BBB2CC8192B}"/>
              </a:ext>
            </a:extLst>
          </p:cNvPr>
          <p:cNvCxnSpPr>
            <a:cxnSpLocks/>
            <a:stCxn id="39" idx="1"/>
            <a:endCxn id="127" idx="2"/>
          </p:cNvCxnSpPr>
          <p:nvPr/>
        </p:nvCxnSpPr>
        <p:spPr>
          <a:xfrm flipV="1">
            <a:off x="827622" y="942700"/>
            <a:ext cx="522207" cy="4946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56223776-79AB-4471-B0EF-76DE1BFF858B}"/>
              </a:ext>
            </a:extLst>
          </p:cNvPr>
          <p:cNvSpPr/>
          <p:nvPr/>
        </p:nvSpPr>
        <p:spPr>
          <a:xfrm>
            <a:off x="789284" y="2440574"/>
            <a:ext cx="536532" cy="3722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Benelux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ED0FED07-D97F-4B12-A16A-7E3AC83C6AE1}"/>
              </a:ext>
            </a:extLst>
          </p:cNvPr>
          <p:cNvSpPr/>
          <p:nvPr/>
        </p:nvSpPr>
        <p:spPr>
          <a:xfrm>
            <a:off x="827622" y="5763740"/>
            <a:ext cx="731034" cy="25085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Schweiz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A997ABD-812D-4D69-8B8D-565C48A384E2}"/>
              </a:ext>
            </a:extLst>
          </p:cNvPr>
          <p:cNvSpPr/>
          <p:nvPr/>
        </p:nvSpPr>
        <p:spPr>
          <a:xfrm>
            <a:off x="10898775" y="2031814"/>
            <a:ext cx="608580" cy="3521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Tschechien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F4AA2AF1-8260-4EFB-B100-CCD5F9A69D81}"/>
              </a:ext>
            </a:extLst>
          </p:cNvPr>
          <p:cNvCxnSpPr>
            <a:cxnSpLocks/>
            <a:stCxn id="38" idx="1"/>
            <a:endCxn id="128" idx="3"/>
          </p:cNvCxnSpPr>
          <p:nvPr/>
        </p:nvCxnSpPr>
        <p:spPr>
          <a:xfrm flipV="1">
            <a:off x="789284" y="1793966"/>
            <a:ext cx="560545" cy="832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F58B62C1-227E-4F25-8C44-368BAB233AC4}"/>
              </a:ext>
            </a:extLst>
          </p:cNvPr>
          <p:cNvCxnSpPr>
            <a:cxnSpLocks/>
            <a:stCxn id="48" idx="1"/>
            <a:endCxn id="38" idx="3"/>
          </p:cNvCxnSpPr>
          <p:nvPr/>
        </p:nvCxnSpPr>
        <p:spPr>
          <a:xfrm flipV="1">
            <a:off x="777887" y="2626722"/>
            <a:ext cx="547929" cy="220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382A6DB-4AF9-4DDA-A82F-07D27E93E5AC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1057550" y="2812869"/>
            <a:ext cx="135589" cy="295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03EEB4A6-9CDA-4549-9DF9-E6C89F4D3E2F}"/>
              </a:ext>
            </a:extLst>
          </p:cNvPr>
          <p:cNvCxnSpPr>
            <a:cxnSpLocks/>
            <a:stCxn id="39" idx="3"/>
            <a:endCxn id="48" idx="1"/>
          </p:cNvCxnSpPr>
          <p:nvPr/>
        </p:nvCxnSpPr>
        <p:spPr>
          <a:xfrm flipH="1" flipV="1">
            <a:off x="777887" y="4833977"/>
            <a:ext cx="780769" cy="1055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2990F99-1748-44AD-A625-9753EE42102D}"/>
              </a:ext>
            </a:extLst>
          </p:cNvPr>
          <p:cNvSpPr/>
          <p:nvPr/>
        </p:nvSpPr>
        <p:spPr>
          <a:xfrm>
            <a:off x="8041940" y="688523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Nordost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FC35E017-ABEC-4821-8341-21EE1D25A97E}"/>
              </a:ext>
            </a:extLst>
          </p:cNvPr>
          <p:cNvSpPr/>
          <p:nvPr/>
        </p:nvSpPr>
        <p:spPr>
          <a:xfrm>
            <a:off x="1958615" y="671891"/>
            <a:ext cx="1018628" cy="3614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9B61390-6F93-4C9C-8081-3DECF17698A0}"/>
              </a:ext>
            </a:extLst>
          </p:cNvPr>
          <p:cNvSpPr/>
          <p:nvPr/>
        </p:nvSpPr>
        <p:spPr>
          <a:xfrm>
            <a:off x="777887" y="4374327"/>
            <a:ext cx="583337" cy="9192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Südwest</a:t>
            </a:r>
          </a:p>
          <a:p>
            <a:pPr algn="ctr"/>
            <a:r>
              <a:rPr lang="de-DE" sz="1200" dirty="0"/>
              <a:t>Deutschland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CB35CFE-F809-4559-94FC-36E3EAF588F3}"/>
              </a:ext>
            </a:extLst>
          </p:cNvPr>
          <p:cNvCxnSpPr>
            <a:cxnSpLocks/>
            <a:stCxn id="34" idx="1"/>
            <a:endCxn id="47" idx="3"/>
          </p:cNvCxnSpPr>
          <p:nvPr/>
        </p:nvCxnSpPr>
        <p:spPr>
          <a:xfrm flipH="1" flipV="1">
            <a:off x="2977243" y="852593"/>
            <a:ext cx="5064697" cy="16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95DBEC2F-ADAE-443E-A685-95525D33A0B5}"/>
              </a:ext>
            </a:extLst>
          </p:cNvPr>
          <p:cNvSpPr/>
          <p:nvPr/>
        </p:nvSpPr>
        <p:spPr>
          <a:xfrm>
            <a:off x="7800370" y="6046311"/>
            <a:ext cx="971006" cy="23295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München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BE2246A9-F5C9-468E-8217-F8DC447EF006}"/>
              </a:ext>
            </a:extLst>
          </p:cNvPr>
          <p:cNvSpPr/>
          <p:nvPr/>
        </p:nvSpPr>
        <p:spPr>
          <a:xfrm>
            <a:off x="10935179" y="5268985"/>
            <a:ext cx="547071" cy="49475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Nürnberg</a:t>
            </a:r>
          </a:p>
        </p:txBody>
      </p: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52B80CE1-5054-4C59-AEC8-121544730937}"/>
              </a:ext>
            </a:extLst>
          </p:cNvPr>
          <p:cNvCxnSpPr>
            <a:cxnSpLocks/>
            <a:stCxn id="50" idx="2"/>
            <a:endCxn id="45" idx="1"/>
          </p:cNvCxnSpPr>
          <p:nvPr/>
        </p:nvCxnSpPr>
        <p:spPr>
          <a:xfrm>
            <a:off x="6141720" y="4256488"/>
            <a:ext cx="1658650" cy="1906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49D10D87-DE82-43A1-9072-26FA1F186CF4}"/>
              </a:ext>
            </a:extLst>
          </p:cNvPr>
          <p:cNvCxnSpPr>
            <a:cxnSpLocks/>
            <a:stCxn id="54" idx="2"/>
            <a:endCxn id="45" idx="0"/>
          </p:cNvCxnSpPr>
          <p:nvPr/>
        </p:nvCxnSpPr>
        <p:spPr>
          <a:xfrm flipH="1">
            <a:off x="8285873" y="5763740"/>
            <a:ext cx="2922842" cy="2825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 48">
            <a:extLst>
              <a:ext uri="{FF2B5EF4-FFF2-40B4-BE49-F238E27FC236}">
                <a16:creationId xmlns:a16="http://schemas.microsoft.com/office/drawing/2014/main" id="{36F3118F-63FC-45A9-9473-390234A5797F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BC91B4F6-D74E-4A45-B0D3-EEA944028F71}"/>
              </a:ext>
            </a:extLst>
          </p:cNvPr>
          <p:cNvSpPr/>
          <p:nvPr/>
        </p:nvSpPr>
        <p:spPr>
          <a:xfrm>
            <a:off x="5183777" y="342046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181AE42A-F866-4410-8ED6-0EFD3CB87441}"/>
              </a:ext>
            </a:extLst>
          </p:cNvPr>
          <p:cNvSpPr/>
          <p:nvPr/>
        </p:nvSpPr>
        <p:spPr>
          <a:xfrm>
            <a:off x="2345877" y="367899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D6F9C99C-301D-44B5-8EC3-CB7D3CE1A5E5}"/>
              </a:ext>
            </a:extLst>
          </p:cNvPr>
          <p:cNvSpPr/>
          <p:nvPr/>
        </p:nvSpPr>
        <p:spPr>
          <a:xfrm>
            <a:off x="2518803" y="206284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5BCFFF5-202A-4360-9D22-BBBEEEF9BFD4}"/>
              </a:ext>
            </a:extLst>
          </p:cNvPr>
          <p:cNvSpPr/>
          <p:nvPr/>
        </p:nvSpPr>
        <p:spPr>
          <a:xfrm>
            <a:off x="7941083" y="264686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E32573F1-F726-4893-B34E-2F1AB0BC1C2A}"/>
              </a:ext>
            </a:extLst>
          </p:cNvPr>
          <p:cNvSpPr/>
          <p:nvPr/>
        </p:nvSpPr>
        <p:spPr>
          <a:xfrm>
            <a:off x="6096000" y="145762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FF5B41FD-CB28-4F4A-BF12-DBF501ABF42A}"/>
              </a:ext>
            </a:extLst>
          </p:cNvPr>
          <p:cNvSpPr/>
          <p:nvPr/>
        </p:nvSpPr>
        <p:spPr>
          <a:xfrm>
            <a:off x="8413956" y="401168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764F7248-7DF1-4863-98EF-4A8559CCEE38}"/>
              </a:ext>
            </a:extLst>
          </p:cNvPr>
          <p:cNvCxnSpPr>
            <a:cxnSpLocks/>
            <a:stCxn id="50" idx="1"/>
            <a:endCxn id="53" idx="3"/>
          </p:cNvCxnSpPr>
          <p:nvPr/>
        </p:nvCxnSpPr>
        <p:spPr>
          <a:xfrm flipH="1">
            <a:off x="4261762" y="3838477"/>
            <a:ext cx="922015" cy="258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07844C2A-625A-42B0-9AB5-598878C40E4C}"/>
              </a:ext>
            </a:extLst>
          </p:cNvPr>
          <p:cNvCxnSpPr>
            <a:cxnSpLocks/>
            <a:stCxn id="50" idx="1"/>
            <a:endCxn id="58" idx="2"/>
          </p:cNvCxnSpPr>
          <p:nvPr/>
        </p:nvCxnSpPr>
        <p:spPr>
          <a:xfrm flipH="1" flipV="1">
            <a:off x="3476746" y="2898868"/>
            <a:ext cx="1707031" cy="939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6EA83990-D38F-470A-B566-FAC577F939C1}"/>
              </a:ext>
            </a:extLst>
          </p:cNvPr>
          <p:cNvCxnSpPr>
            <a:cxnSpLocks/>
            <a:stCxn id="50" idx="3"/>
            <a:endCxn id="59" idx="1"/>
          </p:cNvCxnSpPr>
          <p:nvPr/>
        </p:nvCxnSpPr>
        <p:spPr>
          <a:xfrm flipV="1">
            <a:off x="7099662" y="3064873"/>
            <a:ext cx="841421" cy="773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A382DA41-7694-4651-9B0F-FBF2F405117C}"/>
              </a:ext>
            </a:extLst>
          </p:cNvPr>
          <p:cNvCxnSpPr>
            <a:cxnSpLocks/>
            <a:stCxn id="61" idx="0"/>
            <a:endCxn id="59" idx="2"/>
          </p:cNvCxnSpPr>
          <p:nvPr/>
        </p:nvCxnSpPr>
        <p:spPr>
          <a:xfrm flipH="1" flipV="1">
            <a:off x="8899026" y="3482884"/>
            <a:ext cx="472873" cy="528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32B41243-04B5-4AF6-8D01-5002A1E1ACFC}"/>
              </a:ext>
            </a:extLst>
          </p:cNvPr>
          <p:cNvCxnSpPr>
            <a:cxnSpLocks/>
            <a:stCxn id="59" idx="0"/>
            <a:endCxn id="60" idx="3"/>
          </p:cNvCxnSpPr>
          <p:nvPr/>
        </p:nvCxnSpPr>
        <p:spPr>
          <a:xfrm flipH="1" flipV="1">
            <a:off x="8011885" y="1875636"/>
            <a:ext cx="887141" cy="77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206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Stufenloser Zoom denkbar</a:t>
            </a:r>
          </a:p>
          <a:p>
            <a:r>
              <a:rPr lang="de-DE" dirty="0"/>
              <a:t>Gut nachvollziehbar für Nutzer wohin gezoomt wird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306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Verfahren mit Kanten, welche durch den Fokusbereich gehen (ausblenden, abknicken/krümmen, transparent im Hintergrund)</a:t>
            </a:r>
          </a:p>
          <a:p>
            <a:r>
              <a:rPr lang="de-DE" dirty="0"/>
              <a:t>Randbereich wird schnell sehr unübersichtlich</a:t>
            </a:r>
          </a:p>
        </p:txBody>
      </p:sp>
    </p:spTree>
    <p:extLst>
      <p:ext uri="{BB962C8B-B14F-4D97-AF65-F5344CB8AC3E}">
        <p14:creationId xmlns:p14="http://schemas.microsoft.com/office/powerpoint/2010/main" val="5522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Mouseover </a:t>
            </a:r>
            <a:r>
              <a:rPr lang="de-DE" dirty="0" err="1"/>
              <a:t>highlighting</a:t>
            </a:r>
            <a:r>
              <a:rPr lang="de-DE" dirty="0"/>
              <a:t> der Kanten im Randbereich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Highlighting</a:t>
            </a:r>
            <a:r>
              <a:rPr lang="de-DE" dirty="0"/>
              <a:t> der ausgehenden Kanten eines Knoten bei der Bewegung der Maus auf diesen)</a:t>
            </a:r>
          </a:p>
        </p:txBody>
      </p:sp>
    </p:spTree>
    <p:extLst>
      <p:ext uri="{BB962C8B-B14F-4D97-AF65-F5344CB8AC3E}">
        <p14:creationId xmlns:p14="http://schemas.microsoft.com/office/powerpoint/2010/main" val="4191466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II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Zoomen, dann clustern</a:t>
            </a:r>
          </a:p>
        </p:txBody>
      </p:sp>
    </p:spTree>
    <p:extLst>
      <p:ext uri="{BB962C8B-B14F-4D97-AF65-F5344CB8AC3E}">
        <p14:creationId xmlns:p14="http://schemas.microsoft.com/office/powerpoint/2010/main" val="3333785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F2655BFE-04C2-4771-8ECE-5E74B4D0188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5874562-657C-459F-A3EA-026DD928A1C3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0985C500-D57E-426F-A5CE-F67A527C838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5CF7684B-CB32-4BB8-9C90-5088544E5BE2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A321CBA-507E-4B36-A7FC-A4C37598080E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4709986-1C1B-44CF-96FC-4B0AAE5C0C9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437A43C-D6C8-4B7F-A00B-67D1CB2660CA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74D6B8-415D-4FD4-B08A-36CC3019C431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05A79A50-E7A6-4BDF-8735-CC448597CDD2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28D1B2B-1776-4F18-AF1B-AF625580A817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3083C46B-DB94-4DF0-9A79-4734696FA55E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E29D061-129D-4C8C-B208-10CF3702F1A5}"/>
              </a:ext>
            </a:extLst>
          </p:cNvPr>
          <p:cNvCxnSpPr>
            <a:stCxn id="38" idx="3"/>
            <a:endCxn id="36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3FA44A-4417-4E77-B124-8891079039E2}"/>
              </a:ext>
            </a:extLst>
          </p:cNvPr>
          <p:cNvCxnSpPr>
            <a:stCxn id="36" idx="1"/>
            <a:endCxn id="35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ACDD063-81D7-4B1F-917C-5111CC06EE85}"/>
              </a:ext>
            </a:extLst>
          </p:cNvPr>
          <p:cNvCxnSpPr>
            <a:stCxn id="40" idx="0"/>
            <a:endCxn id="36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013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7B206AD8-0431-4B39-92AD-DB71DC49C3C0}"/>
              </a:ext>
            </a:extLst>
          </p:cNvPr>
          <p:cNvSpPr/>
          <p:nvPr/>
        </p:nvSpPr>
        <p:spPr>
          <a:xfrm>
            <a:off x="5451566" y="2508068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6D781CCB-3901-40DA-83DF-B5C85CC7702C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9FD738-7DE4-4CFB-A68B-D0F57B1F16D2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A68D4326-C589-4A44-9D5B-D70301B0084F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E114C19B-3538-4E35-8E76-21B4AE399836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55B3534-336D-4DD8-AA91-E82102600CDF}"/>
              </a:ext>
            </a:extLst>
          </p:cNvPr>
          <p:cNvCxnSpPr>
            <a:stCxn id="53" idx="3"/>
            <a:endCxn id="56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FACFDFF-EF17-4E34-B44F-7A1ECAC97A89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3B32AEA2-4B42-4E8B-AF6F-B25CEA22D075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668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14793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9499416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499420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31" idx="2"/>
            <a:endCxn id="45" idx="0"/>
          </p:cNvCxnSpPr>
          <p:nvPr/>
        </p:nvCxnSpPr>
        <p:spPr>
          <a:xfrm>
            <a:off x="1772738" y="1515291"/>
            <a:ext cx="1218658" cy="1219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V="1">
            <a:off x="6988627" y="1097280"/>
            <a:ext cx="2510793" cy="644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30680" y="1097280"/>
            <a:ext cx="6768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31" idx="3"/>
          </p:cNvCxnSpPr>
          <p:nvPr/>
        </p:nvCxnSpPr>
        <p:spPr>
          <a:xfrm flipH="1" flipV="1">
            <a:off x="2730680" y="1097280"/>
            <a:ext cx="3306537" cy="1637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30" idx="2"/>
          </p:cNvCxnSpPr>
          <p:nvPr/>
        </p:nvCxnSpPr>
        <p:spPr>
          <a:xfrm flipV="1">
            <a:off x="9007928" y="1515291"/>
            <a:ext cx="1449435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84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661E9A6F-61BB-45AB-A244-F54E0049A0E2}"/>
              </a:ext>
            </a:extLst>
          </p:cNvPr>
          <p:cNvSpPr/>
          <p:nvPr/>
        </p:nvSpPr>
        <p:spPr>
          <a:xfrm>
            <a:off x="5083629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1924B9B-3250-4082-A338-7FE6B39A1BBE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60D3FA76-1FF3-40FF-B84D-EF9C802FBF20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F59B0D8-DB2F-413B-B77E-CAC7EE6DD6C9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499420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31" idx="2"/>
            <a:endCxn id="45" idx="0"/>
          </p:cNvCxnSpPr>
          <p:nvPr/>
        </p:nvCxnSpPr>
        <p:spPr>
          <a:xfrm>
            <a:off x="1772738" y="1515291"/>
            <a:ext cx="1218658" cy="1219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V="1">
            <a:off x="6988627" y="1097280"/>
            <a:ext cx="2510793" cy="644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30680" y="1097280"/>
            <a:ext cx="6768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31" idx="3"/>
          </p:cNvCxnSpPr>
          <p:nvPr/>
        </p:nvCxnSpPr>
        <p:spPr>
          <a:xfrm flipH="1" flipV="1">
            <a:off x="2730680" y="1097280"/>
            <a:ext cx="3306537" cy="1637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30" idx="2"/>
          </p:cNvCxnSpPr>
          <p:nvPr/>
        </p:nvCxnSpPr>
        <p:spPr>
          <a:xfrm flipV="1">
            <a:off x="9007928" y="1515291"/>
            <a:ext cx="1449435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3823063" y="2048693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102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DAAD777E-8DDF-4678-AC9E-5CD3ABA258CE}"/>
              </a:ext>
            </a:extLst>
          </p:cNvPr>
          <p:cNvCxnSpPr>
            <a:cxnSpLocks/>
            <a:stCxn id="45" idx="2"/>
            <a:endCxn id="6" idx="0"/>
          </p:cNvCxnSpPr>
          <p:nvPr/>
        </p:nvCxnSpPr>
        <p:spPr>
          <a:xfrm flipH="1">
            <a:off x="1049822" y="955947"/>
            <a:ext cx="4890016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6FE62507-D86B-4505-8C43-DB94B9A7F8BC}"/>
              </a:ext>
            </a:extLst>
          </p:cNvPr>
          <p:cNvCxnSpPr>
            <a:cxnSpLocks/>
            <a:stCxn id="45" idx="2"/>
            <a:endCxn id="4" idx="0"/>
          </p:cNvCxnSpPr>
          <p:nvPr/>
        </p:nvCxnSpPr>
        <p:spPr>
          <a:xfrm flipH="1">
            <a:off x="3055367" y="955947"/>
            <a:ext cx="2884471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757B00CB-129A-423C-A46A-AF0C6006BEFF}"/>
              </a:ext>
            </a:extLst>
          </p:cNvPr>
          <p:cNvCxnSpPr>
            <a:cxnSpLocks/>
            <a:stCxn id="45" idx="2"/>
            <a:endCxn id="7" idx="0"/>
          </p:cNvCxnSpPr>
          <p:nvPr/>
        </p:nvCxnSpPr>
        <p:spPr>
          <a:xfrm flipH="1">
            <a:off x="5057166" y="955947"/>
            <a:ext cx="882672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6BD208A7-5229-42A1-A705-3C5F6F4C6452}"/>
              </a:ext>
            </a:extLst>
          </p:cNvPr>
          <p:cNvCxnSpPr>
            <a:cxnSpLocks/>
            <a:stCxn id="45" idx="2"/>
            <a:endCxn id="8" idx="0"/>
          </p:cNvCxnSpPr>
          <p:nvPr/>
        </p:nvCxnSpPr>
        <p:spPr>
          <a:xfrm>
            <a:off x="5939838" y="955947"/>
            <a:ext cx="1128493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3EBBAFCB-932D-4971-B1AB-A6ED586B4E5B}"/>
              </a:ext>
            </a:extLst>
          </p:cNvPr>
          <p:cNvCxnSpPr>
            <a:cxnSpLocks/>
            <a:stCxn id="45" idx="2"/>
            <a:endCxn id="5" idx="0"/>
          </p:cNvCxnSpPr>
          <p:nvPr/>
        </p:nvCxnSpPr>
        <p:spPr>
          <a:xfrm>
            <a:off x="5939838" y="955947"/>
            <a:ext cx="3109684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DD762905-8A97-490A-81C3-5B3FB37B3DE0}"/>
              </a:ext>
            </a:extLst>
          </p:cNvPr>
          <p:cNvCxnSpPr>
            <a:cxnSpLocks/>
            <a:stCxn id="45" idx="2"/>
            <a:endCxn id="9" idx="0"/>
          </p:cNvCxnSpPr>
          <p:nvPr/>
        </p:nvCxnSpPr>
        <p:spPr>
          <a:xfrm>
            <a:off x="5939838" y="955947"/>
            <a:ext cx="5131520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7A565A0F-A222-423C-8D0D-357D72CA7ED8}"/>
              </a:ext>
            </a:extLst>
          </p:cNvPr>
          <p:cNvCxnSpPr>
            <a:cxnSpLocks/>
            <a:stCxn id="7" idx="2"/>
            <a:endCxn id="21" idx="0"/>
          </p:cNvCxnSpPr>
          <p:nvPr/>
        </p:nvCxnSpPr>
        <p:spPr>
          <a:xfrm flipH="1">
            <a:off x="1049822" y="1889550"/>
            <a:ext cx="4007344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2648DEE9-ED77-4331-AF56-5D7ED9E615B4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flipH="1">
            <a:off x="3055367" y="1889550"/>
            <a:ext cx="2001799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>
            <a:extLst>
              <a:ext uri="{FF2B5EF4-FFF2-40B4-BE49-F238E27FC236}">
                <a16:creationId xmlns:a16="http://schemas.microsoft.com/office/drawing/2014/main" id="{3B0678AC-B173-4B18-8D7F-91B70A6E6EE5}"/>
              </a:ext>
            </a:extLst>
          </p:cNvPr>
          <p:cNvCxnSpPr>
            <a:cxnSpLocks/>
            <a:stCxn id="7" idx="2"/>
            <a:endCxn id="18" idx="0"/>
          </p:cNvCxnSpPr>
          <p:nvPr/>
        </p:nvCxnSpPr>
        <p:spPr>
          <a:xfrm>
            <a:off x="5057166" y="1889550"/>
            <a:ext cx="2011166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r Verbinder 121">
            <a:extLst>
              <a:ext uri="{FF2B5EF4-FFF2-40B4-BE49-F238E27FC236}">
                <a16:creationId xmlns:a16="http://schemas.microsoft.com/office/drawing/2014/main" id="{31045754-AC65-426C-AB02-751298FCA17A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>
            <a:off x="5057166" y="1889550"/>
            <a:ext cx="3992356" cy="34265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82432E06-E686-40FD-B98C-B85411F0D0CB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>
            <a:off x="5057166" y="1889550"/>
            <a:ext cx="6014192" cy="34265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5CEB0D34-E26D-4DE5-BC99-EC7EBBFE41B9}"/>
              </a:ext>
            </a:extLst>
          </p:cNvPr>
          <p:cNvCxnSpPr>
            <a:cxnSpLocks/>
            <a:stCxn id="20" idx="2"/>
            <a:endCxn id="25" idx="0"/>
          </p:cNvCxnSpPr>
          <p:nvPr/>
        </p:nvCxnSpPr>
        <p:spPr>
          <a:xfrm flipH="1">
            <a:off x="1049822" y="2823150"/>
            <a:ext cx="2005545" cy="342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r Verbinder 130">
            <a:extLst>
              <a:ext uri="{FF2B5EF4-FFF2-40B4-BE49-F238E27FC236}">
                <a16:creationId xmlns:a16="http://schemas.microsoft.com/office/drawing/2014/main" id="{6443E19F-03F9-438F-AE42-718BFB7B76F2}"/>
              </a:ext>
            </a:extLst>
          </p:cNvPr>
          <p:cNvCxnSpPr>
            <a:cxnSpLocks/>
            <a:stCxn id="20" idx="2"/>
            <a:endCxn id="24" idx="0"/>
          </p:cNvCxnSpPr>
          <p:nvPr/>
        </p:nvCxnSpPr>
        <p:spPr>
          <a:xfrm>
            <a:off x="3055367" y="2823150"/>
            <a:ext cx="1333909" cy="342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r Verbinder 133">
            <a:extLst>
              <a:ext uri="{FF2B5EF4-FFF2-40B4-BE49-F238E27FC236}">
                <a16:creationId xmlns:a16="http://schemas.microsoft.com/office/drawing/2014/main" id="{B22EF58F-2726-4D68-95C5-0276B441DAFC}"/>
              </a:ext>
            </a:extLst>
          </p:cNvPr>
          <p:cNvCxnSpPr>
            <a:cxnSpLocks/>
            <a:stCxn id="20" idx="2"/>
            <a:endCxn id="26" idx="0"/>
          </p:cNvCxnSpPr>
          <p:nvPr/>
        </p:nvCxnSpPr>
        <p:spPr>
          <a:xfrm>
            <a:off x="3055367" y="2823150"/>
            <a:ext cx="4012964" cy="342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E534934E-4519-46FA-84EA-331604D675F9}"/>
              </a:ext>
            </a:extLst>
          </p:cNvPr>
          <p:cNvCxnSpPr>
            <a:cxnSpLocks/>
            <a:stCxn id="20" idx="2"/>
            <a:endCxn id="30" idx="0"/>
          </p:cNvCxnSpPr>
          <p:nvPr/>
        </p:nvCxnSpPr>
        <p:spPr>
          <a:xfrm>
            <a:off x="3055367" y="2823150"/>
            <a:ext cx="8015991" cy="342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CB3134D2-435E-4216-B7DA-568F8452C500}"/>
              </a:ext>
            </a:extLst>
          </p:cNvPr>
          <p:cNvCxnSpPr>
            <a:cxnSpLocks/>
            <a:stCxn id="24" idx="2"/>
            <a:endCxn id="33" idx="0"/>
          </p:cNvCxnSpPr>
          <p:nvPr/>
        </p:nvCxnSpPr>
        <p:spPr>
          <a:xfrm flipH="1">
            <a:off x="1049822" y="3756756"/>
            <a:ext cx="3339454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r Verbinder 144">
            <a:extLst>
              <a:ext uri="{FF2B5EF4-FFF2-40B4-BE49-F238E27FC236}">
                <a16:creationId xmlns:a16="http://schemas.microsoft.com/office/drawing/2014/main" id="{50D0D9CD-7190-40D8-8018-E10F1EF8D68C}"/>
              </a:ext>
            </a:extLst>
          </p:cNvPr>
          <p:cNvCxnSpPr>
            <a:cxnSpLocks/>
            <a:stCxn id="24" idx="2"/>
            <a:endCxn id="32" idx="0"/>
          </p:cNvCxnSpPr>
          <p:nvPr/>
        </p:nvCxnSpPr>
        <p:spPr>
          <a:xfrm>
            <a:off x="4389276" y="3756756"/>
            <a:ext cx="0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r Verbinder 147">
            <a:extLst>
              <a:ext uri="{FF2B5EF4-FFF2-40B4-BE49-F238E27FC236}">
                <a16:creationId xmlns:a16="http://schemas.microsoft.com/office/drawing/2014/main" id="{8E56FE13-D482-4240-B900-DBD69B7CD10D}"/>
              </a:ext>
            </a:extLst>
          </p:cNvPr>
          <p:cNvCxnSpPr>
            <a:cxnSpLocks/>
            <a:stCxn id="24" idx="2"/>
            <a:endCxn id="34" idx="0"/>
          </p:cNvCxnSpPr>
          <p:nvPr/>
        </p:nvCxnSpPr>
        <p:spPr>
          <a:xfrm>
            <a:off x="4389276" y="3756756"/>
            <a:ext cx="2679055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r Verbinder 150">
            <a:extLst>
              <a:ext uri="{FF2B5EF4-FFF2-40B4-BE49-F238E27FC236}">
                <a16:creationId xmlns:a16="http://schemas.microsoft.com/office/drawing/2014/main" id="{0E4FA2F9-0EFD-46D6-93C1-0E4B66F62A2B}"/>
              </a:ext>
            </a:extLst>
          </p:cNvPr>
          <p:cNvCxnSpPr>
            <a:cxnSpLocks/>
            <a:stCxn id="24" idx="2"/>
            <a:endCxn id="31" idx="0"/>
          </p:cNvCxnSpPr>
          <p:nvPr/>
        </p:nvCxnSpPr>
        <p:spPr>
          <a:xfrm>
            <a:off x="4389276" y="3756756"/>
            <a:ext cx="6682082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r Verbinder 153">
            <a:extLst>
              <a:ext uri="{FF2B5EF4-FFF2-40B4-BE49-F238E27FC236}">
                <a16:creationId xmlns:a16="http://schemas.microsoft.com/office/drawing/2014/main" id="{7DDC798F-4C7F-408B-A35D-77D885D134EB}"/>
              </a:ext>
            </a:extLst>
          </p:cNvPr>
          <p:cNvCxnSpPr>
            <a:cxnSpLocks/>
            <a:stCxn id="31" idx="2"/>
            <a:endCxn id="36" idx="0"/>
          </p:cNvCxnSpPr>
          <p:nvPr/>
        </p:nvCxnSpPr>
        <p:spPr>
          <a:xfrm>
            <a:off x="11071358" y="4690359"/>
            <a:ext cx="0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r Verbinder 156">
            <a:extLst>
              <a:ext uri="{FF2B5EF4-FFF2-40B4-BE49-F238E27FC236}">
                <a16:creationId xmlns:a16="http://schemas.microsoft.com/office/drawing/2014/main" id="{65DC7807-E377-4083-BAA4-840B81F1C7C5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 flipH="1">
            <a:off x="7068331" y="4690359"/>
            <a:ext cx="4003027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r Verbinder 159">
            <a:extLst>
              <a:ext uri="{FF2B5EF4-FFF2-40B4-BE49-F238E27FC236}">
                <a16:creationId xmlns:a16="http://schemas.microsoft.com/office/drawing/2014/main" id="{3716CCEB-8B1F-45E5-9900-02497E8B6206}"/>
              </a:ext>
            </a:extLst>
          </p:cNvPr>
          <p:cNvCxnSpPr>
            <a:cxnSpLocks/>
            <a:stCxn id="31" idx="2"/>
            <a:endCxn id="37" idx="0"/>
          </p:cNvCxnSpPr>
          <p:nvPr/>
        </p:nvCxnSpPr>
        <p:spPr>
          <a:xfrm flipH="1">
            <a:off x="1049822" y="4690359"/>
            <a:ext cx="10021536" cy="34265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r Verbinder 162">
            <a:extLst>
              <a:ext uri="{FF2B5EF4-FFF2-40B4-BE49-F238E27FC236}">
                <a16:creationId xmlns:a16="http://schemas.microsoft.com/office/drawing/2014/main" id="{9A3F31E6-9C40-4B69-96A8-0B98054735AE}"/>
              </a:ext>
            </a:extLst>
          </p:cNvPr>
          <p:cNvCxnSpPr>
            <a:cxnSpLocks/>
            <a:stCxn id="37" idx="2"/>
            <a:endCxn id="40" idx="0"/>
          </p:cNvCxnSpPr>
          <p:nvPr/>
        </p:nvCxnSpPr>
        <p:spPr>
          <a:xfrm>
            <a:off x="1049822" y="5623962"/>
            <a:ext cx="0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r Verbinder 165">
            <a:extLst>
              <a:ext uri="{FF2B5EF4-FFF2-40B4-BE49-F238E27FC236}">
                <a16:creationId xmlns:a16="http://schemas.microsoft.com/office/drawing/2014/main" id="{01F090CB-455F-4222-9CDF-D22FE20FC186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>
            <a:off x="1049822" y="5623962"/>
            <a:ext cx="2005545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r Verbinder 168">
            <a:extLst>
              <a:ext uri="{FF2B5EF4-FFF2-40B4-BE49-F238E27FC236}">
                <a16:creationId xmlns:a16="http://schemas.microsoft.com/office/drawing/2014/main" id="{708DB765-9251-45F3-98B4-35F38D137262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>
            <a:off x="1049822" y="5623962"/>
            <a:ext cx="4007344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erader Verbinder 171">
            <a:extLst>
              <a:ext uri="{FF2B5EF4-FFF2-40B4-BE49-F238E27FC236}">
                <a16:creationId xmlns:a16="http://schemas.microsoft.com/office/drawing/2014/main" id="{FACC1566-3B41-48EE-9897-D00EE560C776}"/>
              </a:ext>
            </a:extLst>
          </p:cNvPr>
          <p:cNvCxnSpPr>
            <a:cxnSpLocks/>
            <a:stCxn id="37" idx="2"/>
            <a:endCxn id="41" idx="0"/>
          </p:cNvCxnSpPr>
          <p:nvPr/>
        </p:nvCxnSpPr>
        <p:spPr>
          <a:xfrm>
            <a:off x="1049822" y="5623962"/>
            <a:ext cx="6018509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r Verbinder 174">
            <a:extLst>
              <a:ext uri="{FF2B5EF4-FFF2-40B4-BE49-F238E27FC236}">
                <a16:creationId xmlns:a16="http://schemas.microsoft.com/office/drawing/2014/main" id="{C28D0D57-CCCC-48EE-8E94-3D7B2DE0DEE7}"/>
              </a:ext>
            </a:extLst>
          </p:cNvPr>
          <p:cNvCxnSpPr>
            <a:cxnSpLocks/>
            <a:stCxn id="37" idx="2"/>
            <a:endCxn id="43" idx="0"/>
          </p:cNvCxnSpPr>
          <p:nvPr/>
        </p:nvCxnSpPr>
        <p:spPr>
          <a:xfrm>
            <a:off x="1049822" y="5623962"/>
            <a:ext cx="7999700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177">
            <a:extLst>
              <a:ext uri="{FF2B5EF4-FFF2-40B4-BE49-F238E27FC236}">
                <a16:creationId xmlns:a16="http://schemas.microsoft.com/office/drawing/2014/main" id="{B0A75C6A-EC63-4269-A09F-E01734F5A975}"/>
              </a:ext>
            </a:extLst>
          </p:cNvPr>
          <p:cNvCxnSpPr>
            <a:cxnSpLocks/>
            <a:stCxn id="37" idx="2"/>
            <a:endCxn id="42" idx="0"/>
          </p:cNvCxnSpPr>
          <p:nvPr/>
        </p:nvCxnSpPr>
        <p:spPr>
          <a:xfrm>
            <a:off x="1049822" y="5623962"/>
            <a:ext cx="10021536" cy="3426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93ACCDE9-D88C-4AD7-B66B-84547C455C8F}"/>
              </a:ext>
            </a:extLst>
          </p:cNvPr>
          <p:cNvCxnSpPr>
            <a:cxnSpLocks/>
            <a:stCxn id="4" idx="2"/>
            <a:endCxn id="21" idx="0"/>
          </p:cNvCxnSpPr>
          <p:nvPr/>
        </p:nvCxnSpPr>
        <p:spPr>
          <a:xfrm flipH="1">
            <a:off x="1049822" y="1889550"/>
            <a:ext cx="2005545" cy="342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3B2B56F-1C88-4E48-B1AA-9785DFE7599C}"/>
              </a:ext>
            </a:extLst>
          </p:cNvPr>
          <p:cNvCxnSpPr>
            <a:cxnSpLocks/>
            <a:stCxn id="4" idx="2"/>
            <a:endCxn id="20" idx="0"/>
          </p:cNvCxnSpPr>
          <p:nvPr/>
        </p:nvCxnSpPr>
        <p:spPr>
          <a:xfrm>
            <a:off x="3055367" y="1889550"/>
            <a:ext cx="0" cy="342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7761F45B-FDE8-4B97-AC7E-D6018D5B7BE4}"/>
              </a:ext>
            </a:extLst>
          </p:cNvPr>
          <p:cNvCxnSpPr>
            <a:cxnSpLocks/>
            <a:stCxn id="5" idx="2"/>
            <a:endCxn id="23" idx="0"/>
          </p:cNvCxnSpPr>
          <p:nvPr/>
        </p:nvCxnSpPr>
        <p:spPr>
          <a:xfrm>
            <a:off x="9049522" y="1889550"/>
            <a:ext cx="2021836" cy="342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AF8263DE-6994-4ACD-BD1E-293138BEC4EB}"/>
              </a:ext>
            </a:extLst>
          </p:cNvPr>
          <p:cNvCxnSpPr>
            <a:cxnSpLocks/>
            <a:stCxn id="5" idx="2"/>
            <a:endCxn id="22" idx="0"/>
          </p:cNvCxnSpPr>
          <p:nvPr/>
        </p:nvCxnSpPr>
        <p:spPr>
          <a:xfrm>
            <a:off x="9049522" y="1889550"/>
            <a:ext cx="0" cy="342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72AF2327-339C-4096-9A58-E6E8177C8E9B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7068331" y="1889550"/>
            <a:ext cx="1" cy="342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48C5AB6E-AF26-4CB2-B9B1-FFF256383873}"/>
              </a:ext>
            </a:extLst>
          </p:cNvPr>
          <p:cNvCxnSpPr>
            <a:cxnSpLocks/>
            <a:stCxn id="8" idx="2"/>
            <a:endCxn id="22" idx="0"/>
          </p:cNvCxnSpPr>
          <p:nvPr/>
        </p:nvCxnSpPr>
        <p:spPr>
          <a:xfrm>
            <a:off x="7068331" y="1889550"/>
            <a:ext cx="1981191" cy="3426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DC197A9D-C61C-49A8-9B9C-02B2235304EA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3055367" y="1889550"/>
            <a:ext cx="4012964" cy="1276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132B2047-53DC-43C2-8D97-AF59A8EFBB14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>
            <a:off x="1049822" y="2823150"/>
            <a:ext cx="6018509" cy="34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600FB803-5AFC-400B-80CA-A29DBF2268BD}"/>
              </a:ext>
            </a:extLst>
          </p:cNvPr>
          <p:cNvCxnSpPr>
            <a:cxnSpLocks/>
            <a:stCxn id="18" idx="2"/>
            <a:endCxn id="26" idx="0"/>
          </p:cNvCxnSpPr>
          <p:nvPr/>
        </p:nvCxnSpPr>
        <p:spPr>
          <a:xfrm flipH="1">
            <a:off x="7068331" y="2823152"/>
            <a:ext cx="1" cy="342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FF7C904F-C823-43A7-8A83-4FD9D20AAD14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 flipH="1">
            <a:off x="7068331" y="2823152"/>
            <a:ext cx="1981191" cy="342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25555CAE-E5C7-43BC-A688-D749E256DE6F}"/>
              </a:ext>
            </a:extLst>
          </p:cNvPr>
          <p:cNvCxnSpPr>
            <a:cxnSpLocks/>
            <a:stCxn id="23" idx="2"/>
            <a:endCxn id="26" idx="0"/>
          </p:cNvCxnSpPr>
          <p:nvPr/>
        </p:nvCxnSpPr>
        <p:spPr>
          <a:xfrm flipH="1">
            <a:off x="7068331" y="2823152"/>
            <a:ext cx="4003027" cy="342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997626A0-D0CB-42F5-9643-01DD52CF7FA0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>
            <a:off x="1049822" y="2823150"/>
            <a:ext cx="0" cy="34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r Verbinder 180">
            <a:extLst>
              <a:ext uri="{FF2B5EF4-FFF2-40B4-BE49-F238E27FC236}">
                <a16:creationId xmlns:a16="http://schemas.microsoft.com/office/drawing/2014/main" id="{97E096F7-D224-44AF-A47B-767E977CB813}"/>
              </a:ext>
            </a:extLst>
          </p:cNvPr>
          <p:cNvCxnSpPr>
            <a:cxnSpLocks/>
            <a:stCxn id="34" idx="0"/>
            <a:endCxn id="25" idx="2"/>
          </p:cNvCxnSpPr>
          <p:nvPr/>
        </p:nvCxnSpPr>
        <p:spPr>
          <a:xfrm flipH="1" flipV="1">
            <a:off x="1049822" y="3756756"/>
            <a:ext cx="6018509" cy="342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r Verbinder 183">
            <a:extLst>
              <a:ext uri="{FF2B5EF4-FFF2-40B4-BE49-F238E27FC236}">
                <a16:creationId xmlns:a16="http://schemas.microsoft.com/office/drawing/2014/main" id="{3D4F168C-0384-44DB-9FB1-B4FBC96B9914}"/>
              </a:ext>
            </a:extLst>
          </p:cNvPr>
          <p:cNvCxnSpPr>
            <a:cxnSpLocks/>
            <a:stCxn id="34" idx="0"/>
            <a:endCxn id="26" idx="2"/>
          </p:cNvCxnSpPr>
          <p:nvPr/>
        </p:nvCxnSpPr>
        <p:spPr>
          <a:xfrm flipV="1">
            <a:off x="7068331" y="3756756"/>
            <a:ext cx="0" cy="342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Gerader Verbinder 186">
            <a:extLst>
              <a:ext uri="{FF2B5EF4-FFF2-40B4-BE49-F238E27FC236}">
                <a16:creationId xmlns:a16="http://schemas.microsoft.com/office/drawing/2014/main" id="{D52DDA00-E192-4B77-8BA1-60BA6D39F2AB}"/>
              </a:ext>
            </a:extLst>
          </p:cNvPr>
          <p:cNvCxnSpPr>
            <a:cxnSpLocks/>
            <a:stCxn id="34" idx="2"/>
            <a:endCxn id="35" idx="0"/>
          </p:cNvCxnSpPr>
          <p:nvPr/>
        </p:nvCxnSpPr>
        <p:spPr>
          <a:xfrm>
            <a:off x="7068331" y="4690359"/>
            <a:ext cx="0" cy="342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r Verbinder 189">
            <a:extLst>
              <a:ext uri="{FF2B5EF4-FFF2-40B4-BE49-F238E27FC236}">
                <a16:creationId xmlns:a16="http://schemas.microsoft.com/office/drawing/2014/main" id="{2196F15F-46FF-4F84-B00C-322A456BC8EF}"/>
              </a:ext>
            </a:extLst>
          </p:cNvPr>
          <p:cNvCxnSpPr>
            <a:cxnSpLocks/>
            <a:stCxn id="35" idx="2"/>
            <a:endCxn id="38" idx="0"/>
          </p:cNvCxnSpPr>
          <p:nvPr/>
        </p:nvCxnSpPr>
        <p:spPr>
          <a:xfrm flipH="1">
            <a:off x="5057166" y="5623962"/>
            <a:ext cx="2011165" cy="342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2305986" y="12986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8300141" y="12986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300441" y="12986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4307785" y="1298602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6318950" y="12986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321977" y="12986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CFC1802B-E841-4DBA-BD0F-FFB05AD10814}"/>
              </a:ext>
            </a:extLst>
          </p:cNvPr>
          <p:cNvSpPr/>
          <p:nvPr/>
        </p:nvSpPr>
        <p:spPr>
          <a:xfrm>
            <a:off x="6326444" y="2232205"/>
            <a:ext cx="1483775" cy="5909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EEBF09AD-7E8E-42EC-BF4B-6A2F57C7B9ED}"/>
              </a:ext>
            </a:extLst>
          </p:cNvPr>
          <p:cNvSpPr/>
          <p:nvPr/>
        </p:nvSpPr>
        <p:spPr>
          <a:xfrm>
            <a:off x="2305986" y="2232202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82AB4EEC-2D49-4D41-BB67-E48C390D5A04}"/>
              </a:ext>
            </a:extLst>
          </p:cNvPr>
          <p:cNvSpPr/>
          <p:nvPr/>
        </p:nvSpPr>
        <p:spPr>
          <a:xfrm>
            <a:off x="300441" y="2232202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D974E3DD-85F5-402C-AA55-ADC60CFE1834}"/>
              </a:ext>
            </a:extLst>
          </p:cNvPr>
          <p:cNvSpPr/>
          <p:nvPr/>
        </p:nvSpPr>
        <p:spPr>
          <a:xfrm>
            <a:off x="8300141" y="223220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CD79EA3-D990-430D-9EA7-217B427C933D}"/>
              </a:ext>
            </a:extLst>
          </p:cNvPr>
          <p:cNvSpPr/>
          <p:nvPr/>
        </p:nvSpPr>
        <p:spPr>
          <a:xfrm>
            <a:off x="10321977" y="223220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7D484D81-87AE-4F56-9A7B-06696C126897}"/>
              </a:ext>
            </a:extLst>
          </p:cNvPr>
          <p:cNvSpPr/>
          <p:nvPr/>
        </p:nvSpPr>
        <p:spPr>
          <a:xfrm>
            <a:off x="3639895" y="3165808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EB6F7812-C7BB-43BD-94D8-4CAE5AC8AD98}"/>
              </a:ext>
            </a:extLst>
          </p:cNvPr>
          <p:cNvSpPr/>
          <p:nvPr/>
        </p:nvSpPr>
        <p:spPr>
          <a:xfrm>
            <a:off x="300441" y="3165808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DEAA8FF4-C6DB-4264-A01F-3E7A727F6677}"/>
              </a:ext>
            </a:extLst>
          </p:cNvPr>
          <p:cNvSpPr/>
          <p:nvPr/>
        </p:nvSpPr>
        <p:spPr>
          <a:xfrm>
            <a:off x="6318950" y="3165808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F9C2633B-FBA8-45A0-8B70-5197F28C453D}"/>
              </a:ext>
            </a:extLst>
          </p:cNvPr>
          <p:cNvSpPr/>
          <p:nvPr/>
        </p:nvSpPr>
        <p:spPr>
          <a:xfrm>
            <a:off x="10321977" y="3165808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E089B111-C1B9-4ED9-9C35-35A402EB83E1}"/>
              </a:ext>
            </a:extLst>
          </p:cNvPr>
          <p:cNvSpPr/>
          <p:nvPr/>
        </p:nvSpPr>
        <p:spPr>
          <a:xfrm>
            <a:off x="10321977" y="4099411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93D44285-0B64-4EB3-A2D2-09E1FE6FD723}"/>
              </a:ext>
            </a:extLst>
          </p:cNvPr>
          <p:cNvSpPr/>
          <p:nvPr/>
        </p:nvSpPr>
        <p:spPr>
          <a:xfrm>
            <a:off x="3639895" y="4099411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4DAA825D-5841-437F-BE54-0155E2D6E3AF}"/>
              </a:ext>
            </a:extLst>
          </p:cNvPr>
          <p:cNvSpPr/>
          <p:nvPr/>
        </p:nvSpPr>
        <p:spPr>
          <a:xfrm>
            <a:off x="300441" y="4099411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10C9294F-C9F3-45D0-A138-485FE5B8B0E5}"/>
              </a:ext>
            </a:extLst>
          </p:cNvPr>
          <p:cNvSpPr/>
          <p:nvPr/>
        </p:nvSpPr>
        <p:spPr>
          <a:xfrm>
            <a:off x="6318950" y="4099411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5FE19CAC-4D23-41BB-88C0-45F92704EE21}"/>
              </a:ext>
            </a:extLst>
          </p:cNvPr>
          <p:cNvSpPr/>
          <p:nvPr/>
        </p:nvSpPr>
        <p:spPr>
          <a:xfrm>
            <a:off x="6318950" y="50330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44EE6DF1-826B-4239-9077-8CF6F0C607C3}"/>
              </a:ext>
            </a:extLst>
          </p:cNvPr>
          <p:cNvSpPr/>
          <p:nvPr/>
        </p:nvSpPr>
        <p:spPr>
          <a:xfrm>
            <a:off x="10321977" y="50330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B48B0DB-02D1-4CC9-94B4-38C29D3B29B6}"/>
              </a:ext>
            </a:extLst>
          </p:cNvPr>
          <p:cNvSpPr/>
          <p:nvPr/>
        </p:nvSpPr>
        <p:spPr>
          <a:xfrm>
            <a:off x="300441" y="5033014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F7A877DF-D618-4A3E-93F1-4D6EA4FD1A99}"/>
              </a:ext>
            </a:extLst>
          </p:cNvPr>
          <p:cNvSpPr/>
          <p:nvPr/>
        </p:nvSpPr>
        <p:spPr>
          <a:xfrm>
            <a:off x="4307785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05732B25-5968-4996-B366-C49C7B9332F2}"/>
              </a:ext>
            </a:extLst>
          </p:cNvPr>
          <p:cNvSpPr/>
          <p:nvPr/>
        </p:nvSpPr>
        <p:spPr>
          <a:xfrm>
            <a:off x="2305986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A2B738CD-CE53-4E58-869B-E006A9D1D852}"/>
              </a:ext>
            </a:extLst>
          </p:cNvPr>
          <p:cNvSpPr/>
          <p:nvPr/>
        </p:nvSpPr>
        <p:spPr>
          <a:xfrm>
            <a:off x="300441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04B1AEA8-B082-4277-8194-FCFC1F2DDF14}"/>
              </a:ext>
            </a:extLst>
          </p:cNvPr>
          <p:cNvSpPr/>
          <p:nvPr/>
        </p:nvSpPr>
        <p:spPr>
          <a:xfrm>
            <a:off x="6318950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B3640E9D-5CC0-403E-8BB4-3800C827E52A}"/>
              </a:ext>
            </a:extLst>
          </p:cNvPr>
          <p:cNvSpPr/>
          <p:nvPr/>
        </p:nvSpPr>
        <p:spPr>
          <a:xfrm>
            <a:off x="10321977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7BCBC4D2-0384-469C-ABC7-18BEF035A7B0}"/>
              </a:ext>
            </a:extLst>
          </p:cNvPr>
          <p:cNvSpPr/>
          <p:nvPr/>
        </p:nvSpPr>
        <p:spPr>
          <a:xfrm>
            <a:off x="8300141" y="5966614"/>
            <a:ext cx="1498762" cy="5909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CF3019D0-8F04-4A59-9B8F-0BB6C221A586}"/>
              </a:ext>
            </a:extLst>
          </p:cNvPr>
          <p:cNvSpPr/>
          <p:nvPr/>
        </p:nvSpPr>
        <p:spPr>
          <a:xfrm>
            <a:off x="5190457" y="364999"/>
            <a:ext cx="1498762" cy="5909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</p:spTree>
    <p:extLst>
      <p:ext uri="{BB962C8B-B14F-4D97-AF65-F5344CB8AC3E}">
        <p14:creationId xmlns:p14="http://schemas.microsoft.com/office/powerpoint/2010/main" val="1991012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hteck: abgerundete Ecken 139">
            <a:extLst>
              <a:ext uri="{FF2B5EF4-FFF2-40B4-BE49-F238E27FC236}">
                <a16:creationId xmlns:a16="http://schemas.microsoft.com/office/drawing/2014/main" id="{95F800DE-B930-403A-802F-AEDC83994696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</a:t>
            </a:r>
          </a:p>
        </p:txBody>
      </p:sp>
      <p:sp>
        <p:nvSpPr>
          <p:cNvPr id="141" name="Rechteck: abgerundete Ecken 140">
            <a:extLst>
              <a:ext uri="{FF2B5EF4-FFF2-40B4-BE49-F238E27FC236}">
                <a16:creationId xmlns:a16="http://schemas.microsoft.com/office/drawing/2014/main" id="{B1EA4E16-34C4-4BC5-9B55-B2F106EE7373}"/>
              </a:ext>
            </a:extLst>
          </p:cNvPr>
          <p:cNvSpPr/>
          <p:nvPr/>
        </p:nvSpPr>
        <p:spPr>
          <a:xfrm>
            <a:off x="9509761" y="540116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142" name="Rechteck: abgerundete Ecken 141">
            <a:extLst>
              <a:ext uri="{FF2B5EF4-FFF2-40B4-BE49-F238E27FC236}">
                <a16:creationId xmlns:a16="http://schemas.microsoft.com/office/drawing/2014/main" id="{9C838A6C-1FB6-4BD4-B6E6-A29EDC319D4D}"/>
              </a:ext>
            </a:extLst>
          </p:cNvPr>
          <p:cNvSpPr/>
          <p:nvPr/>
        </p:nvSpPr>
        <p:spPr>
          <a:xfrm>
            <a:off x="9557658" y="5401160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143" name="Rechteck: abgerundete Ecken 142">
            <a:extLst>
              <a:ext uri="{FF2B5EF4-FFF2-40B4-BE49-F238E27FC236}">
                <a16:creationId xmlns:a16="http://schemas.microsoft.com/office/drawing/2014/main" id="{0DD87105-2AA4-4703-B3E9-5F4F0CE65C5B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499420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Westeuropa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V="1">
            <a:off x="6888971" y="1097280"/>
            <a:ext cx="2610449" cy="500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30680" y="1097280"/>
            <a:ext cx="6768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499420" y="5401161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499420" y="25079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4973086" y="117929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46" idx="2"/>
          </p:cNvCxnSpPr>
          <p:nvPr/>
        </p:nvCxnSpPr>
        <p:spPr>
          <a:xfrm flipV="1">
            <a:off x="10457363" y="3343934"/>
            <a:ext cx="0" cy="20572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25" idx="2"/>
            <a:endCxn id="43" idx="1"/>
          </p:cNvCxnSpPr>
          <p:nvPr/>
        </p:nvCxnSpPr>
        <p:spPr>
          <a:xfrm>
            <a:off x="4222842" y="5268015"/>
            <a:ext cx="5276578" cy="551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25" idx="0"/>
          </p:cNvCxnSpPr>
          <p:nvPr/>
        </p:nvCxnSpPr>
        <p:spPr>
          <a:xfrm flipH="1">
            <a:off x="4222842" y="2015318"/>
            <a:ext cx="1708187" cy="2416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25" idx="3"/>
          </p:cNvCxnSpPr>
          <p:nvPr/>
        </p:nvCxnSpPr>
        <p:spPr>
          <a:xfrm flipH="1">
            <a:off x="5180784" y="2925923"/>
            <a:ext cx="4318636" cy="1924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4" idx="0"/>
            <a:endCxn id="31" idx="2"/>
          </p:cNvCxnSpPr>
          <p:nvPr/>
        </p:nvCxnSpPr>
        <p:spPr>
          <a:xfrm flipH="1" flipV="1">
            <a:off x="1772738" y="1515291"/>
            <a:ext cx="2059428" cy="9926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30" idx="2"/>
          </p:cNvCxnSpPr>
          <p:nvPr/>
        </p:nvCxnSpPr>
        <p:spPr>
          <a:xfrm flipV="1">
            <a:off x="10457363" y="1515291"/>
            <a:ext cx="0" cy="992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2FE9C34-8D2D-42FB-8C83-684DFABC695C}"/>
              </a:ext>
            </a:extLst>
          </p:cNvPr>
          <p:cNvSpPr/>
          <p:nvPr/>
        </p:nvSpPr>
        <p:spPr>
          <a:xfrm>
            <a:off x="5951085" y="250791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951C817F-65D9-4925-B8F3-BEA28B395920}"/>
              </a:ext>
            </a:extLst>
          </p:cNvPr>
          <p:cNvSpPr/>
          <p:nvPr/>
        </p:nvSpPr>
        <p:spPr>
          <a:xfrm>
            <a:off x="2874223" y="250791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B0762B82-36FD-4BEF-B679-29FB87C3FCFF}"/>
              </a:ext>
            </a:extLst>
          </p:cNvPr>
          <p:cNvSpPr/>
          <p:nvPr/>
        </p:nvSpPr>
        <p:spPr>
          <a:xfrm>
            <a:off x="3264899" y="44319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313A06A8-A260-459F-9D38-9FFDD1A9311A}"/>
              </a:ext>
            </a:extLst>
          </p:cNvPr>
          <p:cNvSpPr/>
          <p:nvPr/>
        </p:nvSpPr>
        <p:spPr>
          <a:xfrm>
            <a:off x="7501132" y="417995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B3FEF9D-BDE8-49D3-9815-63B2551BAB06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>
          <a:xfrm flipH="1">
            <a:off x="4790108" y="2925922"/>
            <a:ext cx="11609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62E2530-5306-4651-BF96-FFB1F668574E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3832166" y="3343933"/>
            <a:ext cx="390676" cy="10880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2FB76BA-7F96-4038-B8F9-F22B9F8E307C}"/>
              </a:ext>
            </a:extLst>
          </p:cNvPr>
          <p:cNvCxnSpPr>
            <a:cxnSpLocks/>
            <a:stCxn id="25" idx="3"/>
            <a:endCxn id="23" idx="2"/>
          </p:cNvCxnSpPr>
          <p:nvPr/>
        </p:nvCxnSpPr>
        <p:spPr>
          <a:xfrm flipV="1">
            <a:off x="5180784" y="3343933"/>
            <a:ext cx="1728244" cy="1506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95BF1ED-7FFC-429C-83C1-474219F71653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 flipV="1">
            <a:off x="5180784" y="4597968"/>
            <a:ext cx="2320348" cy="252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25" idx="1"/>
            <a:endCxn id="31" idx="2"/>
          </p:cNvCxnSpPr>
          <p:nvPr/>
        </p:nvCxnSpPr>
        <p:spPr>
          <a:xfrm flipH="1" flipV="1">
            <a:off x="1772738" y="1515291"/>
            <a:ext cx="1492161" cy="3334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6554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38FA69B5-8A7A-4B97-98EA-3724B88214F4}"/>
              </a:ext>
            </a:extLst>
          </p:cNvPr>
          <p:cNvSpPr/>
          <p:nvPr/>
        </p:nvSpPr>
        <p:spPr>
          <a:xfrm>
            <a:off x="5951085" y="251366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09A63500-C138-4070-B031-02107B59769D}"/>
              </a:ext>
            </a:extLst>
          </p:cNvPr>
          <p:cNvSpPr/>
          <p:nvPr/>
        </p:nvSpPr>
        <p:spPr>
          <a:xfrm>
            <a:off x="5951085" y="251366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584C5911-B192-49A8-9CA3-1AF1BDC2F1D1}"/>
              </a:ext>
            </a:extLst>
          </p:cNvPr>
          <p:cNvSpPr/>
          <p:nvPr/>
        </p:nvSpPr>
        <p:spPr>
          <a:xfrm>
            <a:off x="5951085" y="251366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915AE858-AF73-48AB-A724-3AA1328FF5FD}"/>
              </a:ext>
            </a:extLst>
          </p:cNvPr>
          <p:cNvSpPr/>
          <p:nvPr/>
        </p:nvSpPr>
        <p:spPr>
          <a:xfrm>
            <a:off x="5951085" y="251366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FF05A5E-567F-499C-AF00-D8918206C541}"/>
              </a:ext>
            </a:extLst>
          </p:cNvPr>
          <p:cNvSpPr/>
          <p:nvPr/>
        </p:nvSpPr>
        <p:spPr>
          <a:xfrm>
            <a:off x="2874222" y="250791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7E3C8E6-F4E4-473F-8851-7A6DC1A45280}"/>
              </a:ext>
            </a:extLst>
          </p:cNvPr>
          <p:cNvSpPr/>
          <p:nvPr/>
        </p:nvSpPr>
        <p:spPr>
          <a:xfrm>
            <a:off x="3264898" y="44359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E892F25D-234E-4DF4-946B-160F605BB78D}"/>
              </a:ext>
            </a:extLst>
          </p:cNvPr>
          <p:cNvSpPr/>
          <p:nvPr/>
        </p:nvSpPr>
        <p:spPr>
          <a:xfrm>
            <a:off x="7501131" y="418570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499420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Westeuropa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V="1">
            <a:off x="6888971" y="1097280"/>
            <a:ext cx="2610449" cy="500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30680" y="1097280"/>
            <a:ext cx="6768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499420" y="5401161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499420" y="25079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4973086" y="117929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46" idx="2"/>
          </p:cNvCxnSpPr>
          <p:nvPr/>
        </p:nvCxnSpPr>
        <p:spPr>
          <a:xfrm flipV="1">
            <a:off x="10457363" y="3343934"/>
            <a:ext cx="0" cy="20572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25" idx="2"/>
            <a:endCxn id="43" idx="1"/>
          </p:cNvCxnSpPr>
          <p:nvPr/>
        </p:nvCxnSpPr>
        <p:spPr>
          <a:xfrm>
            <a:off x="4222842" y="5268015"/>
            <a:ext cx="5276578" cy="5511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25" idx="0"/>
          </p:cNvCxnSpPr>
          <p:nvPr/>
        </p:nvCxnSpPr>
        <p:spPr>
          <a:xfrm flipH="1">
            <a:off x="4222842" y="2015318"/>
            <a:ext cx="1708187" cy="2416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25" idx="3"/>
          </p:cNvCxnSpPr>
          <p:nvPr/>
        </p:nvCxnSpPr>
        <p:spPr>
          <a:xfrm flipH="1">
            <a:off x="5180784" y="2925923"/>
            <a:ext cx="4318636" cy="1924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4" idx="0"/>
            <a:endCxn id="31" idx="2"/>
          </p:cNvCxnSpPr>
          <p:nvPr/>
        </p:nvCxnSpPr>
        <p:spPr>
          <a:xfrm flipH="1" flipV="1">
            <a:off x="1772738" y="1515291"/>
            <a:ext cx="2059428" cy="9926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30" idx="2"/>
          </p:cNvCxnSpPr>
          <p:nvPr/>
        </p:nvCxnSpPr>
        <p:spPr>
          <a:xfrm flipV="1">
            <a:off x="10457363" y="1515291"/>
            <a:ext cx="0" cy="9926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52FE9C34-8D2D-42FB-8C83-684DFABC695C}"/>
              </a:ext>
            </a:extLst>
          </p:cNvPr>
          <p:cNvSpPr/>
          <p:nvPr/>
        </p:nvSpPr>
        <p:spPr>
          <a:xfrm>
            <a:off x="5951085" y="250791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951C817F-65D9-4925-B8F3-BEA28B395920}"/>
              </a:ext>
            </a:extLst>
          </p:cNvPr>
          <p:cNvSpPr/>
          <p:nvPr/>
        </p:nvSpPr>
        <p:spPr>
          <a:xfrm>
            <a:off x="2874223" y="250791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B0762B82-36FD-4BEF-B679-29FB87C3FCFF}"/>
              </a:ext>
            </a:extLst>
          </p:cNvPr>
          <p:cNvSpPr/>
          <p:nvPr/>
        </p:nvSpPr>
        <p:spPr>
          <a:xfrm>
            <a:off x="3264899" y="44319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313A06A8-A260-459F-9D38-9FFDD1A9311A}"/>
              </a:ext>
            </a:extLst>
          </p:cNvPr>
          <p:cNvSpPr/>
          <p:nvPr/>
        </p:nvSpPr>
        <p:spPr>
          <a:xfrm>
            <a:off x="7501132" y="417995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B3FEF9D-BDE8-49D3-9815-63B2551BAB06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>
          <a:xfrm flipH="1">
            <a:off x="4790108" y="2925922"/>
            <a:ext cx="11609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62E2530-5306-4651-BF96-FFB1F668574E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3832166" y="3343933"/>
            <a:ext cx="390676" cy="10880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92FB76BA-7F96-4038-B8F9-F22B9F8E307C}"/>
              </a:ext>
            </a:extLst>
          </p:cNvPr>
          <p:cNvCxnSpPr>
            <a:cxnSpLocks/>
            <a:stCxn id="25" idx="3"/>
            <a:endCxn id="23" idx="2"/>
          </p:cNvCxnSpPr>
          <p:nvPr/>
        </p:nvCxnSpPr>
        <p:spPr>
          <a:xfrm flipV="1">
            <a:off x="5180784" y="3343933"/>
            <a:ext cx="1728244" cy="1506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95BF1ED-7FFC-429C-83C1-474219F71653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 flipV="1">
            <a:off x="5180784" y="4597968"/>
            <a:ext cx="2320348" cy="2520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25" idx="1"/>
            <a:endCxn id="31" idx="2"/>
          </p:cNvCxnSpPr>
          <p:nvPr/>
        </p:nvCxnSpPr>
        <p:spPr>
          <a:xfrm flipH="1" flipV="1">
            <a:off x="1772738" y="1515291"/>
            <a:ext cx="1492161" cy="3334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4695109" y="1763282"/>
            <a:ext cx="4413636" cy="2629305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3338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hteck: abgerundete Ecken 145">
            <a:extLst>
              <a:ext uri="{FF2B5EF4-FFF2-40B4-BE49-F238E27FC236}">
                <a16:creationId xmlns:a16="http://schemas.microsoft.com/office/drawing/2014/main" id="{1065D48A-F7AA-42B3-96CF-5999D0217F0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Westeuropa</a:t>
            </a:r>
          </a:p>
        </p:txBody>
      </p:sp>
      <p:sp>
        <p:nvSpPr>
          <p:cNvPr id="147" name="Rechteck: abgerundete Ecken 146">
            <a:extLst>
              <a:ext uri="{FF2B5EF4-FFF2-40B4-BE49-F238E27FC236}">
                <a16:creationId xmlns:a16="http://schemas.microsoft.com/office/drawing/2014/main" id="{B059C0DC-F884-4587-887B-83013E595E37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148" name="Rechteck: abgerundete Ecken 147">
            <a:extLst>
              <a:ext uri="{FF2B5EF4-FFF2-40B4-BE49-F238E27FC236}">
                <a16:creationId xmlns:a16="http://schemas.microsoft.com/office/drawing/2014/main" id="{BFC8FA19-4AC7-4257-B734-62FB62EFC340}"/>
              </a:ext>
            </a:extLst>
          </p:cNvPr>
          <p:cNvSpPr/>
          <p:nvPr/>
        </p:nvSpPr>
        <p:spPr>
          <a:xfrm>
            <a:off x="9512196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149" name="Rechteck: abgerundete Ecken 148">
            <a:extLst>
              <a:ext uri="{FF2B5EF4-FFF2-40B4-BE49-F238E27FC236}">
                <a16:creationId xmlns:a16="http://schemas.microsoft.com/office/drawing/2014/main" id="{AC2EE032-24EC-454F-852D-36073E93372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150" name="Rechteck: abgerundete Ecken 149">
            <a:extLst>
              <a:ext uri="{FF2B5EF4-FFF2-40B4-BE49-F238E27FC236}">
                <a16:creationId xmlns:a16="http://schemas.microsoft.com/office/drawing/2014/main" id="{3A9F58AF-1F42-4208-9AB5-EE4316FFE380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151" name="Rechteck: abgerundete Ecken 150">
            <a:extLst>
              <a:ext uri="{FF2B5EF4-FFF2-40B4-BE49-F238E27FC236}">
                <a16:creationId xmlns:a16="http://schemas.microsoft.com/office/drawing/2014/main" id="{B2BF5DF7-23EC-46F2-992B-8A9A5C72E310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152" name="Rechteck: abgerundete Ecken 151">
            <a:extLst>
              <a:ext uri="{FF2B5EF4-FFF2-40B4-BE49-F238E27FC236}">
                <a16:creationId xmlns:a16="http://schemas.microsoft.com/office/drawing/2014/main" id="{D0F6618D-B644-4FCD-86F8-228CF55944BC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512196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Nordwesteuropa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67553" y="1105189"/>
            <a:ext cx="67446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Südosteuropa</a:t>
            </a:r>
          </a:p>
          <a:p>
            <a:pPr algn="ctr"/>
            <a:r>
              <a:rPr lang="de-DE" dirty="0"/>
              <a:t>+ Afrika</a:t>
            </a:r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51" idx="3"/>
            <a:endCxn id="43" idx="1"/>
          </p:cNvCxnSpPr>
          <p:nvPr/>
        </p:nvCxnSpPr>
        <p:spPr>
          <a:xfrm flipV="1">
            <a:off x="2767553" y="5799903"/>
            <a:ext cx="67446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3" idx="0"/>
            <a:endCxn id="30" idx="2"/>
          </p:cNvCxnSpPr>
          <p:nvPr/>
        </p:nvCxnSpPr>
        <p:spPr>
          <a:xfrm flipV="1">
            <a:off x="10470139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51" idx="0"/>
            <a:endCxn id="31" idx="2"/>
          </p:cNvCxnSpPr>
          <p:nvPr/>
        </p:nvCxnSpPr>
        <p:spPr>
          <a:xfrm flipV="1">
            <a:off x="1809611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1E69493-9F8A-43E7-98D1-E9913DCB0102}"/>
              </a:ext>
            </a:extLst>
          </p:cNvPr>
          <p:cNvSpPr/>
          <p:nvPr/>
        </p:nvSpPr>
        <p:spPr>
          <a:xfrm>
            <a:off x="6954669" y="403600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DDEC93-45EA-4083-83F2-18D425F13F0F}"/>
              </a:ext>
            </a:extLst>
          </p:cNvPr>
          <p:cNvSpPr/>
          <p:nvPr/>
        </p:nvSpPr>
        <p:spPr>
          <a:xfrm>
            <a:off x="6954668" y="186404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C2D1987-A4D7-4372-A3E9-DCFFF07D4181}"/>
              </a:ext>
            </a:extLst>
          </p:cNvPr>
          <p:cNvSpPr/>
          <p:nvPr/>
        </p:nvSpPr>
        <p:spPr>
          <a:xfrm>
            <a:off x="3179045" y="186404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2C0F0621-AF3F-45D6-9A49-B0821FEB8522}"/>
              </a:ext>
            </a:extLst>
          </p:cNvPr>
          <p:cNvSpPr/>
          <p:nvPr/>
        </p:nvSpPr>
        <p:spPr>
          <a:xfrm>
            <a:off x="3179044" y="4036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B1F93AE-4418-455E-9CFA-181E656B9573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AB02F80E-A159-4ECF-A6FD-D0B95C60B68A}"/>
              </a:ext>
            </a:extLst>
          </p:cNvPr>
          <p:cNvCxnSpPr>
            <a:cxnSpLocks/>
            <a:stCxn id="51" idx="0"/>
            <a:endCxn id="44" idx="1"/>
          </p:cNvCxnSpPr>
          <p:nvPr/>
        </p:nvCxnSpPr>
        <p:spPr>
          <a:xfrm flipV="1">
            <a:off x="1809611" y="4454019"/>
            <a:ext cx="1369433" cy="927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3E064303-E7DA-4593-9F3D-D25C53593C4A}"/>
              </a:ext>
            </a:extLst>
          </p:cNvPr>
          <p:cNvCxnSpPr>
            <a:cxnSpLocks/>
            <a:stCxn id="44" idx="0"/>
            <a:endCxn id="41" idx="2"/>
          </p:cNvCxnSpPr>
          <p:nvPr/>
        </p:nvCxnSpPr>
        <p:spPr>
          <a:xfrm flipV="1">
            <a:off x="4136987" y="2700072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111FDB2-1B9C-4AE6-82D5-FB2E74ED1A08}"/>
              </a:ext>
            </a:extLst>
          </p:cNvPr>
          <p:cNvCxnSpPr>
            <a:cxnSpLocks/>
            <a:stCxn id="44" idx="3"/>
            <a:endCxn id="40" idx="1"/>
          </p:cNvCxnSpPr>
          <p:nvPr/>
        </p:nvCxnSpPr>
        <p:spPr>
          <a:xfrm flipV="1">
            <a:off x="5094929" y="2282061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147A53C0-C1D9-418A-B443-22C71EDA5A39}"/>
              </a:ext>
            </a:extLst>
          </p:cNvPr>
          <p:cNvCxnSpPr>
            <a:cxnSpLocks/>
            <a:stCxn id="44" idx="3"/>
            <a:endCxn id="37" idx="1"/>
          </p:cNvCxnSpPr>
          <p:nvPr/>
        </p:nvCxnSpPr>
        <p:spPr>
          <a:xfrm>
            <a:off x="5094929" y="4454019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01B0968-0F1A-4222-919C-10DBC2C42AEC}"/>
              </a:ext>
            </a:extLst>
          </p:cNvPr>
          <p:cNvCxnSpPr>
            <a:cxnSpLocks/>
            <a:stCxn id="40" idx="1"/>
            <a:endCxn id="41" idx="3"/>
          </p:cNvCxnSpPr>
          <p:nvPr/>
        </p:nvCxnSpPr>
        <p:spPr>
          <a:xfrm flipH="1">
            <a:off x="5094930" y="2282061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594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3ACB180-7E37-4689-B257-4B38B1C698D4}"/>
              </a:ext>
            </a:extLst>
          </p:cNvPr>
          <p:cNvSpPr/>
          <p:nvPr/>
        </p:nvSpPr>
        <p:spPr>
          <a:xfrm>
            <a:off x="6954666" y="4036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672CE9DB-C20D-4F37-9CB5-3BFBCBBAB995}"/>
              </a:ext>
            </a:extLst>
          </p:cNvPr>
          <p:cNvSpPr/>
          <p:nvPr/>
        </p:nvSpPr>
        <p:spPr>
          <a:xfrm>
            <a:off x="6954666" y="4036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F5F8F29-C4B3-4CAB-B4D6-1B1CCC5507D3}"/>
              </a:ext>
            </a:extLst>
          </p:cNvPr>
          <p:cNvSpPr/>
          <p:nvPr/>
        </p:nvSpPr>
        <p:spPr>
          <a:xfrm>
            <a:off x="6954666" y="4036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512196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Nordwesteuropa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B1F93AE-4418-455E-9CFA-181E656B9573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67553" y="1105189"/>
            <a:ext cx="67446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51" idx="3"/>
            <a:endCxn id="43" idx="1"/>
          </p:cNvCxnSpPr>
          <p:nvPr/>
        </p:nvCxnSpPr>
        <p:spPr>
          <a:xfrm flipV="1">
            <a:off x="2767553" y="5799903"/>
            <a:ext cx="67446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3" idx="0"/>
            <a:endCxn id="30" idx="2"/>
          </p:cNvCxnSpPr>
          <p:nvPr/>
        </p:nvCxnSpPr>
        <p:spPr>
          <a:xfrm flipV="1">
            <a:off x="10470139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51" idx="0"/>
            <a:endCxn id="31" idx="2"/>
          </p:cNvCxnSpPr>
          <p:nvPr/>
        </p:nvCxnSpPr>
        <p:spPr>
          <a:xfrm flipV="1">
            <a:off x="1809611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1E69493-9F8A-43E7-98D1-E9913DCB0102}"/>
              </a:ext>
            </a:extLst>
          </p:cNvPr>
          <p:cNvSpPr/>
          <p:nvPr/>
        </p:nvSpPr>
        <p:spPr>
          <a:xfrm>
            <a:off x="6954669" y="403600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DDEC93-45EA-4083-83F2-18D425F13F0F}"/>
              </a:ext>
            </a:extLst>
          </p:cNvPr>
          <p:cNvSpPr/>
          <p:nvPr/>
        </p:nvSpPr>
        <p:spPr>
          <a:xfrm>
            <a:off x="6954668" y="186404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C2D1987-A4D7-4372-A3E9-DCFFF07D4181}"/>
              </a:ext>
            </a:extLst>
          </p:cNvPr>
          <p:cNvSpPr/>
          <p:nvPr/>
        </p:nvSpPr>
        <p:spPr>
          <a:xfrm>
            <a:off x="3179045" y="186404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2C0F0621-AF3F-45D6-9A49-B0821FEB8522}"/>
              </a:ext>
            </a:extLst>
          </p:cNvPr>
          <p:cNvSpPr/>
          <p:nvPr/>
        </p:nvSpPr>
        <p:spPr>
          <a:xfrm>
            <a:off x="3179044" y="4036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AB02F80E-A159-4ECF-A6FD-D0B95C60B68A}"/>
              </a:ext>
            </a:extLst>
          </p:cNvPr>
          <p:cNvCxnSpPr>
            <a:cxnSpLocks/>
            <a:stCxn id="51" idx="0"/>
            <a:endCxn id="44" idx="1"/>
          </p:cNvCxnSpPr>
          <p:nvPr/>
        </p:nvCxnSpPr>
        <p:spPr>
          <a:xfrm flipV="1">
            <a:off x="1809611" y="4454019"/>
            <a:ext cx="1369433" cy="927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3E064303-E7DA-4593-9F3D-D25C53593C4A}"/>
              </a:ext>
            </a:extLst>
          </p:cNvPr>
          <p:cNvCxnSpPr>
            <a:cxnSpLocks/>
            <a:stCxn id="44" idx="0"/>
            <a:endCxn id="41" idx="2"/>
          </p:cNvCxnSpPr>
          <p:nvPr/>
        </p:nvCxnSpPr>
        <p:spPr>
          <a:xfrm flipV="1">
            <a:off x="4136987" y="2700072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111FDB2-1B9C-4AE6-82D5-FB2E74ED1A08}"/>
              </a:ext>
            </a:extLst>
          </p:cNvPr>
          <p:cNvCxnSpPr>
            <a:cxnSpLocks/>
            <a:stCxn id="44" idx="3"/>
            <a:endCxn id="40" idx="1"/>
          </p:cNvCxnSpPr>
          <p:nvPr/>
        </p:nvCxnSpPr>
        <p:spPr>
          <a:xfrm flipV="1">
            <a:off x="5094929" y="2282061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147A53C0-C1D9-418A-B443-22C71EDA5A39}"/>
              </a:ext>
            </a:extLst>
          </p:cNvPr>
          <p:cNvCxnSpPr>
            <a:cxnSpLocks/>
            <a:stCxn id="44" idx="3"/>
            <a:endCxn id="37" idx="1"/>
          </p:cNvCxnSpPr>
          <p:nvPr/>
        </p:nvCxnSpPr>
        <p:spPr>
          <a:xfrm>
            <a:off x="5094929" y="4454019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01B0968-0F1A-4222-919C-10DBC2C42AEC}"/>
              </a:ext>
            </a:extLst>
          </p:cNvPr>
          <p:cNvCxnSpPr>
            <a:cxnSpLocks/>
            <a:stCxn id="40" idx="1"/>
            <a:endCxn id="41" idx="3"/>
          </p:cNvCxnSpPr>
          <p:nvPr/>
        </p:nvCxnSpPr>
        <p:spPr>
          <a:xfrm flipH="1">
            <a:off x="5094930" y="2282061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0B153D8A-CF97-405E-A55C-6A1F53D31EF3}"/>
              </a:ext>
            </a:extLst>
          </p:cNvPr>
          <p:cNvSpPr/>
          <p:nvPr/>
        </p:nvSpPr>
        <p:spPr>
          <a:xfrm>
            <a:off x="5320949" y="3030583"/>
            <a:ext cx="3944972" cy="21258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777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3ACB180-7E37-4689-B257-4B38B1C698D4}"/>
              </a:ext>
            </a:extLst>
          </p:cNvPr>
          <p:cNvSpPr/>
          <p:nvPr/>
        </p:nvSpPr>
        <p:spPr>
          <a:xfrm>
            <a:off x="7124377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672CE9DB-C20D-4F37-9CB5-3BFBCBBAB995}"/>
              </a:ext>
            </a:extLst>
          </p:cNvPr>
          <p:cNvSpPr/>
          <p:nvPr/>
        </p:nvSpPr>
        <p:spPr>
          <a:xfrm>
            <a:off x="7124377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F5F8F29-C4B3-4CAB-B4D6-1B1CCC5507D3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512196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Nordwesteuropa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B1F93AE-4418-455E-9CFA-181E656B9573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67553" y="1105189"/>
            <a:ext cx="67446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51" idx="3"/>
            <a:endCxn id="43" idx="1"/>
          </p:cNvCxnSpPr>
          <p:nvPr/>
        </p:nvCxnSpPr>
        <p:spPr>
          <a:xfrm flipV="1">
            <a:off x="2767553" y="5799903"/>
            <a:ext cx="67446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3" idx="0"/>
            <a:endCxn id="30" idx="2"/>
          </p:cNvCxnSpPr>
          <p:nvPr/>
        </p:nvCxnSpPr>
        <p:spPr>
          <a:xfrm flipV="1">
            <a:off x="10470139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51" idx="0"/>
            <a:endCxn id="31" idx="2"/>
          </p:cNvCxnSpPr>
          <p:nvPr/>
        </p:nvCxnSpPr>
        <p:spPr>
          <a:xfrm flipV="1">
            <a:off x="1809611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AB02F80E-A159-4ECF-A6FD-D0B95C60B68A}"/>
              </a:ext>
            </a:extLst>
          </p:cNvPr>
          <p:cNvCxnSpPr>
            <a:cxnSpLocks/>
            <a:stCxn id="51" idx="0"/>
            <a:endCxn id="24" idx="1"/>
          </p:cNvCxnSpPr>
          <p:nvPr/>
        </p:nvCxnSpPr>
        <p:spPr>
          <a:xfrm flipV="1">
            <a:off x="1809611" y="4572137"/>
            <a:ext cx="1402920" cy="809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111FDB2-1B9C-4AE6-82D5-FB2E74ED1A08}"/>
              </a:ext>
            </a:extLst>
          </p:cNvPr>
          <p:cNvCxnSpPr>
            <a:cxnSpLocks/>
            <a:stCxn id="29" idx="0"/>
            <a:endCxn id="32" idx="2"/>
          </p:cNvCxnSpPr>
          <p:nvPr/>
        </p:nvCxnSpPr>
        <p:spPr>
          <a:xfrm flipV="1">
            <a:off x="8082320" y="2689126"/>
            <a:ext cx="0" cy="1464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147A53C0-C1D9-418A-B443-22C71EDA5A39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5128416" y="4572137"/>
            <a:ext cx="19959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01B0968-0F1A-4222-919C-10DBC2C42AEC}"/>
              </a:ext>
            </a:extLst>
          </p:cNvPr>
          <p:cNvCxnSpPr>
            <a:cxnSpLocks/>
            <a:stCxn id="29" idx="0"/>
            <a:endCxn id="33" idx="3"/>
          </p:cNvCxnSpPr>
          <p:nvPr/>
        </p:nvCxnSpPr>
        <p:spPr>
          <a:xfrm flipH="1" flipV="1">
            <a:off x="5128416" y="2271115"/>
            <a:ext cx="2953904" cy="1883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0B153D8A-CF97-405E-A55C-6A1F53D31EF3}"/>
              </a:ext>
            </a:extLst>
          </p:cNvPr>
          <p:cNvSpPr/>
          <p:nvPr/>
        </p:nvSpPr>
        <p:spPr>
          <a:xfrm>
            <a:off x="763918" y="609594"/>
            <a:ext cx="10746377" cy="5704113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DDEC93-45EA-4083-83F2-18D425F13F0F}"/>
              </a:ext>
            </a:extLst>
          </p:cNvPr>
          <p:cNvSpPr/>
          <p:nvPr/>
        </p:nvSpPr>
        <p:spPr>
          <a:xfrm>
            <a:off x="3212531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C2D1987-A4D7-4372-A3E9-DCFFF07D4181}"/>
              </a:ext>
            </a:extLst>
          </p:cNvPr>
          <p:cNvSpPr/>
          <p:nvPr/>
        </p:nvSpPr>
        <p:spPr>
          <a:xfrm>
            <a:off x="3212531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2C0F0621-AF3F-45D6-9A49-B0821FEB8522}"/>
              </a:ext>
            </a:extLst>
          </p:cNvPr>
          <p:cNvSpPr/>
          <p:nvPr/>
        </p:nvSpPr>
        <p:spPr>
          <a:xfrm>
            <a:off x="3212531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C630DC04-C466-446F-970C-96A509124854}"/>
              </a:ext>
            </a:extLst>
          </p:cNvPr>
          <p:cNvSpPr/>
          <p:nvPr/>
        </p:nvSpPr>
        <p:spPr>
          <a:xfrm>
            <a:off x="3212531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938359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7D9E178B-82E4-43A7-8143-1E728EADBDB4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E45D2818-12F0-43CF-B573-A922002C6841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FCA29412-7BFB-43F8-9B35-4E18649FCB4F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033D5358-52CD-4946-AB42-2479CBCE7291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DFFD787D-9AC7-40FE-91AF-7A1804AE6FD6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DA35A1D-B4CE-460B-B395-F9A031469113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C630DC04-C466-446F-970C-96A509124854}"/>
              </a:ext>
            </a:extLst>
          </p:cNvPr>
          <p:cNvSpPr/>
          <p:nvPr/>
        </p:nvSpPr>
        <p:spPr>
          <a:xfrm>
            <a:off x="3212531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3ACB180-7E37-4689-B257-4B38B1C698D4}"/>
              </a:ext>
            </a:extLst>
          </p:cNvPr>
          <p:cNvSpPr/>
          <p:nvPr/>
        </p:nvSpPr>
        <p:spPr>
          <a:xfrm>
            <a:off x="7124377" y="41541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672CE9DB-C20D-4F37-9CB5-3BFBCBBAB995}"/>
              </a:ext>
            </a:extLst>
          </p:cNvPr>
          <p:cNvSpPr/>
          <p:nvPr/>
        </p:nvSpPr>
        <p:spPr>
          <a:xfrm>
            <a:off x="7124377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F5F8F29-C4B3-4CAB-B4D6-1B1CCC5507D3}"/>
              </a:ext>
            </a:extLst>
          </p:cNvPr>
          <p:cNvSpPr/>
          <p:nvPr/>
        </p:nvSpPr>
        <p:spPr>
          <a:xfrm>
            <a:off x="3212531" y="18531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512196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Nordwesteuropa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B1F93AE-4418-455E-9CFA-181E656B9573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67553" y="1105189"/>
            <a:ext cx="67446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51" idx="3"/>
            <a:endCxn id="43" idx="1"/>
          </p:cNvCxnSpPr>
          <p:nvPr/>
        </p:nvCxnSpPr>
        <p:spPr>
          <a:xfrm flipV="1">
            <a:off x="2767553" y="5799903"/>
            <a:ext cx="67446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3" idx="0"/>
            <a:endCxn id="30" idx="2"/>
          </p:cNvCxnSpPr>
          <p:nvPr/>
        </p:nvCxnSpPr>
        <p:spPr>
          <a:xfrm flipV="1">
            <a:off x="10470139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51" idx="0"/>
            <a:endCxn id="31" idx="2"/>
          </p:cNvCxnSpPr>
          <p:nvPr/>
        </p:nvCxnSpPr>
        <p:spPr>
          <a:xfrm flipV="1">
            <a:off x="1809611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AB02F80E-A159-4ECF-A6FD-D0B95C60B68A}"/>
              </a:ext>
            </a:extLst>
          </p:cNvPr>
          <p:cNvCxnSpPr>
            <a:cxnSpLocks/>
            <a:stCxn id="51" idx="0"/>
            <a:endCxn id="24" idx="1"/>
          </p:cNvCxnSpPr>
          <p:nvPr/>
        </p:nvCxnSpPr>
        <p:spPr>
          <a:xfrm flipV="1">
            <a:off x="1809611" y="4572137"/>
            <a:ext cx="1402920" cy="809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111FDB2-1B9C-4AE6-82D5-FB2E74ED1A08}"/>
              </a:ext>
            </a:extLst>
          </p:cNvPr>
          <p:cNvCxnSpPr>
            <a:cxnSpLocks/>
            <a:stCxn id="29" idx="0"/>
            <a:endCxn id="32" idx="2"/>
          </p:cNvCxnSpPr>
          <p:nvPr/>
        </p:nvCxnSpPr>
        <p:spPr>
          <a:xfrm flipV="1">
            <a:off x="8082320" y="2689126"/>
            <a:ext cx="0" cy="1464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147A53C0-C1D9-418A-B443-22C71EDA5A39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5128416" y="4572137"/>
            <a:ext cx="19959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01B0968-0F1A-4222-919C-10DBC2C42AEC}"/>
              </a:ext>
            </a:extLst>
          </p:cNvPr>
          <p:cNvCxnSpPr>
            <a:cxnSpLocks/>
            <a:stCxn id="29" idx="0"/>
            <a:endCxn id="33" idx="3"/>
          </p:cNvCxnSpPr>
          <p:nvPr/>
        </p:nvCxnSpPr>
        <p:spPr>
          <a:xfrm flipH="1" flipV="1">
            <a:off x="5128416" y="2271115"/>
            <a:ext cx="2953904" cy="1883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C0CB1212-6837-4507-8DBC-0AE155B0F863}"/>
              </a:ext>
            </a:extLst>
          </p:cNvPr>
          <p:cNvSpPr/>
          <p:nvPr/>
        </p:nvSpPr>
        <p:spPr>
          <a:xfrm>
            <a:off x="2863150" y="1575259"/>
            <a:ext cx="3826977" cy="216085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41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672CE9DB-C20D-4F37-9CB5-3BFBCBBAB995}"/>
              </a:ext>
            </a:extLst>
          </p:cNvPr>
          <p:cNvSpPr/>
          <p:nvPr/>
        </p:nvSpPr>
        <p:spPr>
          <a:xfrm>
            <a:off x="5134133" y="47617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C630DC04-C466-446F-970C-96A509124854}"/>
              </a:ext>
            </a:extLst>
          </p:cNvPr>
          <p:cNvSpPr/>
          <p:nvPr/>
        </p:nvSpPr>
        <p:spPr>
          <a:xfrm>
            <a:off x="851667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73ACB180-7E37-4689-B257-4B38B1C698D4}"/>
              </a:ext>
            </a:extLst>
          </p:cNvPr>
          <p:cNvSpPr/>
          <p:nvPr/>
        </p:nvSpPr>
        <p:spPr>
          <a:xfrm>
            <a:off x="5134133" y="476173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512196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 +</a:t>
            </a:r>
          </a:p>
          <a:p>
            <a:pPr algn="ctr"/>
            <a:r>
              <a:rPr lang="de-DE" dirty="0"/>
              <a:t>Australien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51668" y="68717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 +</a:t>
            </a:r>
          </a:p>
          <a:p>
            <a:pPr algn="ctr"/>
            <a:r>
              <a:rPr lang="de-DE" dirty="0"/>
              <a:t>Nordwesteuropa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9512196" y="5381892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Südosteuropa</a:t>
            </a:r>
          </a:p>
          <a:p>
            <a:pPr algn="ctr"/>
            <a:r>
              <a:rPr lang="de-DE" dirty="0"/>
              <a:t>+ Afrika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EB1F93AE-4418-455E-9CFA-181E656B9573}"/>
              </a:ext>
            </a:extLst>
          </p:cNvPr>
          <p:cNvSpPr/>
          <p:nvPr/>
        </p:nvSpPr>
        <p:spPr>
          <a:xfrm>
            <a:off x="851668" y="53818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67553" y="1105189"/>
            <a:ext cx="67446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51" idx="3"/>
            <a:endCxn id="43" idx="1"/>
          </p:cNvCxnSpPr>
          <p:nvPr/>
        </p:nvCxnSpPr>
        <p:spPr>
          <a:xfrm flipV="1">
            <a:off x="2767553" y="5799903"/>
            <a:ext cx="67446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3" idx="0"/>
            <a:endCxn id="30" idx="2"/>
          </p:cNvCxnSpPr>
          <p:nvPr/>
        </p:nvCxnSpPr>
        <p:spPr>
          <a:xfrm flipV="1">
            <a:off x="10470139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51" idx="0"/>
            <a:endCxn id="31" idx="2"/>
          </p:cNvCxnSpPr>
          <p:nvPr/>
        </p:nvCxnSpPr>
        <p:spPr>
          <a:xfrm flipV="1">
            <a:off x="1809611" y="1523200"/>
            <a:ext cx="0" cy="3858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147A53C0-C1D9-418A-B443-22C71EDA5A39}"/>
              </a:ext>
            </a:extLst>
          </p:cNvPr>
          <p:cNvCxnSpPr>
            <a:cxnSpLocks/>
            <a:stCxn id="51" idx="3"/>
            <a:endCxn id="28" idx="1"/>
          </p:cNvCxnSpPr>
          <p:nvPr/>
        </p:nvCxnSpPr>
        <p:spPr>
          <a:xfrm flipV="1">
            <a:off x="2767553" y="5179742"/>
            <a:ext cx="2366580" cy="620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C01B0968-0F1A-4222-919C-10DBC2C42AEC}"/>
              </a:ext>
            </a:extLst>
          </p:cNvPr>
          <p:cNvCxnSpPr>
            <a:cxnSpLocks/>
            <a:stCxn id="28" idx="0"/>
            <a:endCxn id="44" idx="2"/>
          </p:cNvCxnSpPr>
          <p:nvPr/>
        </p:nvCxnSpPr>
        <p:spPr>
          <a:xfrm flipV="1">
            <a:off x="6092076" y="4265023"/>
            <a:ext cx="3924" cy="4967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C0CB1212-6837-4507-8DBC-0AE155B0F863}"/>
              </a:ext>
            </a:extLst>
          </p:cNvPr>
          <p:cNvSpPr/>
          <p:nvPr/>
        </p:nvSpPr>
        <p:spPr>
          <a:xfrm>
            <a:off x="763919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2F2A26EA-CC87-4874-8731-22D4A070AD6C}"/>
              </a:ext>
            </a:extLst>
          </p:cNvPr>
          <p:cNvSpPr/>
          <p:nvPr/>
        </p:nvSpPr>
        <p:spPr>
          <a:xfrm>
            <a:off x="5134133" y="47617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 Deutschland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7C053F68-B415-4682-9C78-B543C5453F17}"/>
              </a:ext>
            </a:extLst>
          </p:cNvPr>
          <p:cNvSpPr/>
          <p:nvPr/>
        </p:nvSpPr>
        <p:spPr>
          <a:xfrm>
            <a:off x="5138057" y="342900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CB692BC3-372B-476E-8E0F-A526DA424D1C}"/>
              </a:ext>
            </a:extLst>
          </p:cNvPr>
          <p:cNvSpPr/>
          <p:nvPr/>
        </p:nvSpPr>
        <p:spPr>
          <a:xfrm>
            <a:off x="2300157" y="368753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D2EF4ED8-9DE5-40AD-9389-3E706BDA1D32}"/>
              </a:ext>
            </a:extLst>
          </p:cNvPr>
          <p:cNvSpPr/>
          <p:nvPr/>
        </p:nvSpPr>
        <p:spPr>
          <a:xfrm>
            <a:off x="2473083" y="207138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28EB5CD2-F1BF-4AAA-9547-1A4BD7D40C4D}"/>
              </a:ext>
            </a:extLst>
          </p:cNvPr>
          <p:cNvSpPr/>
          <p:nvPr/>
        </p:nvSpPr>
        <p:spPr>
          <a:xfrm>
            <a:off x="7895363" y="265539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223BC1FA-505A-4665-8A5A-45E201667531}"/>
              </a:ext>
            </a:extLst>
          </p:cNvPr>
          <p:cNvSpPr/>
          <p:nvPr/>
        </p:nvSpPr>
        <p:spPr>
          <a:xfrm>
            <a:off x="6050280" y="146615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7D9CDFC0-8249-48FB-BFD1-A5D9F3CD602D}"/>
              </a:ext>
            </a:extLst>
          </p:cNvPr>
          <p:cNvSpPr/>
          <p:nvPr/>
        </p:nvSpPr>
        <p:spPr>
          <a:xfrm>
            <a:off x="8368236" y="40202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8E981BA4-3DEA-40EE-8446-17A983642366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>
            <a:off x="4216042" y="3847012"/>
            <a:ext cx="922015" cy="258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13C30413-0290-46FE-BBC1-7629FB1F53E1}"/>
              </a:ext>
            </a:extLst>
          </p:cNvPr>
          <p:cNvCxnSpPr>
            <a:cxnSpLocks/>
            <a:stCxn id="44" idx="1"/>
            <a:endCxn id="46" idx="2"/>
          </p:cNvCxnSpPr>
          <p:nvPr/>
        </p:nvCxnSpPr>
        <p:spPr>
          <a:xfrm flipH="1" flipV="1">
            <a:off x="3431026" y="2907403"/>
            <a:ext cx="1707031" cy="939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88E34D7D-1B1E-410B-8E05-20F00AA23DD6}"/>
              </a:ext>
            </a:extLst>
          </p:cNvPr>
          <p:cNvCxnSpPr>
            <a:cxnSpLocks/>
            <a:stCxn id="44" idx="3"/>
            <a:endCxn id="47" idx="1"/>
          </p:cNvCxnSpPr>
          <p:nvPr/>
        </p:nvCxnSpPr>
        <p:spPr>
          <a:xfrm flipV="1">
            <a:off x="7053942" y="3073408"/>
            <a:ext cx="841421" cy="773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BF639127-30B0-4A9B-A995-68E23024DD2E}"/>
              </a:ext>
            </a:extLst>
          </p:cNvPr>
          <p:cNvCxnSpPr>
            <a:cxnSpLocks/>
            <a:stCxn id="49" idx="0"/>
            <a:endCxn id="47" idx="2"/>
          </p:cNvCxnSpPr>
          <p:nvPr/>
        </p:nvCxnSpPr>
        <p:spPr>
          <a:xfrm flipH="1" flipV="1">
            <a:off x="8853306" y="3491419"/>
            <a:ext cx="472873" cy="528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8FFE231E-DA04-4256-AE3A-7AAB86023634}"/>
              </a:ext>
            </a:extLst>
          </p:cNvPr>
          <p:cNvCxnSpPr>
            <a:cxnSpLocks/>
            <a:stCxn id="47" idx="0"/>
            <a:endCxn id="48" idx="3"/>
          </p:cNvCxnSpPr>
          <p:nvPr/>
        </p:nvCxnSpPr>
        <p:spPr>
          <a:xfrm flipH="1" flipV="1">
            <a:off x="7966165" y="1884171"/>
            <a:ext cx="887141" cy="77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27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Stufenloser Zoom denkbar</a:t>
            </a:r>
          </a:p>
          <a:p>
            <a:r>
              <a:rPr lang="de-DE" dirty="0"/>
              <a:t>Vollständiger Graph bleibt sichtbar</a:t>
            </a:r>
          </a:p>
          <a:p>
            <a:r>
              <a:rPr lang="de-DE" dirty="0"/>
              <a:t>Graph bleibt über alle Zoomstufen übersichtlich</a:t>
            </a:r>
          </a:p>
          <a:p>
            <a:r>
              <a:rPr lang="de-DE" dirty="0"/>
              <a:t>Mehrere Fokuspunkte leicht umsetzbar</a:t>
            </a:r>
          </a:p>
        </p:txBody>
      </p:sp>
    </p:spTree>
    <p:extLst>
      <p:ext uri="{BB962C8B-B14F-4D97-AF65-F5344CB8AC3E}">
        <p14:creationId xmlns:p14="http://schemas.microsoft.com/office/powerpoint/2010/main" val="15392574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Benennung geclusterter Knoten</a:t>
            </a:r>
          </a:p>
          <a:p>
            <a:r>
              <a:rPr lang="de-DE" dirty="0"/>
              <a:t>Clustering für Nutzer eventuell nur schwer nachvollziehbar</a:t>
            </a:r>
          </a:p>
          <a:p>
            <a:r>
              <a:rPr lang="de-DE" dirty="0"/>
              <a:t>Knoten unterschiedlicher Hierarchien können zusammengefasst werden</a:t>
            </a:r>
          </a:p>
          <a:p>
            <a:r>
              <a:rPr lang="de-DE" dirty="0"/>
              <a:t>Möglicherweise viele unübersichtliche Animationen</a:t>
            </a:r>
          </a:p>
          <a:p>
            <a:r>
              <a:rPr lang="de-DE" dirty="0"/>
              <a:t>Nicht alle Hierarchieebenen immer vertreten</a:t>
            </a:r>
          </a:p>
          <a:p>
            <a:r>
              <a:rPr lang="de-DE" dirty="0"/>
              <a:t>Viel Verschiebung von Knoten durch Clustern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45610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Mouseover Einblendung von Zusammensetzung der Cluster (Lupenfunktion o.ä.)</a:t>
            </a:r>
          </a:p>
          <a:p>
            <a:r>
              <a:rPr lang="de-DE" dirty="0"/>
              <a:t>Beschränkungen für Cluster</a:t>
            </a:r>
          </a:p>
          <a:p>
            <a:pPr lvl="1"/>
            <a:r>
              <a:rPr lang="de-DE" dirty="0"/>
              <a:t>welche Knoten dürfen zusammengefasst werden z.B. nur Knoten selber Hierarchie – geht dann sehr Richtung Möglichkeit V</a:t>
            </a:r>
          </a:p>
          <a:p>
            <a:pPr lvl="1"/>
            <a:r>
              <a:rPr lang="de-DE" dirty="0"/>
              <a:t>Clustern auch anhand aktueller Position um zu viel Chaos zu vermeiden</a:t>
            </a:r>
          </a:p>
          <a:p>
            <a:r>
              <a:rPr lang="de-DE" dirty="0"/>
              <a:t>Beim Heranzoomen vermeiden, dass im gleichen Moment Knoten entpackt und geclustert werden um Übersichtlichkeit zu verbessern</a:t>
            </a:r>
          </a:p>
        </p:txBody>
      </p:sp>
    </p:spTree>
    <p:extLst>
      <p:ext uri="{BB962C8B-B14F-4D97-AF65-F5344CB8AC3E}">
        <p14:creationId xmlns:p14="http://schemas.microsoft.com/office/powerpoint/2010/main" val="275582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I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Vorschlag von David</a:t>
            </a:r>
          </a:p>
        </p:txBody>
      </p:sp>
    </p:spTree>
    <p:extLst>
      <p:ext uri="{BB962C8B-B14F-4D97-AF65-F5344CB8AC3E}">
        <p14:creationId xmlns:p14="http://schemas.microsoft.com/office/powerpoint/2010/main" val="18910459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III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Fokusebene + Verbindungsknoten</a:t>
            </a:r>
          </a:p>
        </p:txBody>
      </p:sp>
    </p:spTree>
    <p:extLst>
      <p:ext uri="{BB962C8B-B14F-4D97-AF65-F5344CB8AC3E}">
        <p14:creationId xmlns:p14="http://schemas.microsoft.com/office/powerpoint/2010/main" val="1374102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F2655BFE-04C2-4771-8ECE-5E74B4D0188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5874562-657C-459F-A3EA-026DD928A1C3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0985C500-D57E-426F-A5CE-F67A527C838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5CF7684B-CB32-4BB8-9C90-5088544E5BE2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A321CBA-507E-4B36-A7FC-A4C37598080E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4709986-1C1B-44CF-96FC-4B0AAE5C0C9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437A43C-D6C8-4B7F-A00B-67D1CB2660CA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74D6B8-415D-4FD4-B08A-36CC3019C431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05A79A50-E7A6-4BDF-8735-CC448597CDD2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28D1B2B-1776-4F18-AF1B-AF625580A817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3083C46B-DB94-4DF0-9A79-4734696FA55E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E29D061-129D-4C8C-B208-10CF3702F1A5}"/>
              </a:ext>
            </a:extLst>
          </p:cNvPr>
          <p:cNvCxnSpPr>
            <a:stCxn id="38" idx="3"/>
            <a:endCxn id="36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3FA44A-4417-4E77-B124-8891079039E2}"/>
              </a:ext>
            </a:extLst>
          </p:cNvPr>
          <p:cNvCxnSpPr>
            <a:stCxn id="36" idx="1"/>
            <a:endCxn id="35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ACDD063-81D7-4B1F-917C-5111CC06EE85}"/>
              </a:ext>
            </a:extLst>
          </p:cNvPr>
          <p:cNvCxnSpPr>
            <a:stCxn id="40" idx="0"/>
            <a:endCxn id="36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309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7B206AD8-0431-4B39-92AD-DB71DC49C3C0}"/>
              </a:ext>
            </a:extLst>
          </p:cNvPr>
          <p:cNvSpPr/>
          <p:nvPr/>
        </p:nvSpPr>
        <p:spPr>
          <a:xfrm>
            <a:off x="5451566" y="250806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6D781CCB-3901-40DA-83DF-B5C85CC7702C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9FD738-7DE4-4CFB-A68B-D0F57B1F16D2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A68D4326-C589-4A44-9D5B-D70301B0084F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E114C19B-3538-4E35-8E76-21B4AE399836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55B3534-336D-4DD8-AA91-E82102600CDF}"/>
              </a:ext>
            </a:extLst>
          </p:cNvPr>
          <p:cNvCxnSpPr>
            <a:stCxn id="53" idx="3"/>
            <a:endCxn id="56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FACFDFF-EF17-4E34-B44F-7A1ECAC97A89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3B32AEA2-4B42-4E8B-AF6F-B25CEA22D075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730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73" idx="2"/>
            <a:endCxn id="45" idx="0"/>
          </p:cNvCxnSpPr>
          <p:nvPr/>
        </p:nvCxnSpPr>
        <p:spPr>
          <a:xfrm>
            <a:off x="1772737" y="1515289"/>
            <a:ext cx="1218659" cy="1219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74" idx="1"/>
          </p:cNvCxnSpPr>
          <p:nvPr/>
        </p:nvCxnSpPr>
        <p:spPr>
          <a:xfrm flipV="1">
            <a:off x="6988627" y="1097276"/>
            <a:ext cx="2510791" cy="644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74" idx="1"/>
          </p:cNvCxnSpPr>
          <p:nvPr/>
        </p:nvCxnSpPr>
        <p:spPr>
          <a:xfrm flipH="1">
            <a:off x="2730680" y="1097276"/>
            <a:ext cx="6768738" cy="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73" idx="3"/>
          </p:cNvCxnSpPr>
          <p:nvPr/>
        </p:nvCxnSpPr>
        <p:spPr>
          <a:xfrm flipH="1" flipV="1">
            <a:off x="2730679" y="1097278"/>
            <a:ext cx="3306538" cy="16372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74" idx="2"/>
          </p:cNvCxnSpPr>
          <p:nvPr/>
        </p:nvCxnSpPr>
        <p:spPr>
          <a:xfrm flipV="1">
            <a:off x="9007928" y="1515287"/>
            <a:ext cx="1449433" cy="12192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BBA8BBDF-311E-44FF-A675-BD90F3443734}"/>
              </a:ext>
            </a:extLst>
          </p:cNvPr>
          <p:cNvCxnSpPr>
            <a:cxnSpLocks/>
            <a:stCxn id="73" idx="2"/>
          </p:cNvCxnSpPr>
          <p:nvPr/>
        </p:nvCxnSpPr>
        <p:spPr>
          <a:xfrm flipH="1">
            <a:off x="1772736" y="1515289"/>
            <a:ext cx="1" cy="2677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B9A7351-225E-4A92-8743-8DBFAC5F2EFA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10457361" y="1515287"/>
            <a:ext cx="0" cy="2841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197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661E9A6F-61BB-45AB-A244-F54E0049A0E2}"/>
              </a:ext>
            </a:extLst>
          </p:cNvPr>
          <p:cNvSpPr/>
          <p:nvPr/>
        </p:nvSpPr>
        <p:spPr>
          <a:xfrm>
            <a:off x="5083629" y="273449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31924B9B-3250-4082-A338-7FE6B39A1BBE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60D3FA76-1FF3-40FF-B84D-EF9C802FBF20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F59B0D8-DB2F-413B-B77E-CAC7EE6DD6C9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1BF784C7-C081-4749-AA36-41458F1D865F}"/>
              </a:ext>
            </a:extLst>
          </p:cNvPr>
          <p:cNvSpPr/>
          <p:nvPr/>
        </p:nvSpPr>
        <p:spPr>
          <a:xfrm>
            <a:off x="9499420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31" idx="2"/>
            <a:endCxn id="45" idx="0"/>
          </p:cNvCxnSpPr>
          <p:nvPr/>
        </p:nvCxnSpPr>
        <p:spPr>
          <a:xfrm>
            <a:off x="1772738" y="1515291"/>
            <a:ext cx="1218658" cy="1219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V="1">
            <a:off x="6988627" y="1097280"/>
            <a:ext cx="2510793" cy="6444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30" idx="1"/>
            <a:endCxn id="31" idx="3"/>
          </p:cNvCxnSpPr>
          <p:nvPr/>
        </p:nvCxnSpPr>
        <p:spPr>
          <a:xfrm flipH="1">
            <a:off x="2730680" y="1097280"/>
            <a:ext cx="67687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31" idx="3"/>
          </p:cNvCxnSpPr>
          <p:nvPr/>
        </p:nvCxnSpPr>
        <p:spPr>
          <a:xfrm flipH="1" flipV="1">
            <a:off x="2730680" y="1097280"/>
            <a:ext cx="3306537" cy="1637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30" idx="2"/>
          </p:cNvCxnSpPr>
          <p:nvPr/>
        </p:nvCxnSpPr>
        <p:spPr>
          <a:xfrm flipV="1">
            <a:off x="9007928" y="1515291"/>
            <a:ext cx="1449435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3823063" y="2048693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1335905-3576-47CB-AEF2-B3FFE54F7FA5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1772738" y="1515291"/>
            <a:ext cx="0" cy="2677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6E0161D4-0EAD-4A4E-9503-DDFF99F8E84D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10457361" y="1515291"/>
            <a:ext cx="2" cy="284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304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3312796" y="541615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31" idx="2"/>
            <a:endCxn id="45" idx="0"/>
          </p:cNvCxnSpPr>
          <p:nvPr/>
        </p:nvCxnSpPr>
        <p:spPr>
          <a:xfrm>
            <a:off x="1772738" y="1515291"/>
            <a:ext cx="0" cy="15283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10452192" y="3887962"/>
            <a:ext cx="5171" cy="24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7137520" y="1591493"/>
            <a:ext cx="3820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endCxn id="31" idx="3"/>
          </p:cNvCxnSpPr>
          <p:nvPr/>
        </p:nvCxnSpPr>
        <p:spPr>
          <a:xfrm flipH="1">
            <a:off x="2730680" y="1097280"/>
            <a:ext cx="4218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499420" y="3051939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221635" y="117348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5132887" y="5834169"/>
            <a:ext cx="2403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10457363" y="2804160"/>
            <a:ext cx="10341" cy="24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0540FCD-CD78-46ED-8E7F-27ACCD8C0F86}"/>
              </a:ext>
            </a:extLst>
          </p:cNvPr>
          <p:cNvCxnSpPr>
            <a:cxnSpLocks/>
            <a:stCxn id="45" idx="2"/>
            <a:endCxn id="34" idx="0"/>
          </p:cNvCxnSpPr>
          <p:nvPr/>
        </p:nvCxnSpPr>
        <p:spPr>
          <a:xfrm>
            <a:off x="1772738" y="3879668"/>
            <a:ext cx="2450104" cy="443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C44CE49-9BCE-4AA4-A7FD-B883FFE5DA95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>
            <a:off x="1772738" y="1515291"/>
            <a:ext cx="2450104" cy="28075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BDD77837-5CD6-4742-BC15-26C0FBD0600B}"/>
              </a:ext>
            </a:extLst>
          </p:cNvPr>
          <p:cNvSpPr/>
          <p:nvPr/>
        </p:nvSpPr>
        <p:spPr>
          <a:xfrm>
            <a:off x="5951085" y="250791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CE5FA0F9-485F-438F-BCE1-27676053A1AA}"/>
              </a:ext>
            </a:extLst>
          </p:cNvPr>
          <p:cNvSpPr/>
          <p:nvPr/>
        </p:nvSpPr>
        <p:spPr>
          <a:xfrm>
            <a:off x="3218975" y="227946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D035F3C-714F-4947-9F96-53B320FF6777}"/>
              </a:ext>
            </a:extLst>
          </p:cNvPr>
          <p:cNvSpPr/>
          <p:nvPr/>
        </p:nvSpPr>
        <p:spPr>
          <a:xfrm>
            <a:off x="3264899" y="432281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8C3512F-0C72-4031-8708-963C8C7A1B17}"/>
              </a:ext>
            </a:extLst>
          </p:cNvPr>
          <p:cNvSpPr/>
          <p:nvPr/>
        </p:nvSpPr>
        <p:spPr>
          <a:xfrm>
            <a:off x="7501132" y="4179956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29" idx="1"/>
            <a:endCxn id="32" idx="3"/>
          </p:cNvCxnSpPr>
          <p:nvPr/>
        </p:nvCxnSpPr>
        <p:spPr>
          <a:xfrm flipH="1" flipV="1">
            <a:off x="5134860" y="2697480"/>
            <a:ext cx="816225" cy="2284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6C142C0-9794-4B82-A03E-00C4B65BAB08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4176918" y="3115491"/>
            <a:ext cx="45924" cy="1207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stCxn id="34" idx="3"/>
            <a:endCxn id="29" idx="2"/>
          </p:cNvCxnSpPr>
          <p:nvPr/>
        </p:nvCxnSpPr>
        <p:spPr>
          <a:xfrm flipV="1">
            <a:off x="5180784" y="3343933"/>
            <a:ext cx="1728244" cy="1396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6B262CD-4BE4-4C6F-B3B2-83FBB15C40C5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 flipV="1">
            <a:off x="5180784" y="4597968"/>
            <a:ext cx="2320348" cy="142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814795" y="3043645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1C996BA-64B3-45E9-AE55-4D5F2C43287B}"/>
              </a:ext>
            </a:extLst>
          </p:cNvPr>
          <p:cNvCxnSpPr>
            <a:cxnSpLocks/>
            <a:stCxn id="32" idx="1"/>
            <a:endCxn id="45" idx="3"/>
          </p:cNvCxnSpPr>
          <p:nvPr/>
        </p:nvCxnSpPr>
        <p:spPr>
          <a:xfrm flipH="1">
            <a:off x="2730680" y="2697480"/>
            <a:ext cx="488295" cy="764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A337B67F-C789-4563-90E6-F53E5FE27F4B}"/>
              </a:ext>
            </a:extLst>
          </p:cNvPr>
          <p:cNvCxnSpPr>
            <a:cxnSpLocks/>
            <a:stCxn id="47" idx="2"/>
            <a:endCxn id="34" idx="0"/>
          </p:cNvCxnSpPr>
          <p:nvPr/>
        </p:nvCxnSpPr>
        <p:spPr>
          <a:xfrm flipH="1">
            <a:off x="4222842" y="2009504"/>
            <a:ext cx="1956736" cy="2313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12DFD63-4F6B-41D0-9034-C42266DA5801}"/>
              </a:ext>
            </a:extLst>
          </p:cNvPr>
          <p:cNvCxnSpPr>
            <a:cxnSpLocks/>
            <a:stCxn id="34" idx="3"/>
            <a:endCxn id="46" idx="1"/>
          </p:cNvCxnSpPr>
          <p:nvPr/>
        </p:nvCxnSpPr>
        <p:spPr>
          <a:xfrm flipV="1">
            <a:off x="5180784" y="3469951"/>
            <a:ext cx="4318636" cy="1270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E10D3DC-D081-42AF-81F7-5110A98C09E0}"/>
              </a:ext>
            </a:extLst>
          </p:cNvPr>
          <p:cNvCxnSpPr>
            <a:cxnSpLocks/>
            <a:stCxn id="34" idx="2"/>
            <a:endCxn id="43" idx="0"/>
          </p:cNvCxnSpPr>
          <p:nvPr/>
        </p:nvCxnSpPr>
        <p:spPr>
          <a:xfrm>
            <a:off x="4222842" y="5158841"/>
            <a:ext cx="0" cy="2573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D90E926C-280A-4451-B2A6-2D587FD2849A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1676400" y="1515291"/>
            <a:ext cx="96338" cy="27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928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B197B080-D0D1-407B-B0CF-6BDE462215F9}"/>
              </a:ext>
            </a:extLst>
          </p:cNvPr>
          <p:cNvSpPr/>
          <p:nvPr/>
        </p:nvSpPr>
        <p:spPr>
          <a:xfrm>
            <a:off x="5932035" y="2501261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658D342B-74EC-4EAC-8005-C89407393168}"/>
              </a:ext>
            </a:extLst>
          </p:cNvPr>
          <p:cNvSpPr/>
          <p:nvPr/>
        </p:nvSpPr>
        <p:spPr>
          <a:xfrm>
            <a:off x="5932035" y="2501261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6F65CCD8-06D6-41FA-9FAD-60AFF6D602FF}"/>
              </a:ext>
            </a:extLst>
          </p:cNvPr>
          <p:cNvSpPr/>
          <p:nvPr/>
        </p:nvSpPr>
        <p:spPr>
          <a:xfrm>
            <a:off x="5932035" y="2501261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4A3D0F90-E65E-4055-AFE2-D2BEC1D8FDC2}"/>
              </a:ext>
            </a:extLst>
          </p:cNvPr>
          <p:cNvSpPr/>
          <p:nvPr/>
        </p:nvSpPr>
        <p:spPr>
          <a:xfrm>
            <a:off x="5932035" y="2501261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3D2776EC-0A98-4A48-9A07-FF94DA74BFB3}"/>
              </a:ext>
            </a:extLst>
          </p:cNvPr>
          <p:cNvSpPr/>
          <p:nvPr/>
        </p:nvSpPr>
        <p:spPr>
          <a:xfrm>
            <a:off x="814795" y="679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Amerika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3312796" y="541615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31" idx="2"/>
            <a:endCxn id="45" idx="0"/>
          </p:cNvCxnSpPr>
          <p:nvPr/>
        </p:nvCxnSpPr>
        <p:spPr>
          <a:xfrm>
            <a:off x="1772738" y="1515291"/>
            <a:ext cx="0" cy="15283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10452192" y="3887962"/>
            <a:ext cx="5171" cy="24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7137520" y="1591493"/>
            <a:ext cx="3820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endCxn id="31" idx="3"/>
          </p:cNvCxnSpPr>
          <p:nvPr/>
        </p:nvCxnSpPr>
        <p:spPr>
          <a:xfrm flipH="1">
            <a:off x="2730680" y="1097280"/>
            <a:ext cx="4218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499420" y="3051939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221635" y="117348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5132887" y="5834169"/>
            <a:ext cx="2403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10457363" y="2804160"/>
            <a:ext cx="10341" cy="24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0540FCD-CD78-46ED-8E7F-27ACCD8C0F86}"/>
              </a:ext>
            </a:extLst>
          </p:cNvPr>
          <p:cNvCxnSpPr>
            <a:cxnSpLocks/>
            <a:stCxn id="45" idx="2"/>
            <a:endCxn id="34" idx="0"/>
          </p:cNvCxnSpPr>
          <p:nvPr/>
        </p:nvCxnSpPr>
        <p:spPr>
          <a:xfrm>
            <a:off x="1772738" y="3879668"/>
            <a:ext cx="2450104" cy="443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C44CE49-9BCE-4AA4-A7FD-B883FFE5DA95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>
            <a:off x="1772738" y="1515291"/>
            <a:ext cx="2450104" cy="28075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BDD77837-5CD6-4742-BC15-26C0FBD0600B}"/>
              </a:ext>
            </a:extLst>
          </p:cNvPr>
          <p:cNvSpPr/>
          <p:nvPr/>
        </p:nvSpPr>
        <p:spPr>
          <a:xfrm>
            <a:off x="5932035" y="2501261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CE5FA0F9-485F-438F-BCE1-27676053A1AA}"/>
              </a:ext>
            </a:extLst>
          </p:cNvPr>
          <p:cNvSpPr/>
          <p:nvPr/>
        </p:nvSpPr>
        <p:spPr>
          <a:xfrm>
            <a:off x="3218975" y="227946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D035F3C-714F-4947-9F96-53B320FF6777}"/>
              </a:ext>
            </a:extLst>
          </p:cNvPr>
          <p:cNvSpPr/>
          <p:nvPr/>
        </p:nvSpPr>
        <p:spPr>
          <a:xfrm>
            <a:off x="3264899" y="432281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8C3512F-0C72-4031-8708-963C8C7A1B17}"/>
              </a:ext>
            </a:extLst>
          </p:cNvPr>
          <p:cNvSpPr/>
          <p:nvPr/>
        </p:nvSpPr>
        <p:spPr>
          <a:xfrm>
            <a:off x="7501132" y="4179956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29" idx="1"/>
            <a:endCxn id="32" idx="3"/>
          </p:cNvCxnSpPr>
          <p:nvPr/>
        </p:nvCxnSpPr>
        <p:spPr>
          <a:xfrm flipH="1" flipV="1">
            <a:off x="5134860" y="2697480"/>
            <a:ext cx="797175" cy="221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6C142C0-9794-4B82-A03E-00C4B65BAB08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4176918" y="3115491"/>
            <a:ext cx="45924" cy="1207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stCxn id="34" idx="3"/>
            <a:endCxn id="29" idx="2"/>
          </p:cNvCxnSpPr>
          <p:nvPr/>
        </p:nvCxnSpPr>
        <p:spPr>
          <a:xfrm flipV="1">
            <a:off x="5180784" y="3337284"/>
            <a:ext cx="1709194" cy="14035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6B262CD-4BE4-4C6F-B3B2-83FBB15C40C5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 flipV="1">
            <a:off x="5180784" y="4597968"/>
            <a:ext cx="2320348" cy="142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814795" y="3043645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1C996BA-64B3-45E9-AE55-4D5F2C43287B}"/>
              </a:ext>
            </a:extLst>
          </p:cNvPr>
          <p:cNvCxnSpPr>
            <a:cxnSpLocks/>
            <a:stCxn id="32" idx="1"/>
            <a:endCxn id="45" idx="3"/>
          </p:cNvCxnSpPr>
          <p:nvPr/>
        </p:nvCxnSpPr>
        <p:spPr>
          <a:xfrm flipH="1">
            <a:off x="2730680" y="2697480"/>
            <a:ext cx="488295" cy="7641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A337B67F-C789-4563-90E6-F53E5FE27F4B}"/>
              </a:ext>
            </a:extLst>
          </p:cNvPr>
          <p:cNvCxnSpPr>
            <a:cxnSpLocks/>
            <a:stCxn id="47" idx="2"/>
            <a:endCxn id="34" idx="0"/>
          </p:cNvCxnSpPr>
          <p:nvPr/>
        </p:nvCxnSpPr>
        <p:spPr>
          <a:xfrm flipH="1">
            <a:off x="4222842" y="2009504"/>
            <a:ext cx="1956736" cy="2313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12DFD63-4F6B-41D0-9034-C42266DA5801}"/>
              </a:ext>
            </a:extLst>
          </p:cNvPr>
          <p:cNvCxnSpPr>
            <a:cxnSpLocks/>
            <a:stCxn id="34" idx="3"/>
            <a:endCxn id="46" idx="1"/>
          </p:cNvCxnSpPr>
          <p:nvPr/>
        </p:nvCxnSpPr>
        <p:spPr>
          <a:xfrm flipV="1">
            <a:off x="5180784" y="3469951"/>
            <a:ext cx="4318636" cy="1270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E10D3DC-D081-42AF-81F7-5110A98C09E0}"/>
              </a:ext>
            </a:extLst>
          </p:cNvPr>
          <p:cNvCxnSpPr>
            <a:cxnSpLocks/>
            <a:stCxn id="34" idx="2"/>
            <a:endCxn id="43" idx="0"/>
          </p:cNvCxnSpPr>
          <p:nvPr/>
        </p:nvCxnSpPr>
        <p:spPr>
          <a:xfrm>
            <a:off x="4222842" y="5158841"/>
            <a:ext cx="0" cy="2573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hteck 82">
            <a:extLst>
              <a:ext uri="{FF2B5EF4-FFF2-40B4-BE49-F238E27FC236}">
                <a16:creationId xmlns:a16="http://schemas.microsoft.com/office/drawing/2014/main" id="{8D83B896-48F5-487E-8898-C79916709B96}"/>
              </a:ext>
            </a:extLst>
          </p:cNvPr>
          <p:cNvSpPr/>
          <p:nvPr/>
        </p:nvSpPr>
        <p:spPr>
          <a:xfrm>
            <a:off x="4695109" y="1763282"/>
            <a:ext cx="4413636" cy="2629305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09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0540FCD-CD78-46ED-8E7F-27ACCD8C0F86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05866" y="4779645"/>
            <a:ext cx="573951" cy="1622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C44CE49-9BCE-4AA4-A7FD-B883FFE5DA95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419078" y="4590234"/>
            <a:ext cx="460739" cy="351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CE5FA0F9-485F-438F-BCE1-27676053A1AA}"/>
              </a:ext>
            </a:extLst>
          </p:cNvPr>
          <p:cNvSpPr/>
          <p:nvPr/>
        </p:nvSpPr>
        <p:spPr>
          <a:xfrm>
            <a:off x="1875950" y="28985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D035F3C-714F-4947-9F96-53B320FF6777}"/>
              </a:ext>
            </a:extLst>
          </p:cNvPr>
          <p:cNvSpPr/>
          <p:nvPr/>
        </p:nvSpPr>
        <p:spPr>
          <a:xfrm>
            <a:off x="1921874" y="494194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8C3512F-0C72-4031-8708-963C8C7A1B17}"/>
              </a:ext>
            </a:extLst>
          </p:cNvPr>
          <p:cNvSpPr/>
          <p:nvPr/>
        </p:nvSpPr>
        <p:spPr>
          <a:xfrm>
            <a:off x="6158107" y="479908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59" idx="1"/>
            <a:endCxn id="32" idx="3"/>
          </p:cNvCxnSpPr>
          <p:nvPr/>
        </p:nvCxnSpPr>
        <p:spPr>
          <a:xfrm flipH="1" flipV="1">
            <a:off x="3791835" y="3316605"/>
            <a:ext cx="892425" cy="2601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6C142C0-9794-4B82-A03E-00C4B65BAB08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2833893" y="3734616"/>
            <a:ext cx="45924" cy="1207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stCxn id="34" idx="3"/>
            <a:endCxn id="59" idx="2"/>
          </p:cNvCxnSpPr>
          <p:nvPr/>
        </p:nvCxnSpPr>
        <p:spPr>
          <a:xfrm flipV="1">
            <a:off x="3837759" y="3994727"/>
            <a:ext cx="1804444" cy="1365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6B262CD-4BE4-4C6F-B3B2-83FBB15C40C5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 flipV="1">
            <a:off x="3837759" y="5217093"/>
            <a:ext cx="2320348" cy="142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1C996BA-64B3-45E9-AE55-4D5F2C43287B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1626598" y="3316605"/>
            <a:ext cx="249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A337B67F-C789-4563-90E6-F53E5FE27F4B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2879817" y="4659902"/>
            <a:ext cx="340449" cy="282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12DFD63-4F6B-41D0-9034-C42266DA5801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837759" y="5069205"/>
            <a:ext cx="714919" cy="290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E10D3DC-D081-42AF-81F7-5110A98C09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2879817" y="5777966"/>
            <a:ext cx="0" cy="2573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hteck 82">
            <a:extLst>
              <a:ext uri="{FF2B5EF4-FFF2-40B4-BE49-F238E27FC236}">
                <a16:creationId xmlns:a16="http://schemas.microsoft.com/office/drawing/2014/main" id="{8D83B896-48F5-487E-8898-C79916709B96}"/>
              </a:ext>
            </a:extLst>
          </p:cNvPr>
          <p:cNvSpPr/>
          <p:nvPr/>
        </p:nvSpPr>
        <p:spPr>
          <a:xfrm>
            <a:off x="766354" y="60582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339D61F-588B-4E0B-AE33-9C94CCBF491A}"/>
              </a:ext>
            </a:extLst>
          </p:cNvPr>
          <p:cNvSpPr/>
          <p:nvPr/>
        </p:nvSpPr>
        <p:spPr>
          <a:xfrm>
            <a:off x="8459885" y="315870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49644754-47AF-4513-9202-08B47222A1EA}"/>
              </a:ext>
            </a:extLst>
          </p:cNvPr>
          <p:cNvSpPr/>
          <p:nvPr/>
        </p:nvSpPr>
        <p:spPr>
          <a:xfrm>
            <a:off x="8459884" y="986746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0031068C-2DBA-4626-8703-787F46158F9B}"/>
              </a:ext>
            </a:extLst>
          </p:cNvPr>
          <p:cNvSpPr/>
          <p:nvPr/>
        </p:nvSpPr>
        <p:spPr>
          <a:xfrm>
            <a:off x="4684261" y="986746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730C06B-6027-4C8D-9BB7-3FC6CDD02113}"/>
              </a:ext>
            </a:extLst>
          </p:cNvPr>
          <p:cNvSpPr/>
          <p:nvPr/>
        </p:nvSpPr>
        <p:spPr>
          <a:xfrm>
            <a:off x="4684260" y="315870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0873FBA4-BB05-44B7-8F70-79EAD037E983}"/>
              </a:ext>
            </a:extLst>
          </p:cNvPr>
          <p:cNvCxnSpPr>
            <a:cxnSpLocks/>
            <a:stCxn id="59" idx="0"/>
            <a:endCxn id="58" idx="2"/>
          </p:cNvCxnSpPr>
          <p:nvPr/>
        </p:nvCxnSpPr>
        <p:spPr>
          <a:xfrm flipV="1">
            <a:off x="5642203" y="1822769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B372EB9-E89D-4587-B216-61872EBF97DA}"/>
              </a:ext>
            </a:extLst>
          </p:cNvPr>
          <p:cNvCxnSpPr>
            <a:cxnSpLocks/>
            <a:stCxn id="59" idx="3"/>
            <a:endCxn id="56" idx="1"/>
          </p:cNvCxnSpPr>
          <p:nvPr/>
        </p:nvCxnSpPr>
        <p:spPr>
          <a:xfrm flipV="1">
            <a:off x="6600145" y="1404758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stCxn id="59" idx="3"/>
            <a:endCxn id="55" idx="1"/>
          </p:cNvCxnSpPr>
          <p:nvPr/>
        </p:nvCxnSpPr>
        <p:spPr>
          <a:xfrm>
            <a:off x="6600145" y="3576716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FF7CCC12-089B-4E92-A152-D57D41D0CB79}"/>
              </a:ext>
            </a:extLst>
          </p:cNvPr>
          <p:cNvCxnSpPr>
            <a:cxnSpLocks/>
            <a:stCxn id="56" idx="1"/>
            <a:endCxn id="58" idx="3"/>
          </p:cNvCxnSpPr>
          <p:nvPr/>
        </p:nvCxnSpPr>
        <p:spPr>
          <a:xfrm flipH="1">
            <a:off x="6600146" y="1404758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721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59" idx="1"/>
          </p:cNvCxnSpPr>
          <p:nvPr/>
        </p:nvCxnSpPr>
        <p:spPr>
          <a:xfrm flipH="1" flipV="1">
            <a:off x="3474720" y="3222171"/>
            <a:ext cx="1209540" cy="3545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endCxn id="59" idx="2"/>
          </p:cNvCxnSpPr>
          <p:nvPr/>
        </p:nvCxnSpPr>
        <p:spPr>
          <a:xfrm flipV="1">
            <a:off x="3683726" y="3994727"/>
            <a:ext cx="1958477" cy="14916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0873FBA4-BB05-44B7-8F70-79EAD037E983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5642203" y="1672046"/>
            <a:ext cx="0" cy="1486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B372EB9-E89D-4587-B216-61872EBF97DA}"/>
              </a:ext>
            </a:extLst>
          </p:cNvPr>
          <p:cNvCxnSpPr>
            <a:cxnSpLocks/>
            <a:stCxn id="59" idx="3"/>
          </p:cNvCxnSpPr>
          <p:nvPr/>
        </p:nvCxnSpPr>
        <p:spPr>
          <a:xfrm flipV="1">
            <a:off x="6600145" y="1297577"/>
            <a:ext cx="1960381" cy="22791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48FAF3E-7704-4A9E-AFE8-753A98013E05}"/>
              </a:ext>
            </a:extLst>
          </p:cNvPr>
          <p:cNvSpPr/>
          <p:nvPr/>
        </p:nvSpPr>
        <p:spPr>
          <a:xfrm>
            <a:off x="8459884" y="315870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8F93F08-39D6-4E8A-B304-22A5E529A2A1}"/>
              </a:ext>
            </a:extLst>
          </p:cNvPr>
          <p:cNvSpPr/>
          <p:nvPr/>
        </p:nvSpPr>
        <p:spPr>
          <a:xfrm>
            <a:off x="8459884" y="315870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2A4452FE-4ABD-464E-BF59-C9CD1EBD5B45}"/>
              </a:ext>
            </a:extLst>
          </p:cNvPr>
          <p:cNvSpPr/>
          <p:nvPr/>
        </p:nvSpPr>
        <p:spPr>
          <a:xfrm>
            <a:off x="8459884" y="315870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20540FCD-CD78-46ED-8E7F-27ACCD8C0F86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05866" y="4779645"/>
            <a:ext cx="573951" cy="1622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C44CE49-9BCE-4AA4-A7FD-B883FFE5DA95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419078" y="4590234"/>
            <a:ext cx="460739" cy="351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6C142C0-9794-4B82-A03E-00C4B65BAB08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2833893" y="3734616"/>
            <a:ext cx="45924" cy="1207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6B262CD-4BE4-4C6F-B3B2-83FBB15C40C5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 flipV="1">
            <a:off x="3837759" y="5217093"/>
            <a:ext cx="2320348" cy="142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1C996BA-64B3-45E9-AE55-4D5F2C43287B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1626598" y="3316605"/>
            <a:ext cx="249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A337B67F-C789-4563-90E6-F53E5FE27F4B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2879817" y="4659902"/>
            <a:ext cx="340449" cy="282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12DFD63-4F6B-41D0-9034-C42266DA5801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837759" y="5069205"/>
            <a:ext cx="714919" cy="290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E10D3DC-D081-42AF-81F7-5110A98C09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2879817" y="5777966"/>
            <a:ext cx="0" cy="2573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339D61F-588B-4E0B-AE33-9C94CCBF491A}"/>
              </a:ext>
            </a:extLst>
          </p:cNvPr>
          <p:cNvSpPr/>
          <p:nvPr/>
        </p:nvSpPr>
        <p:spPr>
          <a:xfrm>
            <a:off x="8459885" y="315870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stCxn id="59" idx="3"/>
            <a:endCxn id="55" idx="1"/>
          </p:cNvCxnSpPr>
          <p:nvPr/>
        </p:nvCxnSpPr>
        <p:spPr>
          <a:xfrm>
            <a:off x="6600145" y="3576716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FF7CCC12-089B-4E92-A152-D57D41D0CB79}"/>
              </a:ext>
            </a:extLst>
          </p:cNvPr>
          <p:cNvCxnSpPr>
            <a:cxnSpLocks/>
            <a:stCxn id="56" idx="1"/>
            <a:endCxn id="58" idx="3"/>
          </p:cNvCxnSpPr>
          <p:nvPr/>
        </p:nvCxnSpPr>
        <p:spPr>
          <a:xfrm flipH="1">
            <a:off x="6600146" y="1404758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5DAC381-D9BA-44E0-8FE7-0962CA5CCBBA}"/>
              </a:ext>
            </a:extLst>
          </p:cNvPr>
          <p:cNvSpPr/>
          <p:nvPr/>
        </p:nvSpPr>
        <p:spPr>
          <a:xfrm>
            <a:off x="7121697" y="2383756"/>
            <a:ext cx="3944972" cy="212580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2773A3FC-0A62-4DCA-8C07-81AD97409D6D}"/>
              </a:ext>
            </a:extLst>
          </p:cNvPr>
          <p:cNvCxnSpPr>
            <a:cxnSpLocks/>
            <a:stCxn id="59" idx="1"/>
            <a:endCxn id="32" idx="3"/>
          </p:cNvCxnSpPr>
          <p:nvPr/>
        </p:nvCxnSpPr>
        <p:spPr>
          <a:xfrm flipH="1" flipV="1">
            <a:off x="3791835" y="3316605"/>
            <a:ext cx="892425" cy="2601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3E5CD0C9-6AB9-48EA-A221-0E9F76B595C6}"/>
              </a:ext>
            </a:extLst>
          </p:cNvPr>
          <p:cNvCxnSpPr>
            <a:cxnSpLocks/>
            <a:stCxn id="34" idx="3"/>
            <a:endCxn id="59" idx="2"/>
          </p:cNvCxnSpPr>
          <p:nvPr/>
        </p:nvCxnSpPr>
        <p:spPr>
          <a:xfrm flipV="1">
            <a:off x="3837759" y="3994727"/>
            <a:ext cx="1804444" cy="13652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6A6149F-99A7-4BBE-A540-F0231BA79F0A}"/>
              </a:ext>
            </a:extLst>
          </p:cNvPr>
          <p:cNvCxnSpPr>
            <a:cxnSpLocks/>
            <a:stCxn id="59" idx="0"/>
            <a:endCxn id="58" idx="2"/>
          </p:cNvCxnSpPr>
          <p:nvPr/>
        </p:nvCxnSpPr>
        <p:spPr>
          <a:xfrm flipV="1">
            <a:off x="5642203" y="1822769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82357F14-C07D-4D2D-AB1B-6C212F8A34F9}"/>
              </a:ext>
            </a:extLst>
          </p:cNvPr>
          <p:cNvCxnSpPr>
            <a:cxnSpLocks/>
            <a:stCxn id="59" idx="3"/>
            <a:endCxn id="56" idx="1"/>
          </p:cNvCxnSpPr>
          <p:nvPr/>
        </p:nvCxnSpPr>
        <p:spPr>
          <a:xfrm flipV="1">
            <a:off x="6600145" y="1404758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CE5FA0F9-485F-438F-BCE1-27676053A1AA}"/>
              </a:ext>
            </a:extLst>
          </p:cNvPr>
          <p:cNvSpPr/>
          <p:nvPr/>
        </p:nvSpPr>
        <p:spPr>
          <a:xfrm>
            <a:off x="1875950" y="28985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5D035F3C-714F-4947-9F96-53B320FF6777}"/>
              </a:ext>
            </a:extLst>
          </p:cNvPr>
          <p:cNvSpPr/>
          <p:nvPr/>
        </p:nvSpPr>
        <p:spPr>
          <a:xfrm>
            <a:off x="1921874" y="494194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8C3512F-0C72-4031-8708-963C8C7A1B17}"/>
              </a:ext>
            </a:extLst>
          </p:cNvPr>
          <p:cNvSpPr/>
          <p:nvPr/>
        </p:nvSpPr>
        <p:spPr>
          <a:xfrm>
            <a:off x="6158107" y="479908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49644754-47AF-4513-9202-08B47222A1EA}"/>
              </a:ext>
            </a:extLst>
          </p:cNvPr>
          <p:cNvSpPr/>
          <p:nvPr/>
        </p:nvSpPr>
        <p:spPr>
          <a:xfrm>
            <a:off x="8459884" y="986746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0031068C-2DBA-4626-8703-787F46158F9B}"/>
              </a:ext>
            </a:extLst>
          </p:cNvPr>
          <p:cNvSpPr/>
          <p:nvPr/>
        </p:nvSpPr>
        <p:spPr>
          <a:xfrm>
            <a:off x="4684261" y="986746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730C06B-6027-4C8D-9BB7-3FC6CDD02113}"/>
              </a:ext>
            </a:extLst>
          </p:cNvPr>
          <p:cNvSpPr/>
          <p:nvPr/>
        </p:nvSpPr>
        <p:spPr>
          <a:xfrm>
            <a:off x="4684260" y="315870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1299055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48FAF3E-7704-4A9E-AFE8-753A98013E05}"/>
              </a:ext>
            </a:extLst>
          </p:cNvPr>
          <p:cNvSpPr/>
          <p:nvPr/>
        </p:nvSpPr>
        <p:spPr>
          <a:xfrm>
            <a:off x="8007027" y="417140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8F93F08-39D6-4E8A-B304-22A5E529A2A1}"/>
              </a:ext>
            </a:extLst>
          </p:cNvPr>
          <p:cNvSpPr/>
          <p:nvPr/>
        </p:nvSpPr>
        <p:spPr>
          <a:xfrm>
            <a:off x="8007027" y="1649941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2A4452FE-4ABD-464E-BF59-C9CD1EBD5B45}"/>
              </a:ext>
            </a:extLst>
          </p:cNvPr>
          <p:cNvSpPr/>
          <p:nvPr/>
        </p:nvSpPr>
        <p:spPr>
          <a:xfrm>
            <a:off x="4180115" y="1649942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59" idx="1"/>
          </p:cNvCxnSpPr>
          <p:nvPr/>
        </p:nvCxnSpPr>
        <p:spPr>
          <a:xfrm flipH="1" flipV="1">
            <a:off x="1088560" y="3457301"/>
            <a:ext cx="277723" cy="758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endCxn id="59" idx="2"/>
          </p:cNvCxnSpPr>
          <p:nvPr/>
        </p:nvCxnSpPr>
        <p:spPr>
          <a:xfrm flipV="1">
            <a:off x="2055212" y="3951182"/>
            <a:ext cx="269014" cy="22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730C06B-6027-4C8D-9BB7-3FC6CDD02113}"/>
              </a:ext>
            </a:extLst>
          </p:cNvPr>
          <p:cNvSpPr/>
          <p:nvPr/>
        </p:nvSpPr>
        <p:spPr>
          <a:xfrm>
            <a:off x="1366283" y="3115159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0873FBA4-BB05-44B7-8F70-79EAD037E983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2324226" y="2751906"/>
            <a:ext cx="0" cy="3632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B372EB9-E89D-4587-B216-61872EBF97DA}"/>
              </a:ext>
            </a:extLst>
          </p:cNvPr>
          <p:cNvCxnSpPr>
            <a:cxnSpLocks/>
            <a:stCxn id="59" idx="3"/>
          </p:cNvCxnSpPr>
          <p:nvPr/>
        </p:nvCxnSpPr>
        <p:spPr>
          <a:xfrm flipV="1">
            <a:off x="3282168" y="3115159"/>
            <a:ext cx="366712" cy="41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stCxn id="59" idx="3"/>
            <a:endCxn id="26" idx="1"/>
          </p:cNvCxnSpPr>
          <p:nvPr/>
        </p:nvCxnSpPr>
        <p:spPr>
          <a:xfrm>
            <a:off x="3282168" y="3533171"/>
            <a:ext cx="4724859" cy="1056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5DAC381-D9BA-44E0-8FE7-0962CA5CCBBA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A18A5B1-9EDF-4E56-8057-7CC51D09238A}"/>
              </a:ext>
            </a:extLst>
          </p:cNvPr>
          <p:cNvCxnSpPr>
            <a:cxnSpLocks/>
            <a:stCxn id="29" idx="2"/>
            <a:endCxn id="26" idx="0"/>
          </p:cNvCxnSpPr>
          <p:nvPr/>
        </p:nvCxnSpPr>
        <p:spPr>
          <a:xfrm>
            <a:off x="8964970" y="2485964"/>
            <a:ext cx="0" cy="168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B59859E-AB0D-4D43-9DC5-A7877356349F}"/>
              </a:ext>
            </a:extLst>
          </p:cNvPr>
          <p:cNvCxnSpPr>
            <a:cxnSpLocks/>
            <a:stCxn id="30" idx="2"/>
            <a:endCxn id="26" idx="0"/>
          </p:cNvCxnSpPr>
          <p:nvPr/>
        </p:nvCxnSpPr>
        <p:spPr>
          <a:xfrm>
            <a:off x="5138058" y="2485965"/>
            <a:ext cx="3826912" cy="1685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212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BEAF1F70-F9AA-4D81-A911-9158A297BD97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stCxn id="7" idx="3"/>
            <a:endCxn id="5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stCxn id="5" idx="1"/>
            <a:endCxn id="4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stCxn id="9" idx="0"/>
            <a:endCxn id="5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1E5A31DC-B697-4F07-95A9-05B0BF7C3D3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452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371BC82C-AAF7-40E2-A185-6D2804118046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2AAB2D74-A596-40EA-B9C1-1477297A98AE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5ECEB2B6-4079-4F70-A607-6B5DB605D170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EBC07202-030A-4FA3-A9CD-32101A8AB297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DAFBEC33-C598-4632-BCF3-9A9B3B4D01B5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49751BFE-5ED2-4E61-BC85-2A52C6177F28}"/>
              </a:ext>
            </a:extLst>
          </p:cNvPr>
          <p:cNvSpPr/>
          <p:nvPr/>
        </p:nvSpPr>
        <p:spPr>
          <a:xfrm>
            <a:off x="4177686" y="1649941"/>
            <a:ext cx="1915885" cy="83602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48FAF3E-7704-4A9E-AFE8-753A98013E05}"/>
              </a:ext>
            </a:extLst>
          </p:cNvPr>
          <p:cNvSpPr/>
          <p:nvPr/>
        </p:nvSpPr>
        <p:spPr>
          <a:xfrm>
            <a:off x="8007027" y="417140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8F93F08-39D6-4E8A-B304-22A5E529A2A1}"/>
              </a:ext>
            </a:extLst>
          </p:cNvPr>
          <p:cNvSpPr/>
          <p:nvPr/>
        </p:nvSpPr>
        <p:spPr>
          <a:xfrm>
            <a:off x="8007027" y="1649941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2A4452FE-4ABD-464E-BF59-C9CD1EBD5B45}"/>
              </a:ext>
            </a:extLst>
          </p:cNvPr>
          <p:cNvSpPr/>
          <p:nvPr/>
        </p:nvSpPr>
        <p:spPr>
          <a:xfrm>
            <a:off x="4180115" y="1649942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B2DFDE76-35F6-4839-84BD-99CE0B3C8B6F}"/>
              </a:ext>
            </a:extLst>
          </p:cNvPr>
          <p:cNvCxnSpPr>
            <a:cxnSpLocks/>
            <a:stCxn id="59" idx="1"/>
          </p:cNvCxnSpPr>
          <p:nvPr/>
        </p:nvCxnSpPr>
        <p:spPr>
          <a:xfrm flipH="1" flipV="1">
            <a:off x="1088560" y="3457301"/>
            <a:ext cx="277723" cy="758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D561B58-702F-4318-AD32-62A816C935E9}"/>
              </a:ext>
            </a:extLst>
          </p:cNvPr>
          <p:cNvCxnSpPr>
            <a:cxnSpLocks/>
            <a:endCxn id="59" idx="2"/>
          </p:cNvCxnSpPr>
          <p:nvPr/>
        </p:nvCxnSpPr>
        <p:spPr>
          <a:xfrm flipV="1">
            <a:off x="2055212" y="3951182"/>
            <a:ext cx="269014" cy="2202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730C06B-6027-4C8D-9BB7-3FC6CDD02113}"/>
              </a:ext>
            </a:extLst>
          </p:cNvPr>
          <p:cNvSpPr/>
          <p:nvPr/>
        </p:nvSpPr>
        <p:spPr>
          <a:xfrm>
            <a:off x="1366283" y="3115159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0873FBA4-BB05-44B7-8F70-79EAD037E983}"/>
              </a:ext>
            </a:extLst>
          </p:cNvPr>
          <p:cNvCxnSpPr>
            <a:cxnSpLocks/>
            <a:stCxn id="59" idx="0"/>
          </p:cNvCxnSpPr>
          <p:nvPr/>
        </p:nvCxnSpPr>
        <p:spPr>
          <a:xfrm flipV="1">
            <a:off x="2324226" y="2751906"/>
            <a:ext cx="0" cy="3632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1B372EB9-E89D-4587-B216-61872EBF97DA}"/>
              </a:ext>
            </a:extLst>
          </p:cNvPr>
          <p:cNvCxnSpPr>
            <a:cxnSpLocks/>
            <a:stCxn id="59" idx="3"/>
          </p:cNvCxnSpPr>
          <p:nvPr/>
        </p:nvCxnSpPr>
        <p:spPr>
          <a:xfrm flipV="1">
            <a:off x="3282168" y="3115159"/>
            <a:ext cx="366712" cy="41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stCxn id="59" idx="3"/>
            <a:endCxn id="26" idx="1"/>
          </p:cNvCxnSpPr>
          <p:nvPr/>
        </p:nvCxnSpPr>
        <p:spPr>
          <a:xfrm>
            <a:off x="3282168" y="3533171"/>
            <a:ext cx="4724859" cy="1056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5DAC381-D9BA-44E0-8FE7-0962CA5CCBBA}"/>
              </a:ext>
            </a:extLst>
          </p:cNvPr>
          <p:cNvSpPr/>
          <p:nvPr/>
        </p:nvSpPr>
        <p:spPr>
          <a:xfrm>
            <a:off x="2784797" y="836684"/>
            <a:ext cx="5078057" cy="2575229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A18A5B1-9EDF-4E56-8057-7CC51D09238A}"/>
              </a:ext>
            </a:extLst>
          </p:cNvPr>
          <p:cNvCxnSpPr>
            <a:cxnSpLocks/>
            <a:stCxn id="29" idx="2"/>
            <a:endCxn id="26" idx="0"/>
          </p:cNvCxnSpPr>
          <p:nvPr/>
        </p:nvCxnSpPr>
        <p:spPr>
          <a:xfrm>
            <a:off x="8964970" y="2485964"/>
            <a:ext cx="0" cy="16854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B59859E-AB0D-4D43-9DC5-A7877356349F}"/>
              </a:ext>
            </a:extLst>
          </p:cNvPr>
          <p:cNvCxnSpPr>
            <a:cxnSpLocks/>
            <a:stCxn id="30" idx="2"/>
            <a:endCxn id="26" idx="0"/>
          </p:cNvCxnSpPr>
          <p:nvPr/>
        </p:nvCxnSpPr>
        <p:spPr>
          <a:xfrm>
            <a:off x="5138058" y="2485965"/>
            <a:ext cx="3826912" cy="1685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121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48FAF3E-7704-4A9E-AFE8-753A98013E05}"/>
              </a:ext>
            </a:extLst>
          </p:cNvPr>
          <p:cNvSpPr/>
          <p:nvPr/>
        </p:nvSpPr>
        <p:spPr>
          <a:xfrm>
            <a:off x="6275299" y="5120666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5852736" y="5452663"/>
            <a:ext cx="422563" cy="86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5DAC381-D9BA-44E0-8FE7-0962CA5CCBBA}"/>
              </a:ext>
            </a:extLst>
          </p:cNvPr>
          <p:cNvSpPr/>
          <p:nvPr/>
        </p:nvSpPr>
        <p:spPr>
          <a:xfrm>
            <a:off x="766353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A18A5B1-9EDF-4E56-8057-7CC51D09238A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7233242" y="4810062"/>
            <a:ext cx="0" cy="310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B59859E-AB0D-4D43-9DC5-A7877356349F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>
            <a:off x="5663836" y="3660633"/>
            <a:ext cx="1569406" cy="14600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371BC82C-AAF7-40E2-A185-6D2804118046}"/>
              </a:ext>
            </a:extLst>
          </p:cNvPr>
          <p:cNvSpPr/>
          <p:nvPr/>
        </p:nvSpPr>
        <p:spPr>
          <a:xfrm>
            <a:off x="4705893" y="2824610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2AAB2D74-A596-40EA-B9C1-1477297A98AE}"/>
              </a:ext>
            </a:extLst>
          </p:cNvPr>
          <p:cNvSpPr/>
          <p:nvPr/>
        </p:nvSpPr>
        <p:spPr>
          <a:xfrm>
            <a:off x="1867993" y="3083144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5ECEB2B6-4079-4F70-A607-6B5DB605D170}"/>
              </a:ext>
            </a:extLst>
          </p:cNvPr>
          <p:cNvSpPr/>
          <p:nvPr/>
        </p:nvSpPr>
        <p:spPr>
          <a:xfrm>
            <a:off x="2040919" y="1466990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EBC07202-030A-4FA3-A9CD-32101A8AB297}"/>
              </a:ext>
            </a:extLst>
          </p:cNvPr>
          <p:cNvSpPr/>
          <p:nvPr/>
        </p:nvSpPr>
        <p:spPr>
          <a:xfrm>
            <a:off x="7463199" y="2051006"/>
            <a:ext cx="1915885" cy="836023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DAFBEC33-C598-4632-BCF3-9A9B3B4D01B5}"/>
              </a:ext>
            </a:extLst>
          </p:cNvPr>
          <p:cNvSpPr/>
          <p:nvPr/>
        </p:nvSpPr>
        <p:spPr>
          <a:xfrm>
            <a:off x="5618116" y="861769"/>
            <a:ext cx="1915885" cy="83602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49751BFE-5ED2-4E61-BC85-2A52C6177F28}"/>
              </a:ext>
            </a:extLst>
          </p:cNvPr>
          <p:cNvSpPr/>
          <p:nvPr/>
        </p:nvSpPr>
        <p:spPr>
          <a:xfrm>
            <a:off x="7936072" y="3415833"/>
            <a:ext cx="1915885" cy="836023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66B5E501-A6ED-4559-A322-343B9B2DE7FA}"/>
              </a:ext>
            </a:extLst>
          </p:cNvPr>
          <p:cNvCxnSpPr>
            <a:cxnSpLocks/>
            <a:stCxn id="22" idx="1"/>
            <a:endCxn id="23" idx="3"/>
          </p:cNvCxnSpPr>
          <p:nvPr/>
        </p:nvCxnSpPr>
        <p:spPr>
          <a:xfrm flipH="1">
            <a:off x="3783878" y="3242622"/>
            <a:ext cx="922015" cy="258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7A5B535-3763-450A-A56F-4624E86BC083}"/>
              </a:ext>
            </a:extLst>
          </p:cNvPr>
          <p:cNvCxnSpPr>
            <a:cxnSpLocks/>
            <a:stCxn id="22" idx="1"/>
            <a:endCxn id="24" idx="2"/>
          </p:cNvCxnSpPr>
          <p:nvPr/>
        </p:nvCxnSpPr>
        <p:spPr>
          <a:xfrm flipH="1" flipV="1">
            <a:off x="2998862" y="2303013"/>
            <a:ext cx="1707031" cy="939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3FA36DF1-19A4-4365-BB4E-53F978FA5DFD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 flipV="1">
            <a:off x="6621778" y="2469018"/>
            <a:ext cx="841421" cy="773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06694B7B-197A-4CA2-A892-046580C6E570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H="1" flipV="1">
            <a:off x="8421142" y="2887029"/>
            <a:ext cx="472873" cy="528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16FC3BAD-8F2F-481E-B0FC-EB176E6287DA}"/>
              </a:ext>
            </a:extLst>
          </p:cNvPr>
          <p:cNvCxnSpPr>
            <a:cxnSpLocks/>
            <a:stCxn id="27" idx="0"/>
            <a:endCxn id="28" idx="3"/>
          </p:cNvCxnSpPr>
          <p:nvPr/>
        </p:nvCxnSpPr>
        <p:spPr>
          <a:xfrm flipH="1" flipV="1">
            <a:off x="7534001" y="1279781"/>
            <a:ext cx="887141" cy="77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156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548FAF3E-7704-4A9E-AFE8-753A98013E05}"/>
              </a:ext>
            </a:extLst>
          </p:cNvPr>
          <p:cNvSpPr/>
          <p:nvPr/>
        </p:nvSpPr>
        <p:spPr>
          <a:xfrm>
            <a:off x="6275299" y="5120666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A0E9612D-1CF3-497B-8A6E-5979A0017DBA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5852736" y="5452663"/>
            <a:ext cx="422563" cy="86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5DAC381-D9BA-44E0-8FE7-0962CA5CCBBA}"/>
              </a:ext>
            </a:extLst>
          </p:cNvPr>
          <p:cNvSpPr/>
          <p:nvPr/>
        </p:nvSpPr>
        <p:spPr>
          <a:xfrm>
            <a:off x="766353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A18A5B1-9EDF-4E56-8057-7CC51D09238A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7233242" y="4810062"/>
            <a:ext cx="0" cy="310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B59859E-AB0D-4D43-9DC5-A7877356349F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>
            <a:off x="5663836" y="3660633"/>
            <a:ext cx="1569406" cy="14600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371BC82C-AAF7-40E2-A185-6D2804118046}"/>
              </a:ext>
            </a:extLst>
          </p:cNvPr>
          <p:cNvSpPr/>
          <p:nvPr/>
        </p:nvSpPr>
        <p:spPr>
          <a:xfrm>
            <a:off x="4705893" y="2824610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2AAB2D74-A596-40EA-B9C1-1477297A98AE}"/>
              </a:ext>
            </a:extLst>
          </p:cNvPr>
          <p:cNvSpPr/>
          <p:nvPr/>
        </p:nvSpPr>
        <p:spPr>
          <a:xfrm>
            <a:off x="1867993" y="3083144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5ECEB2B6-4079-4F70-A607-6B5DB605D170}"/>
              </a:ext>
            </a:extLst>
          </p:cNvPr>
          <p:cNvSpPr/>
          <p:nvPr/>
        </p:nvSpPr>
        <p:spPr>
          <a:xfrm>
            <a:off x="2040919" y="1466990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EBC07202-030A-4FA3-A9CD-32101A8AB297}"/>
              </a:ext>
            </a:extLst>
          </p:cNvPr>
          <p:cNvSpPr/>
          <p:nvPr/>
        </p:nvSpPr>
        <p:spPr>
          <a:xfrm>
            <a:off x="7463199" y="2051006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DAFBEC33-C598-4632-BCF3-9A9B3B4D01B5}"/>
              </a:ext>
            </a:extLst>
          </p:cNvPr>
          <p:cNvSpPr/>
          <p:nvPr/>
        </p:nvSpPr>
        <p:spPr>
          <a:xfrm>
            <a:off x="5618116" y="861769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49751BFE-5ED2-4E61-BC85-2A52C6177F28}"/>
              </a:ext>
            </a:extLst>
          </p:cNvPr>
          <p:cNvSpPr/>
          <p:nvPr/>
        </p:nvSpPr>
        <p:spPr>
          <a:xfrm>
            <a:off x="7936072" y="3415833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66B5E501-A6ED-4559-A322-343B9B2DE7FA}"/>
              </a:ext>
            </a:extLst>
          </p:cNvPr>
          <p:cNvCxnSpPr>
            <a:cxnSpLocks/>
            <a:stCxn id="22" idx="1"/>
            <a:endCxn id="23" idx="3"/>
          </p:cNvCxnSpPr>
          <p:nvPr/>
        </p:nvCxnSpPr>
        <p:spPr>
          <a:xfrm flipH="1">
            <a:off x="3783878" y="3242622"/>
            <a:ext cx="922015" cy="258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07A5B535-3763-450A-A56F-4624E86BC083}"/>
              </a:ext>
            </a:extLst>
          </p:cNvPr>
          <p:cNvCxnSpPr>
            <a:cxnSpLocks/>
            <a:stCxn id="22" idx="1"/>
            <a:endCxn id="24" idx="2"/>
          </p:cNvCxnSpPr>
          <p:nvPr/>
        </p:nvCxnSpPr>
        <p:spPr>
          <a:xfrm flipH="1" flipV="1">
            <a:off x="2998862" y="2303013"/>
            <a:ext cx="1707031" cy="939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3FA36DF1-19A4-4365-BB4E-53F978FA5DFD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 flipV="1">
            <a:off x="6621778" y="2469018"/>
            <a:ext cx="841421" cy="773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06694B7B-197A-4CA2-A892-046580C6E570}"/>
              </a:ext>
            </a:extLst>
          </p:cNvPr>
          <p:cNvCxnSpPr>
            <a:cxnSpLocks/>
            <a:stCxn id="31" idx="0"/>
            <a:endCxn id="27" idx="2"/>
          </p:cNvCxnSpPr>
          <p:nvPr/>
        </p:nvCxnSpPr>
        <p:spPr>
          <a:xfrm flipH="1" flipV="1">
            <a:off x="8421142" y="2887029"/>
            <a:ext cx="472873" cy="5288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16FC3BAD-8F2F-481E-B0FC-EB176E6287DA}"/>
              </a:ext>
            </a:extLst>
          </p:cNvPr>
          <p:cNvCxnSpPr>
            <a:cxnSpLocks/>
            <a:stCxn id="27" idx="0"/>
            <a:endCxn id="28" idx="3"/>
          </p:cNvCxnSpPr>
          <p:nvPr/>
        </p:nvCxnSpPr>
        <p:spPr>
          <a:xfrm flipH="1" flipV="1">
            <a:off x="7534001" y="1279781"/>
            <a:ext cx="887141" cy="771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375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Stufenloser Zoom denkbar</a:t>
            </a:r>
          </a:p>
          <a:p>
            <a:r>
              <a:rPr lang="de-DE" dirty="0"/>
              <a:t>Graph bleibt über alle Zoomstufen übersichtlich</a:t>
            </a:r>
          </a:p>
          <a:p>
            <a:r>
              <a:rPr lang="de-DE" dirty="0"/>
              <a:t>Leicht umsetzbar in </a:t>
            </a:r>
            <a:r>
              <a:rPr lang="de-DE" dirty="0" err="1"/>
              <a:t>StableNet</a:t>
            </a:r>
            <a:r>
              <a:rPr lang="de-DE" dirty="0"/>
              <a:t>, da </a:t>
            </a:r>
            <a:r>
              <a:rPr lang="de-DE" dirty="0" err="1"/>
              <a:t>Neigbourhoodgraphen</a:t>
            </a:r>
            <a:r>
              <a:rPr lang="de-DE" dirty="0"/>
              <a:t> bereits implementiert sind</a:t>
            </a:r>
          </a:p>
          <a:p>
            <a:r>
              <a:rPr lang="de-DE" dirty="0"/>
              <a:t>Sehr intuitiv für Benutzer</a:t>
            </a:r>
          </a:p>
          <a:p>
            <a:r>
              <a:rPr lang="de-DE" dirty="0"/>
              <a:t>Direkte Nachbarschaft sehr </a:t>
            </a:r>
            <a:r>
              <a:rPr lang="de-DE" dirty="0" err="1"/>
              <a:t>detailiert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45178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Vollständiger Graph nicht immer repräsentiert</a:t>
            </a:r>
          </a:p>
          <a:p>
            <a:r>
              <a:rPr lang="de-DE" dirty="0"/>
              <a:t>Nicht alle Hierarchieebenen immer vertreten</a:t>
            </a:r>
          </a:p>
          <a:p>
            <a:r>
              <a:rPr lang="de-DE" dirty="0"/>
              <a:t>Gesamtzusammenhang kann verloren gehen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401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Mouseover Einblendung von Endpunkten ins Nichts führender Kanten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0001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IV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Ebenen durch Rahmen</a:t>
            </a:r>
          </a:p>
        </p:txBody>
      </p:sp>
    </p:spTree>
    <p:extLst>
      <p:ext uri="{BB962C8B-B14F-4D97-AF65-F5344CB8AC3E}">
        <p14:creationId xmlns:p14="http://schemas.microsoft.com/office/powerpoint/2010/main" val="3619196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F2655BFE-04C2-4771-8ECE-5E74B4D0188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5874562-657C-459F-A3EA-026DD928A1C3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0985C500-D57E-426F-A5CE-F67A527C838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5CF7684B-CB32-4BB8-9C90-5088544E5BE2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A321CBA-507E-4B36-A7FC-A4C37598080E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4709986-1C1B-44CF-96FC-4B0AAE5C0C9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437A43C-D6C8-4B7F-A00B-67D1CB2660CA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74D6B8-415D-4FD4-B08A-36CC3019C431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05A79A50-E7A6-4BDF-8735-CC448597CDD2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28D1B2B-1776-4F18-AF1B-AF625580A817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3083C46B-DB94-4DF0-9A79-4734696FA55E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E29D061-129D-4C8C-B208-10CF3702F1A5}"/>
              </a:ext>
            </a:extLst>
          </p:cNvPr>
          <p:cNvCxnSpPr>
            <a:stCxn id="38" idx="3"/>
            <a:endCxn id="36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3FA44A-4417-4E77-B124-8891079039E2}"/>
              </a:ext>
            </a:extLst>
          </p:cNvPr>
          <p:cNvCxnSpPr>
            <a:stCxn id="36" idx="1"/>
            <a:endCxn id="35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ACDD063-81D7-4B1F-917C-5111CC06EE85}"/>
              </a:ext>
            </a:extLst>
          </p:cNvPr>
          <p:cNvCxnSpPr>
            <a:stCxn id="40" idx="0"/>
            <a:endCxn id="36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27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7B206AD8-0431-4B39-92AD-DB71DC49C3C0}"/>
              </a:ext>
            </a:extLst>
          </p:cNvPr>
          <p:cNvSpPr/>
          <p:nvPr/>
        </p:nvSpPr>
        <p:spPr>
          <a:xfrm>
            <a:off x="5451566" y="250806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6D781CCB-3901-40DA-83DF-B5C85CC7702C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9FD738-7DE4-4CFB-A68B-D0F57B1F16D2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A68D4326-C589-4A44-9D5B-D70301B0084F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E114C19B-3538-4E35-8E76-21B4AE399836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55B3534-336D-4DD8-AA91-E82102600CDF}"/>
              </a:ext>
            </a:extLst>
          </p:cNvPr>
          <p:cNvCxnSpPr>
            <a:stCxn id="53" idx="3"/>
            <a:endCxn id="56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FACFDFF-EF17-4E34-B44F-7A1ECAC97A89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3B32AEA2-4B42-4E8B-AF6F-B25CEA22D075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229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879565" y="73151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9509761" y="73151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862149" y="436517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9509761" y="447185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766353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220789" y="536229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 flipH="1">
            <a:off x="1820092" y="1567542"/>
            <a:ext cx="17416" cy="279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2795450" y="1149531"/>
            <a:ext cx="67143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10467704" y="1567542"/>
            <a:ext cx="0" cy="2904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3013163" y="1314996"/>
            <a:ext cx="6331113" cy="388619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3C799B-7956-41D8-B744-4C7FF5A2C0A6}"/>
              </a:ext>
            </a:extLst>
          </p:cNvPr>
          <p:cNvCxnSpPr>
            <a:cxnSpLocks/>
            <a:stCxn id="53" idx="3"/>
            <a:endCxn id="45" idx="0"/>
          </p:cNvCxnSpPr>
          <p:nvPr/>
        </p:nvCxnSpPr>
        <p:spPr>
          <a:xfrm>
            <a:off x="2795450" y="1149531"/>
            <a:ext cx="1303027" cy="1706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E71EB25F-4234-4DCB-9727-869742713B2F}"/>
              </a:ext>
            </a:extLst>
          </p:cNvPr>
          <p:cNvCxnSpPr>
            <a:cxnSpLocks/>
            <a:stCxn id="46" idx="2"/>
            <a:endCxn id="57" idx="3"/>
          </p:cNvCxnSpPr>
          <p:nvPr/>
        </p:nvCxnSpPr>
        <p:spPr>
          <a:xfrm flipH="1">
            <a:off x="7136674" y="3692437"/>
            <a:ext cx="1126610" cy="2087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A188EF87-46B9-42E1-B00D-A4BEF755D0F6}"/>
              </a:ext>
            </a:extLst>
          </p:cNvPr>
          <p:cNvCxnSpPr>
            <a:cxnSpLocks/>
            <a:stCxn id="47" idx="3"/>
            <a:endCxn id="54" idx="1"/>
          </p:cNvCxnSpPr>
          <p:nvPr/>
        </p:nvCxnSpPr>
        <p:spPr>
          <a:xfrm flipV="1">
            <a:off x="7122972" y="1149531"/>
            <a:ext cx="2386789" cy="1058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22D484A8-75AC-401C-BB93-B83D7C347B4B}"/>
              </a:ext>
            </a:extLst>
          </p:cNvPr>
          <p:cNvSpPr/>
          <p:nvPr/>
        </p:nvSpPr>
        <p:spPr>
          <a:xfrm>
            <a:off x="5254984" y="390034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EC79BF01-BEA2-46D3-8608-A224041188AC}"/>
              </a:ext>
            </a:extLst>
          </p:cNvPr>
          <p:cNvSpPr/>
          <p:nvPr/>
        </p:nvSpPr>
        <p:spPr>
          <a:xfrm>
            <a:off x="5207632" y="2856415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C1F8CDE5-C1F7-4243-8458-FDCCC27D51FC}"/>
              </a:ext>
            </a:extLst>
          </p:cNvPr>
          <p:cNvSpPr/>
          <p:nvPr/>
        </p:nvSpPr>
        <p:spPr>
          <a:xfrm>
            <a:off x="3140534" y="2856414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5E6B8BB8-9185-44DF-BE99-105667572905}"/>
              </a:ext>
            </a:extLst>
          </p:cNvPr>
          <p:cNvSpPr/>
          <p:nvPr/>
        </p:nvSpPr>
        <p:spPr>
          <a:xfrm>
            <a:off x="7305341" y="2856414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9618EE60-6026-4451-829F-6CB66F40E013}"/>
              </a:ext>
            </a:extLst>
          </p:cNvPr>
          <p:cNvCxnSpPr>
            <a:cxnSpLocks/>
            <a:stCxn id="43" idx="2"/>
            <a:endCxn id="57" idx="0"/>
          </p:cNvCxnSpPr>
          <p:nvPr/>
        </p:nvCxnSpPr>
        <p:spPr>
          <a:xfrm>
            <a:off x="6165030" y="4736370"/>
            <a:ext cx="13702" cy="6259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F6C9163-E4C0-456F-A1F9-8B8065FA2D08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165030" y="3692438"/>
            <a:ext cx="545" cy="207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B236F94C-1749-4165-BA0B-9E4BEA60D98F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165030" y="2625633"/>
            <a:ext cx="545" cy="230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4F2F77A9-A7CC-41AC-A5E4-A96FBBA7DBC5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7123517" y="3274426"/>
            <a:ext cx="1818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7CA5923-D202-44C2-B256-6B93A789045D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5056419" y="3274426"/>
            <a:ext cx="1512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B7AC5715-8B3B-4A56-9F32-3EA0D6C80A4D}"/>
              </a:ext>
            </a:extLst>
          </p:cNvPr>
          <p:cNvCxnSpPr>
            <a:cxnSpLocks/>
            <a:stCxn id="44" idx="0"/>
            <a:endCxn id="53" idx="3"/>
          </p:cNvCxnSpPr>
          <p:nvPr/>
        </p:nvCxnSpPr>
        <p:spPr>
          <a:xfrm flipH="1" flipV="1">
            <a:off x="2795450" y="1149531"/>
            <a:ext cx="3370125" cy="17068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5C97DABF-8242-4E10-87AD-739F6A9D912D}"/>
              </a:ext>
            </a:extLst>
          </p:cNvPr>
          <p:cNvCxnSpPr>
            <a:cxnSpLocks/>
            <a:stCxn id="46" idx="0"/>
            <a:endCxn id="54" idx="1"/>
          </p:cNvCxnSpPr>
          <p:nvPr/>
        </p:nvCxnSpPr>
        <p:spPr>
          <a:xfrm flipV="1">
            <a:off x="8263284" y="1149531"/>
            <a:ext cx="1246477" cy="1706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AE140F39-CCAE-46EA-97B8-9BFBA8A736FD}"/>
              </a:ext>
            </a:extLst>
          </p:cNvPr>
          <p:cNvSpPr/>
          <p:nvPr/>
        </p:nvSpPr>
        <p:spPr>
          <a:xfrm>
            <a:off x="5207087" y="178961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</p:spTree>
    <p:extLst>
      <p:ext uri="{BB962C8B-B14F-4D97-AF65-F5344CB8AC3E}">
        <p14:creationId xmlns:p14="http://schemas.microsoft.com/office/powerpoint/2010/main" val="998925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stCxn id="7" idx="3"/>
            <a:endCxn id="5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stCxn id="5" idx="1"/>
            <a:endCxn id="4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stCxn id="9" idx="0"/>
            <a:endCxn id="5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1E5A31DC-B697-4F07-95A9-05B0BF7C3D38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0459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6B595833-0BAF-412E-8160-14C2C058D9E2}"/>
              </a:ext>
            </a:extLst>
          </p:cNvPr>
          <p:cNvSpPr/>
          <p:nvPr/>
        </p:nvSpPr>
        <p:spPr>
          <a:xfrm>
            <a:off x="5207630" y="285641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AF43A718-6C6E-4BE4-B3C9-D0937A10A734}"/>
              </a:ext>
            </a:extLst>
          </p:cNvPr>
          <p:cNvSpPr/>
          <p:nvPr/>
        </p:nvSpPr>
        <p:spPr>
          <a:xfrm>
            <a:off x="5207631" y="285641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22CE52A7-57E1-4EC8-9E18-27DDD5B6D41C}"/>
              </a:ext>
            </a:extLst>
          </p:cNvPr>
          <p:cNvSpPr/>
          <p:nvPr/>
        </p:nvSpPr>
        <p:spPr>
          <a:xfrm>
            <a:off x="5207631" y="285641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BBB9B478-3148-47A5-96FB-376723387E8F}"/>
              </a:ext>
            </a:extLst>
          </p:cNvPr>
          <p:cNvSpPr/>
          <p:nvPr/>
        </p:nvSpPr>
        <p:spPr>
          <a:xfrm>
            <a:off x="5207631" y="285641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879565" y="73151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9509761" y="73151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862149" y="436517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9509761" y="447185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220789" y="536229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 flipH="1">
            <a:off x="1820092" y="1567542"/>
            <a:ext cx="17416" cy="279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2795450" y="1149531"/>
            <a:ext cx="67143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10467704" y="1567542"/>
            <a:ext cx="0" cy="2904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3013163" y="1314996"/>
            <a:ext cx="6331113" cy="388619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3C799B-7956-41D8-B744-4C7FF5A2C0A6}"/>
              </a:ext>
            </a:extLst>
          </p:cNvPr>
          <p:cNvCxnSpPr>
            <a:cxnSpLocks/>
            <a:stCxn id="53" idx="3"/>
            <a:endCxn id="45" idx="0"/>
          </p:cNvCxnSpPr>
          <p:nvPr/>
        </p:nvCxnSpPr>
        <p:spPr>
          <a:xfrm>
            <a:off x="2795450" y="1149531"/>
            <a:ext cx="1303027" cy="1706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E71EB25F-4234-4DCB-9727-869742713B2F}"/>
              </a:ext>
            </a:extLst>
          </p:cNvPr>
          <p:cNvCxnSpPr>
            <a:cxnSpLocks/>
            <a:stCxn id="46" idx="2"/>
            <a:endCxn id="57" idx="3"/>
          </p:cNvCxnSpPr>
          <p:nvPr/>
        </p:nvCxnSpPr>
        <p:spPr>
          <a:xfrm flipH="1">
            <a:off x="7136674" y="3692437"/>
            <a:ext cx="1126610" cy="2087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A188EF87-46B9-42E1-B00D-A4BEF755D0F6}"/>
              </a:ext>
            </a:extLst>
          </p:cNvPr>
          <p:cNvCxnSpPr>
            <a:cxnSpLocks/>
            <a:stCxn id="47" idx="3"/>
            <a:endCxn id="54" idx="1"/>
          </p:cNvCxnSpPr>
          <p:nvPr/>
        </p:nvCxnSpPr>
        <p:spPr>
          <a:xfrm flipV="1">
            <a:off x="7122972" y="1149531"/>
            <a:ext cx="2386789" cy="10580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22D484A8-75AC-401C-BB93-B83D7C347B4B}"/>
              </a:ext>
            </a:extLst>
          </p:cNvPr>
          <p:cNvSpPr/>
          <p:nvPr/>
        </p:nvSpPr>
        <p:spPr>
          <a:xfrm>
            <a:off x="5254984" y="3900348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EC79BF01-BEA2-46D3-8608-A224041188AC}"/>
              </a:ext>
            </a:extLst>
          </p:cNvPr>
          <p:cNvSpPr/>
          <p:nvPr/>
        </p:nvSpPr>
        <p:spPr>
          <a:xfrm>
            <a:off x="5207632" y="2856415"/>
            <a:ext cx="1915885" cy="836023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C1F8CDE5-C1F7-4243-8458-FDCCC27D51FC}"/>
              </a:ext>
            </a:extLst>
          </p:cNvPr>
          <p:cNvSpPr/>
          <p:nvPr/>
        </p:nvSpPr>
        <p:spPr>
          <a:xfrm>
            <a:off x="3140534" y="2856414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5E6B8BB8-9185-44DF-BE99-105667572905}"/>
              </a:ext>
            </a:extLst>
          </p:cNvPr>
          <p:cNvSpPr/>
          <p:nvPr/>
        </p:nvSpPr>
        <p:spPr>
          <a:xfrm>
            <a:off x="7305341" y="2856414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9618EE60-6026-4451-829F-6CB66F40E013}"/>
              </a:ext>
            </a:extLst>
          </p:cNvPr>
          <p:cNvCxnSpPr>
            <a:cxnSpLocks/>
            <a:stCxn id="43" idx="2"/>
            <a:endCxn id="57" idx="0"/>
          </p:cNvCxnSpPr>
          <p:nvPr/>
        </p:nvCxnSpPr>
        <p:spPr>
          <a:xfrm>
            <a:off x="6165030" y="4736370"/>
            <a:ext cx="13702" cy="6259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F6C9163-E4C0-456F-A1F9-8B8065FA2D08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165030" y="3692438"/>
            <a:ext cx="545" cy="207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B236F94C-1749-4165-BA0B-9E4BEA60D98F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165030" y="2625633"/>
            <a:ext cx="545" cy="230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4F2F77A9-A7CC-41AC-A5E4-A96FBBA7DBC5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7123517" y="3274426"/>
            <a:ext cx="1818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97CA5923-D202-44C2-B256-6B93A789045D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5056419" y="3274426"/>
            <a:ext cx="15121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B7AC5715-8B3B-4A56-9F32-3EA0D6C80A4D}"/>
              </a:ext>
            </a:extLst>
          </p:cNvPr>
          <p:cNvCxnSpPr>
            <a:cxnSpLocks/>
            <a:stCxn id="44" idx="0"/>
            <a:endCxn id="53" idx="3"/>
          </p:cNvCxnSpPr>
          <p:nvPr/>
        </p:nvCxnSpPr>
        <p:spPr>
          <a:xfrm flipH="1" flipV="1">
            <a:off x="2795450" y="1149531"/>
            <a:ext cx="3370125" cy="17068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5C97DABF-8242-4E10-87AD-739F6A9D912D}"/>
              </a:ext>
            </a:extLst>
          </p:cNvPr>
          <p:cNvCxnSpPr>
            <a:cxnSpLocks/>
            <a:stCxn id="46" idx="0"/>
            <a:endCxn id="54" idx="1"/>
          </p:cNvCxnSpPr>
          <p:nvPr/>
        </p:nvCxnSpPr>
        <p:spPr>
          <a:xfrm flipV="1">
            <a:off x="8263284" y="1149531"/>
            <a:ext cx="1246477" cy="1706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AE140F39-CCAE-46EA-97B8-9BFBA8A736FD}"/>
              </a:ext>
            </a:extLst>
          </p:cNvPr>
          <p:cNvSpPr/>
          <p:nvPr/>
        </p:nvSpPr>
        <p:spPr>
          <a:xfrm>
            <a:off x="5207087" y="178961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F3AB846-BCDD-4534-B9E7-558CA8E014C1}"/>
              </a:ext>
            </a:extLst>
          </p:cNvPr>
          <p:cNvSpPr/>
          <p:nvPr/>
        </p:nvSpPr>
        <p:spPr>
          <a:xfrm>
            <a:off x="3823063" y="2048693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749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991C3D6A-9BDC-4D47-B657-BB9167509084}"/>
              </a:ext>
            </a:extLst>
          </p:cNvPr>
          <p:cNvSpPr/>
          <p:nvPr/>
        </p:nvSpPr>
        <p:spPr>
          <a:xfrm>
            <a:off x="875212" y="729343"/>
            <a:ext cx="10504985" cy="548531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D21B47D4-0507-4E69-BA45-052A1E531DA0}"/>
              </a:ext>
            </a:extLst>
          </p:cNvPr>
          <p:cNvSpPr/>
          <p:nvPr/>
        </p:nvSpPr>
        <p:spPr>
          <a:xfrm>
            <a:off x="1464130" y="643347"/>
            <a:ext cx="1523999" cy="2373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D34870C4-2C79-4C08-B786-A7ED07FC6B42}"/>
              </a:ext>
            </a:extLst>
          </p:cNvPr>
          <p:cNvSpPr/>
          <p:nvPr/>
        </p:nvSpPr>
        <p:spPr>
          <a:xfrm>
            <a:off x="8699321" y="671651"/>
            <a:ext cx="1523999" cy="2373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4C5977B6-4CEE-4462-B25E-01729BE3AD26}"/>
              </a:ext>
            </a:extLst>
          </p:cNvPr>
          <p:cNvSpPr/>
          <p:nvPr/>
        </p:nvSpPr>
        <p:spPr>
          <a:xfrm>
            <a:off x="811802" y="6024700"/>
            <a:ext cx="1523999" cy="2373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769D3971-62BB-46F0-B7CF-A7FC0C196B0C}"/>
              </a:ext>
            </a:extLst>
          </p:cNvPr>
          <p:cNvSpPr/>
          <p:nvPr/>
        </p:nvSpPr>
        <p:spPr>
          <a:xfrm>
            <a:off x="9951175" y="6050282"/>
            <a:ext cx="1523999" cy="2373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DBAB8AE9-8278-43C0-8111-4A32C40D0E30}"/>
              </a:ext>
            </a:extLst>
          </p:cNvPr>
          <p:cNvSpPr/>
          <p:nvPr/>
        </p:nvSpPr>
        <p:spPr>
          <a:xfrm>
            <a:off x="6928212" y="6025242"/>
            <a:ext cx="1523999" cy="2373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4CFC093C-C52C-4C94-858A-C0AD08FE76F5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AD64BA02-AB43-45E7-A431-A7D7B47F573A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C4DF95B0-C91D-4A78-AF94-55BE2A82EC45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Titel 1">
              <a:extLst>
                <a:ext uri="{FF2B5EF4-FFF2-40B4-BE49-F238E27FC236}">
                  <a16:creationId xmlns:a16="http://schemas.microsoft.com/office/drawing/2014/main" id="{849D5807-FF8B-40AC-BD9D-A1AB04C1767E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968680" y="721721"/>
            <a:ext cx="0" cy="2012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7696618" y="3568336"/>
            <a:ext cx="2617345" cy="2661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6988627" y="721721"/>
            <a:ext cx="2488748" cy="553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3035480" y="1812744"/>
            <a:ext cx="6225562" cy="33111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6030686" y="6058997"/>
            <a:ext cx="1541689" cy="155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</p:cNvCxnSpPr>
          <p:nvPr/>
        </p:nvCxnSpPr>
        <p:spPr>
          <a:xfrm flipH="1" flipV="1">
            <a:off x="9714820" y="729343"/>
            <a:ext cx="599143" cy="2002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00FC0F03-1FA2-473D-BED5-1B459A7594A5}"/>
              </a:ext>
            </a:extLst>
          </p:cNvPr>
          <p:cNvCxnSpPr>
            <a:cxnSpLocks/>
            <a:stCxn id="45" idx="3"/>
            <a:endCxn id="77" idx="0"/>
          </p:cNvCxnSpPr>
          <p:nvPr/>
        </p:nvCxnSpPr>
        <p:spPr>
          <a:xfrm>
            <a:off x="2926622" y="3152502"/>
            <a:ext cx="1439386" cy="1006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C5544219-E58F-4C86-B513-ACC1A767C5B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968680" y="729343"/>
            <a:ext cx="2397328" cy="34296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75" idx="1"/>
            <a:endCxn id="76" idx="3"/>
          </p:cNvCxnSpPr>
          <p:nvPr/>
        </p:nvCxnSpPr>
        <p:spPr>
          <a:xfrm flipH="1" flipV="1">
            <a:off x="5282769" y="2326436"/>
            <a:ext cx="1630022" cy="55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3476F4C7-7209-476C-9700-16207645798D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>
          <a:xfrm>
            <a:off x="4324827" y="2744447"/>
            <a:ext cx="41181" cy="1414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stCxn id="77" idx="3"/>
            <a:endCxn id="75" idx="2"/>
          </p:cNvCxnSpPr>
          <p:nvPr/>
        </p:nvCxnSpPr>
        <p:spPr>
          <a:xfrm flipV="1">
            <a:off x="5323950" y="2749998"/>
            <a:ext cx="2546784" cy="18270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844EE5C-54D7-43DF-AD82-829DD9BCD040}"/>
              </a:ext>
            </a:extLst>
          </p:cNvPr>
          <p:cNvCxnSpPr>
            <a:cxnSpLocks/>
            <a:stCxn id="77" idx="3"/>
            <a:endCxn id="78" idx="1"/>
          </p:cNvCxnSpPr>
          <p:nvPr/>
        </p:nvCxnSpPr>
        <p:spPr>
          <a:xfrm flipV="1">
            <a:off x="5323950" y="4482751"/>
            <a:ext cx="1589724" cy="942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9C0EFB6D-CCF9-403A-8A86-6FAA5A72F756}"/>
              </a:ext>
            </a:extLst>
          </p:cNvPr>
          <p:cNvCxnSpPr>
            <a:cxnSpLocks/>
            <a:stCxn id="76" idx="1"/>
            <a:endCxn id="45" idx="3"/>
          </p:cNvCxnSpPr>
          <p:nvPr/>
        </p:nvCxnSpPr>
        <p:spPr>
          <a:xfrm flipH="1">
            <a:off x="2926622" y="2326436"/>
            <a:ext cx="440262" cy="826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0A3F22BF-14E9-4CFF-9125-23EFC8EBE0DB}"/>
              </a:ext>
            </a:extLst>
          </p:cNvPr>
          <p:cNvCxnSpPr>
            <a:cxnSpLocks/>
            <a:stCxn id="47" idx="2"/>
            <a:endCxn id="77" idx="0"/>
          </p:cNvCxnSpPr>
          <p:nvPr/>
        </p:nvCxnSpPr>
        <p:spPr>
          <a:xfrm flipH="1">
            <a:off x="4366008" y="1693001"/>
            <a:ext cx="1664677" cy="2466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0868007E-0ACD-4697-9B9A-19E713485460}"/>
              </a:ext>
            </a:extLst>
          </p:cNvPr>
          <p:cNvCxnSpPr>
            <a:cxnSpLocks/>
            <a:stCxn id="77" idx="3"/>
            <a:endCxn id="46" idx="1"/>
          </p:cNvCxnSpPr>
          <p:nvPr/>
        </p:nvCxnSpPr>
        <p:spPr>
          <a:xfrm flipV="1">
            <a:off x="5323950" y="3150325"/>
            <a:ext cx="4032070" cy="1426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7CBB52A1-4E86-4947-81F5-DCE0DB2B02C6}"/>
              </a:ext>
            </a:extLst>
          </p:cNvPr>
          <p:cNvCxnSpPr>
            <a:cxnSpLocks/>
            <a:stCxn id="77" idx="2"/>
            <a:endCxn id="43" idx="1"/>
          </p:cNvCxnSpPr>
          <p:nvPr/>
        </p:nvCxnSpPr>
        <p:spPr>
          <a:xfrm>
            <a:off x="4366008" y="4995039"/>
            <a:ext cx="754632" cy="645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1010737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56020" y="273231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85697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5222975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B531EB2-A5CF-4D31-B2C1-CD3CB5F9FFAB}"/>
              </a:ext>
            </a:extLst>
          </p:cNvPr>
          <p:cNvSpPr/>
          <p:nvPr/>
        </p:nvSpPr>
        <p:spPr>
          <a:xfrm>
            <a:off x="6912791" y="1913975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A77FC55B-7AEF-4E74-8250-F6D95B8602F2}"/>
              </a:ext>
            </a:extLst>
          </p:cNvPr>
          <p:cNvSpPr/>
          <p:nvPr/>
        </p:nvSpPr>
        <p:spPr>
          <a:xfrm>
            <a:off x="3408065" y="4159016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57A4D1EE-EA60-46A1-9AEB-8CB2BC659641}"/>
              </a:ext>
            </a:extLst>
          </p:cNvPr>
          <p:cNvSpPr/>
          <p:nvPr/>
        </p:nvSpPr>
        <p:spPr>
          <a:xfrm>
            <a:off x="6913674" y="4064739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FB79CC52-1854-4665-A43E-262EB9040C92}"/>
              </a:ext>
            </a:extLst>
          </p:cNvPr>
          <p:cNvSpPr/>
          <p:nvPr/>
        </p:nvSpPr>
        <p:spPr>
          <a:xfrm>
            <a:off x="3366884" y="190842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72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0864D94A-7321-4372-A31D-7A83EF4ED239}"/>
              </a:ext>
            </a:extLst>
          </p:cNvPr>
          <p:cNvSpPr/>
          <p:nvPr/>
        </p:nvSpPr>
        <p:spPr>
          <a:xfrm>
            <a:off x="6912790" y="190842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99742657-0D7D-4FD4-847B-CE082A1DD54B}"/>
              </a:ext>
            </a:extLst>
          </p:cNvPr>
          <p:cNvSpPr/>
          <p:nvPr/>
        </p:nvSpPr>
        <p:spPr>
          <a:xfrm>
            <a:off x="6912790" y="190842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1312C3DD-0615-4E05-9437-2905967F53DA}"/>
              </a:ext>
            </a:extLst>
          </p:cNvPr>
          <p:cNvSpPr/>
          <p:nvPr/>
        </p:nvSpPr>
        <p:spPr>
          <a:xfrm>
            <a:off x="6912790" y="190842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A4E72841-DC70-4F8C-AB2B-71E1D5E22CDF}"/>
              </a:ext>
            </a:extLst>
          </p:cNvPr>
          <p:cNvSpPr/>
          <p:nvPr/>
        </p:nvSpPr>
        <p:spPr>
          <a:xfrm>
            <a:off x="6912790" y="190842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7FB851D2-D063-4F29-A2DA-1477299B2C64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61B16D48-CF99-4B4A-B300-9886DC96CEFB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83D2CED9-B717-4EA5-B091-08B5F65E9EB8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itel 1">
              <a:extLst>
                <a:ext uri="{FF2B5EF4-FFF2-40B4-BE49-F238E27FC236}">
                  <a16:creationId xmlns:a16="http://schemas.microsoft.com/office/drawing/2014/main" id="{8B5F800D-C6D5-4933-9E2F-E542F923A0DF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968680" y="721721"/>
            <a:ext cx="0" cy="2012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</p:cNvCxnSpPr>
          <p:nvPr/>
        </p:nvCxnSpPr>
        <p:spPr>
          <a:xfrm flipH="1">
            <a:off x="7696618" y="3568336"/>
            <a:ext cx="2617345" cy="2661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6988627" y="721721"/>
            <a:ext cx="2488748" cy="5532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3035480" y="1812744"/>
            <a:ext cx="6225562" cy="33111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6030686" y="6058997"/>
            <a:ext cx="1541689" cy="1556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</p:cNvCxnSpPr>
          <p:nvPr/>
        </p:nvCxnSpPr>
        <p:spPr>
          <a:xfrm flipH="1" flipV="1">
            <a:off x="9714820" y="729343"/>
            <a:ext cx="599143" cy="2002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00FC0F03-1FA2-473D-BED5-1B459A7594A5}"/>
              </a:ext>
            </a:extLst>
          </p:cNvPr>
          <p:cNvCxnSpPr>
            <a:cxnSpLocks/>
            <a:stCxn id="45" idx="3"/>
            <a:endCxn id="77" idx="0"/>
          </p:cNvCxnSpPr>
          <p:nvPr/>
        </p:nvCxnSpPr>
        <p:spPr>
          <a:xfrm>
            <a:off x="2926622" y="3152502"/>
            <a:ext cx="1439386" cy="10065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C5544219-E58F-4C86-B513-ACC1A767C5B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968680" y="721721"/>
            <a:ext cx="2397328" cy="34372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75" idx="1"/>
            <a:endCxn id="76" idx="3"/>
          </p:cNvCxnSpPr>
          <p:nvPr/>
        </p:nvCxnSpPr>
        <p:spPr>
          <a:xfrm flipH="1" flipV="1">
            <a:off x="5282769" y="2326436"/>
            <a:ext cx="1630022" cy="55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3476F4C7-7209-476C-9700-16207645798D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>
          <a:xfrm>
            <a:off x="4324827" y="2744447"/>
            <a:ext cx="41181" cy="1414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stCxn id="77" idx="3"/>
            <a:endCxn id="75" idx="2"/>
          </p:cNvCxnSpPr>
          <p:nvPr/>
        </p:nvCxnSpPr>
        <p:spPr>
          <a:xfrm flipV="1">
            <a:off x="5323950" y="2749998"/>
            <a:ext cx="2546784" cy="18270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844EE5C-54D7-43DF-AD82-829DD9BCD040}"/>
              </a:ext>
            </a:extLst>
          </p:cNvPr>
          <p:cNvCxnSpPr>
            <a:cxnSpLocks/>
            <a:stCxn id="77" idx="3"/>
            <a:endCxn id="78" idx="1"/>
          </p:cNvCxnSpPr>
          <p:nvPr/>
        </p:nvCxnSpPr>
        <p:spPr>
          <a:xfrm flipV="1">
            <a:off x="5323950" y="4482751"/>
            <a:ext cx="1589724" cy="942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9C0EFB6D-CCF9-403A-8A86-6FAA5A72F756}"/>
              </a:ext>
            </a:extLst>
          </p:cNvPr>
          <p:cNvCxnSpPr>
            <a:cxnSpLocks/>
            <a:stCxn id="76" idx="1"/>
            <a:endCxn id="45" idx="3"/>
          </p:cNvCxnSpPr>
          <p:nvPr/>
        </p:nvCxnSpPr>
        <p:spPr>
          <a:xfrm flipH="1">
            <a:off x="2926622" y="2326436"/>
            <a:ext cx="440262" cy="826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0A3F22BF-14E9-4CFF-9125-23EFC8EBE0DB}"/>
              </a:ext>
            </a:extLst>
          </p:cNvPr>
          <p:cNvCxnSpPr>
            <a:cxnSpLocks/>
            <a:stCxn id="47" idx="2"/>
            <a:endCxn id="77" idx="0"/>
          </p:cNvCxnSpPr>
          <p:nvPr/>
        </p:nvCxnSpPr>
        <p:spPr>
          <a:xfrm flipH="1">
            <a:off x="4366008" y="1693001"/>
            <a:ext cx="1664677" cy="2466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0868007E-0ACD-4697-9B9A-19E713485460}"/>
              </a:ext>
            </a:extLst>
          </p:cNvPr>
          <p:cNvCxnSpPr>
            <a:cxnSpLocks/>
            <a:stCxn id="77" idx="3"/>
            <a:endCxn id="46" idx="1"/>
          </p:cNvCxnSpPr>
          <p:nvPr/>
        </p:nvCxnSpPr>
        <p:spPr>
          <a:xfrm flipV="1">
            <a:off x="5323950" y="3150325"/>
            <a:ext cx="4032070" cy="14267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7CBB52A1-4E86-4947-81F5-DCE0DB2B02C6}"/>
              </a:ext>
            </a:extLst>
          </p:cNvPr>
          <p:cNvCxnSpPr>
            <a:cxnSpLocks/>
            <a:stCxn id="77" idx="2"/>
            <a:endCxn id="43" idx="1"/>
          </p:cNvCxnSpPr>
          <p:nvPr/>
        </p:nvCxnSpPr>
        <p:spPr>
          <a:xfrm>
            <a:off x="4366008" y="4995039"/>
            <a:ext cx="754632" cy="645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1010737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56020" y="273231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856978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5222975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B531EB2-A5CF-4D31-B2C1-CD3CB5F9FFAB}"/>
              </a:ext>
            </a:extLst>
          </p:cNvPr>
          <p:cNvSpPr/>
          <p:nvPr/>
        </p:nvSpPr>
        <p:spPr>
          <a:xfrm>
            <a:off x="6912791" y="1913975"/>
            <a:ext cx="1915885" cy="836023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A77FC55B-7AEF-4E74-8250-F6D95B8602F2}"/>
              </a:ext>
            </a:extLst>
          </p:cNvPr>
          <p:cNvSpPr/>
          <p:nvPr/>
        </p:nvSpPr>
        <p:spPr>
          <a:xfrm>
            <a:off x="3408065" y="4159016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57A4D1EE-EA60-46A1-9AEB-8CB2BC659641}"/>
              </a:ext>
            </a:extLst>
          </p:cNvPr>
          <p:cNvSpPr/>
          <p:nvPr/>
        </p:nvSpPr>
        <p:spPr>
          <a:xfrm>
            <a:off x="6913674" y="4064739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FB79CC52-1854-4665-A43E-262EB9040C92}"/>
              </a:ext>
            </a:extLst>
          </p:cNvPr>
          <p:cNvSpPr/>
          <p:nvPr/>
        </p:nvSpPr>
        <p:spPr>
          <a:xfrm>
            <a:off x="3366884" y="190842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5614173" y="1290229"/>
            <a:ext cx="4452569" cy="225961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974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875211" y="729343"/>
            <a:ext cx="10550429" cy="548531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791258" y="3035339"/>
            <a:ext cx="1350080" cy="234586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10140078" y="4503233"/>
            <a:ext cx="1350080" cy="234586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3411251" y="810492"/>
            <a:ext cx="1350080" cy="234586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258531" y="5893418"/>
            <a:ext cx="1282576" cy="234586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C7FF46C3-02E9-4373-8F7C-5D1655F36069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E121C7CE-1D7A-482A-BC83-AA812CCA93A4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Rechteck 101">
              <a:extLst>
                <a:ext uri="{FF2B5EF4-FFF2-40B4-BE49-F238E27FC236}">
                  <a16:creationId xmlns:a16="http://schemas.microsoft.com/office/drawing/2014/main" id="{40B57F80-1938-4314-9E7F-2C0E86745D02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Titel 1">
              <a:extLst>
                <a:ext uri="{FF2B5EF4-FFF2-40B4-BE49-F238E27FC236}">
                  <a16:creationId xmlns:a16="http://schemas.microsoft.com/office/drawing/2014/main" id="{D788802B-7C24-457E-9ACF-BE5A5619741A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C197FA6E-6273-4E97-90C1-A24CCB82AFD9}"/>
              </a:ext>
            </a:extLst>
          </p:cNvPr>
          <p:cNvGrpSpPr/>
          <p:nvPr/>
        </p:nvGrpSpPr>
        <p:grpSpPr>
          <a:xfrm>
            <a:off x="809263" y="771071"/>
            <a:ext cx="10507525" cy="5356933"/>
            <a:chOff x="809263" y="771071"/>
            <a:chExt cx="10507525" cy="5356933"/>
          </a:xfrm>
        </p:grpSpPr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FD2E337F-2ED5-4353-97BC-AE670021EB0E}"/>
                </a:ext>
              </a:extLst>
            </p:cNvPr>
            <p:cNvSpPr/>
            <p:nvPr/>
          </p:nvSpPr>
          <p:spPr>
            <a:xfrm>
              <a:off x="962297" y="791699"/>
              <a:ext cx="10354491" cy="533630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Rechteck 105">
              <a:extLst>
                <a:ext uri="{FF2B5EF4-FFF2-40B4-BE49-F238E27FC236}">
                  <a16:creationId xmlns:a16="http://schemas.microsoft.com/office/drawing/2014/main" id="{3A7B0288-F505-4E50-9608-720679825DB7}"/>
                </a:ext>
              </a:extLst>
            </p:cNvPr>
            <p:cNvSpPr/>
            <p:nvPr/>
          </p:nvSpPr>
          <p:spPr>
            <a:xfrm>
              <a:off x="1158239" y="976103"/>
              <a:ext cx="9962606" cy="4966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Titel 1">
              <a:extLst>
                <a:ext uri="{FF2B5EF4-FFF2-40B4-BE49-F238E27FC236}">
                  <a16:creationId xmlns:a16="http://schemas.microsoft.com/office/drawing/2014/main" id="{B79DF623-EC2E-483B-8D80-1A7F9D67AABD}"/>
                </a:ext>
              </a:extLst>
            </p:cNvPr>
            <p:cNvSpPr txBox="1">
              <a:spLocks/>
            </p:cNvSpPr>
            <p:nvPr/>
          </p:nvSpPr>
          <p:spPr>
            <a:xfrm>
              <a:off x="809263" y="771071"/>
              <a:ext cx="1040487" cy="2522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400" b="1" dirty="0">
                  <a:solidFill>
                    <a:schemeClr val="bg1"/>
                  </a:solidFill>
                </a:rPr>
                <a:t>II. Europa</a:t>
              </a:r>
            </a:p>
          </p:txBody>
        </p:sp>
      </p:grp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00FC0F03-1FA2-473D-BED5-1B459A7594A5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071148" y="3298993"/>
            <a:ext cx="1250604" cy="159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C5544219-E58F-4C86-B513-ACC1A767C5B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853444" y="4203519"/>
            <a:ext cx="1468308" cy="6877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3476F4C7-7209-476C-9700-16207645798D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>
          <a:xfrm>
            <a:off x="2321752" y="2064361"/>
            <a:ext cx="0" cy="2826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844EE5C-54D7-43DF-AD82-829DD9BCD040}"/>
              </a:ext>
            </a:extLst>
          </p:cNvPr>
          <p:cNvCxnSpPr>
            <a:cxnSpLocks/>
            <a:stCxn id="77" idx="3"/>
            <a:endCxn id="78" idx="1"/>
          </p:cNvCxnSpPr>
          <p:nvPr/>
        </p:nvCxnSpPr>
        <p:spPr>
          <a:xfrm>
            <a:off x="3279694" y="5309305"/>
            <a:ext cx="56195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9C0EFB6D-CCF9-403A-8A86-6FAA5A72F75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1071148" y="1646350"/>
            <a:ext cx="292661" cy="1388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0A3F22BF-14E9-4CFF-9125-23EFC8EBE0DB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2321752" y="890107"/>
            <a:ext cx="1437533" cy="4001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0868007E-0ACD-4697-9B9A-19E713485460}"/>
              </a:ext>
            </a:extLst>
          </p:cNvPr>
          <p:cNvCxnSpPr>
            <a:cxnSpLocks/>
            <a:stCxn id="77" idx="3"/>
          </p:cNvCxnSpPr>
          <p:nvPr/>
        </p:nvCxnSpPr>
        <p:spPr>
          <a:xfrm flipV="1">
            <a:off x="3279694" y="4621531"/>
            <a:ext cx="7950008" cy="6877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7CBB52A1-4E86-4947-81F5-DCE0DB2B02C6}"/>
              </a:ext>
            </a:extLst>
          </p:cNvPr>
          <p:cNvCxnSpPr>
            <a:cxnSpLocks/>
            <a:stCxn id="77" idx="2"/>
          </p:cNvCxnSpPr>
          <p:nvPr/>
        </p:nvCxnSpPr>
        <p:spPr>
          <a:xfrm>
            <a:off x="2321752" y="5727316"/>
            <a:ext cx="3488498" cy="2809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B531EB2-A5CF-4D31-B2C1-CD3CB5F9FFAB}"/>
              </a:ext>
            </a:extLst>
          </p:cNvPr>
          <p:cNvSpPr/>
          <p:nvPr/>
        </p:nvSpPr>
        <p:spPr>
          <a:xfrm>
            <a:off x="3667126" y="1130684"/>
            <a:ext cx="7276428" cy="336876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A77FC55B-7AEF-4E74-8250-F6D95B8602F2}"/>
              </a:ext>
            </a:extLst>
          </p:cNvPr>
          <p:cNvSpPr/>
          <p:nvPr/>
        </p:nvSpPr>
        <p:spPr>
          <a:xfrm>
            <a:off x="1363809" y="48912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57A4D1EE-EA60-46A1-9AEB-8CB2BC659641}"/>
              </a:ext>
            </a:extLst>
          </p:cNvPr>
          <p:cNvSpPr/>
          <p:nvPr/>
        </p:nvSpPr>
        <p:spPr>
          <a:xfrm>
            <a:off x="8899233" y="48912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FB79CC52-1854-4665-A43E-262EB9040C92}"/>
              </a:ext>
            </a:extLst>
          </p:cNvPr>
          <p:cNvSpPr/>
          <p:nvPr/>
        </p:nvSpPr>
        <p:spPr>
          <a:xfrm>
            <a:off x="1363809" y="122833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0F334D6-5FFC-4E47-B994-5C8260484449}"/>
              </a:ext>
            </a:extLst>
          </p:cNvPr>
          <p:cNvSpPr/>
          <p:nvPr/>
        </p:nvSpPr>
        <p:spPr>
          <a:xfrm>
            <a:off x="766354" y="60582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stCxn id="77" idx="3"/>
            <a:endCxn id="91" idx="1"/>
          </p:cNvCxnSpPr>
          <p:nvPr/>
        </p:nvCxnSpPr>
        <p:spPr>
          <a:xfrm flipV="1">
            <a:off x="3279694" y="3891320"/>
            <a:ext cx="1314616" cy="1417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91" idx="1"/>
            <a:endCxn id="76" idx="3"/>
          </p:cNvCxnSpPr>
          <p:nvPr/>
        </p:nvCxnSpPr>
        <p:spPr>
          <a:xfrm flipH="1" flipV="1">
            <a:off x="3279694" y="1646350"/>
            <a:ext cx="1314616" cy="2244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F8E7399A-839A-4FB7-847A-FC4DB2AF880D}"/>
              </a:ext>
            </a:extLst>
          </p:cNvPr>
          <p:cNvCxnSpPr>
            <a:cxnSpLocks/>
            <a:stCxn id="91" idx="0"/>
            <a:endCxn id="90" idx="2"/>
          </p:cNvCxnSpPr>
          <p:nvPr/>
        </p:nvCxnSpPr>
        <p:spPr>
          <a:xfrm flipV="1">
            <a:off x="5552253" y="2137373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EA11C0C4-092D-49E5-BADB-5B2614D9903C}"/>
              </a:ext>
            </a:extLst>
          </p:cNvPr>
          <p:cNvCxnSpPr>
            <a:cxnSpLocks/>
            <a:stCxn id="91" idx="3"/>
            <a:endCxn id="89" idx="1"/>
          </p:cNvCxnSpPr>
          <p:nvPr/>
        </p:nvCxnSpPr>
        <p:spPr>
          <a:xfrm flipV="1">
            <a:off x="6510195" y="1719362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C3071522-40D4-4D7F-9F4F-AC699FE60A71}"/>
              </a:ext>
            </a:extLst>
          </p:cNvPr>
          <p:cNvCxnSpPr>
            <a:cxnSpLocks/>
            <a:stCxn id="91" idx="3"/>
            <a:endCxn id="88" idx="1"/>
          </p:cNvCxnSpPr>
          <p:nvPr/>
        </p:nvCxnSpPr>
        <p:spPr>
          <a:xfrm>
            <a:off x="6510195" y="3891320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ECDD0974-273D-4415-861A-FCDDD4FD9ACC}"/>
              </a:ext>
            </a:extLst>
          </p:cNvPr>
          <p:cNvCxnSpPr>
            <a:cxnSpLocks/>
            <a:stCxn id="89" idx="1"/>
            <a:endCxn id="90" idx="3"/>
          </p:cNvCxnSpPr>
          <p:nvPr/>
        </p:nvCxnSpPr>
        <p:spPr>
          <a:xfrm flipH="1">
            <a:off x="6510196" y="1719362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: abgerundete Ecken 87">
            <a:extLst>
              <a:ext uri="{FF2B5EF4-FFF2-40B4-BE49-F238E27FC236}">
                <a16:creationId xmlns:a16="http://schemas.microsoft.com/office/drawing/2014/main" id="{D6BC9A07-87AD-4DFD-8902-51C4E744D455}"/>
              </a:ext>
            </a:extLst>
          </p:cNvPr>
          <p:cNvSpPr/>
          <p:nvPr/>
        </p:nvSpPr>
        <p:spPr>
          <a:xfrm>
            <a:off x="8369935" y="3473309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AE207A9D-8493-4DEF-AF85-F46FE7390A34}"/>
              </a:ext>
            </a:extLst>
          </p:cNvPr>
          <p:cNvSpPr/>
          <p:nvPr/>
        </p:nvSpPr>
        <p:spPr>
          <a:xfrm>
            <a:off x="8369934" y="130135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70D6F02-733E-42E9-B259-1046E2320E4C}"/>
              </a:ext>
            </a:extLst>
          </p:cNvPr>
          <p:cNvSpPr/>
          <p:nvPr/>
        </p:nvSpPr>
        <p:spPr>
          <a:xfrm>
            <a:off x="4594311" y="130135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6B176453-B866-4C30-B2D7-4A7274CBB0C0}"/>
              </a:ext>
            </a:extLst>
          </p:cNvPr>
          <p:cNvSpPr/>
          <p:nvPr/>
        </p:nvSpPr>
        <p:spPr>
          <a:xfrm>
            <a:off x="4594310" y="3473308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31663163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A20E60CB-A1F6-4D0A-9DCA-BF263E9F6FF8}"/>
              </a:ext>
            </a:extLst>
          </p:cNvPr>
          <p:cNvSpPr/>
          <p:nvPr/>
        </p:nvSpPr>
        <p:spPr>
          <a:xfrm>
            <a:off x="8365887" y="3482366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5580BFE4-9FE9-48D7-95DC-263506CA1CB7}"/>
              </a:ext>
            </a:extLst>
          </p:cNvPr>
          <p:cNvSpPr/>
          <p:nvPr/>
        </p:nvSpPr>
        <p:spPr>
          <a:xfrm>
            <a:off x="8365887" y="3482366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05DBB789-D898-4287-BF9D-204CBB5EE726}"/>
              </a:ext>
            </a:extLst>
          </p:cNvPr>
          <p:cNvSpPr/>
          <p:nvPr/>
        </p:nvSpPr>
        <p:spPr>
          <a:xfrm>
            <a:off x="8365887" y="3482366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875211" y="729343"/>
            <a:ext cx="10550429" cy="548531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21BF0E6D-F34B-43CB-BF3F-EE157E394A52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CD902181-27F9-4D9D-AAE4-74468C4CF404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D5017D35-DA6F-46E6-A5FB-2D22AC17E912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Titel 1">
              <a:extLst>
                <a:ext uri="{FF2B5EF4-FFF2-40B4-BE49-F238E27FC236}">
                  <a16:creationId xmlns:a16="http://schemas.microsoft.com/office/drawing/2014/main" id="{2A27E4C6-0B9F-491F-B1CC-1311E22355B4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DD318B52-2570-4B9B-AA8F-52F632CD7AB0}"/>
              </a:ext>
            </a:extLst>
          </p:cNvPr>
          <p:cNvGrpSpPr/>
          <p:nvPr/>
        </p:nvGrpSpPr>
        <p:grpSpPr>
          <a:xfrm>
            <a:off x="809263" y="771071"/>
            <a:ext cx="10507525" cy="5356933"/>
            <a:chOff x="809263" y="771071"/>
            <a:chExt cx="10507525" cy="5356933"/>
          </a:xfrm>
        </p:grpSpPr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B29B26EF-5745-4579-A196-CA2D6370AC2B}"/>
                </a:ext>
              </a:extLst>
            </p:cNvPr>
            <p:cNvSpPr/>
            <p:nvPr/>
          </p:nvSpPr>
          <p:spPr>
            <a:xfrm>
              <a:off x="962297" y="791699"/>
              <a:ext cx="10354491" cy="533630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C9C5068D-4734-4A96-B62C-8D3550887285}"/>
                </a:ext>
              </a:extLst>
            </p:cNvPr>
            <p:cNvSpPr/>
            <p:nvPr/>
          </p:nvSpPr>
          <p:spPr>
            <a:xfrm>
              <a:off x="1158239" y="976103"/>
              <a:ext cx="9962606" cy="4966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itel 1">
              <a:extLst>
                <a:ext uri="{FF2B5EF4-FFF2-40B4-BE49-F238E27FC236}">
                  <a16:creationId xmlns:a16="http://schemas.microsoft.com/office/drawing/2014/main" id="{6817EE4C-565B-4A21-9E8B-310DE5C3305E}"/>
                </a:ext>
              </a:extLst>
            </p:cNvPr>
            <p:cNvSpPr txBox="1">
              <a:spLocks/>
            </p:cNvSpPr>
            <p:nvPr/>
          </p:nvSpPr>
          <p:spPr>
            <a:xfrm>
              <a:off x="809263" y="771071"/>
              <a:ext cx="1040487" cy="2522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400" b="1" dirty="0">
                  <a:solidFill>
                    <a:schemeClr val="bg1"/>
                  </a:solidFill>
                </a:rPr>
                <a:t>II. Europa</a:t>
              </a:r>
            </a:p>
          </p:txBody>
        </p:sp>
      </p:grp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00FC0F03-1FA2-473D-BED5-1B459A7594A5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071148" y="3298993"/>
            <a:ext cx="1250604" cy="159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C5544219-E58F-4C86-B513-ACC1A767C5B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853444" y="4203519"/>
            <a:ext cx="1468308" cy="6877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3476F4C7-7209-476C-9700-16207645798D}"/>
              </a:ext>
            </a:extLst>
          </p:cNvPr>
          <p:cNvCxnSpPr>
            <a:cxnSpLocks/>
            <a:stCxn id="76" idx="2"/>
            <a:endCxn id="77" idx="0"/>
          </p:cNvCxnSpPr>
          <p:nvPr/>
        </p:nvCxnSpPr>
        <p:spPr>
          <a:xfrm>
            <a:off x="2321752" y="2064361"/>
            <a:ext cx="0" cy="2826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844EE5C-54D7-43DF-AD82-829DD9BCD040}"/>
              </a:ext>
            </a:extLst>
          </p:cNvPr>
          <p:cNvCxnSpPr>
            <a:cxnSpLocks/>
            <a:stCxn id="77" idx="3"/>
            <a:endCxn id="78" idx="1"/>
          </p:cNvCxnSpPr>
          <p:nvPr/>
        </p:nvCxnSpPr>
        <p:spPr>
          <a:xfrm>
            <a:off x="3279694" y="5309305"/>
            <a:ext cx="56195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9C0EFB6D-CCF9-403A-8A86-6FAA5A72F75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1071148" y="1646350"/>
            <a:ext cx="292661" cy="1388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0A3F22BF-14E9-4CFF-9125-23EFC8EBE0DB}"/>
              </a:ext>
            </a:extLst>
          </p:cNvPr>
          <p:cNvCxnSpPr>
            <a:cxnSpLocks/>
            <a:endCxn id="77" idx="0"/>
          </p:cNvCxnSpPr>
          <p:nvPr/>
        </p:nvCxnSpPr>
        <p:spPr>
          <a:xfrm flipH="1">
            <a:off x="2321752" y="890107"/>
            <a:ext cx="1437533" cy="4001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0868007E-0ACD-4697-9B9A-19E713485460}"/>
              </a:ext>
            </a:extLst>
          </p:cNvPr>
          <p:cNvCxnSpPr>
            <a:cxnSpLocks/>
            <a:stCxn id="77" idx="3"/>
          </p:cNvCxnSpPr>
          <p:nvPr/>
        </p:nvCxnSpPr>
        <p:spPr>
          <a:xfrm flipV="1">
            <a:off x="3279694" y="4621531"/>
            <a:ext cx="7950008" cy="6877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7CBB52A1-4E86-4947-81F5-DCE0DB2B02C6}"/>
              </a:ext>
            </a:extLst>
          </p:cNvPr>
          <p:cNvCxnSpPr>
            <a:cxnSpLocks/>
            <a:stCxn id="77" idx="2"/>
          </p:cNvCxnSpPr>
          <p:nvPr/>
        </p:nvCxnSpPr>
        <p:spPr>
          <a:xfrm>
            <a:off x="2321752" y="5727316"/>
            <a:ext cx="3488498" cy="2809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B531EB2-A5CF-4D31-B2C1-CD3CB5F9FFAB}"/>
              </a:ext>
            </a:extLst>
          </p:cNvPr>
          <p:cNvSpPr/>
          <p:nvPr/>
        </p:nvSpPr>
        <p:spPr>
          <a:xfrm>
            <a:off x="3667126" y="1130684"/>
            <a:ext cx="7276428" cy="336876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A77FC55B-7AEF-4E74-8250-F6D95B8602F2}"/>
              </a:ext>
            </a:extLst>
          </p:cNvPr>
          <p:cNvSpPr/>
          <p:nvPr/>
        </p:nvSpPr>
        <p:spPr>
          <a:xfrm>
            <a:off x="1363809" y="48912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57A4D1EE-EA60-46A1-9AEB-8CB2BC659641}"/>
              </a:ext>
            </a:extLst>
          </p:cNvPr>
          <p:cNvSpPr/>
          <p:nvPr/>
        </p:nvSpPr>
        <p:spPr>
          <a:xfrm>
            <a:off x="8899233" y="489129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FB79CC52-1854-4665-A43E-262EB9040C92}"/>
              </a:ext>
            </a:extLst>
          </p:cNvPr>
          <p:cNvSpPr/>
          <p:nvPr/>
        </p:nvSpPr>
        <p:spPr>
          <a:xfrm>
            <a:off x="1363809" y="122833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stCxn id="77" idx="3"/>
            <a:endCxn id="91" idx="1"/>
          </p:cNvCxnSpPr>
          <p:nvPr/>
        </p:nvCxnSpPr>
        <p:spPr>
          <a:xfrm flipV="1">
            <a:off x="3279694" y="3891320"/>
            <a:ext cx="1314616" cy="1417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91" idx="1"/>
            <a:endCxn id="76" idx="3"/>
          </p:cNvCxnSpPr>
          <p:nvPr/>
        </p:nvCxnSpPr>
        <p:spPr>
          <a:xfrm flipH="1" flipV="1">
            <a:off x="3279694" y="1646350"/>
            <a:ext cx="1314616" cy="2244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F8E7399A-839A-4FB7-847A-FC4DB2AF880D}"/>
              </a:ext>
            </a:extLst>
          </p:cNvPr>
          <p:cNvCxnSpPr>
            <a:cxnSpLocks/>
            <a:stCxn id="91" idx="0"/>
            <a:endCxn id="90" idx="2"/>
          </p:cNvCxnSpPr>
          <p:nvPr/>
        </p:nvCxnSpPr>
        <p:spPr>
          <a:xfrm flipV="1">
            <a:off x="5552253" y="2137373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EA11C0C4-092D-49E5-BADB-5B2614D9903C}"/>
              </a:ext>
            </a:extLst>
          </p:cNvPr>
          <p:cNvCxnSpPr>
            <a:cxnSpLocks/>
            <a:stCxn id="91" idx="3"/>
            <a:endCxn id="89" idx="1"/>
          </p:cNvCxnSpPr>
          <p:nvPr/>
        </p:nvCxnSpPr>
        <p:spPr>
          <a:xfrm flipV="1">
            <a:off x="6510195" y="1719362"/>
            <a:ext cx="185973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C3071522-40D4-4D7F-9F4F-AC699FE60A71}"/>
              </a:ext>
            </a:extLst>
          </p:cNvPr>
          <p:cNvCxnSpPr>
            <a:cxnSpLocks/>
            <a:stCxn id="91" idx="3"/>
            <a:endCxn id="88" idx="1"/>
          </p:cNvCxnSpPr>
          <p:nvPr/>
        </p:nvCxnSpPr>
        <p:spPr>
          <a:xfrm>
            <a:off x="6510195" y="3891320"/>
            <a:ext cx="185974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ECDD0974-273D-4415-861A-FCDDD4FD9ACC}"/>
              </a:ext>
            </a:extLst>
          </p:cNvPr>
          <p:cNvCxnSpPr>
            <a:cxnSpLocks/>
            <a:stCxn id="89" idx="1"/>
            <a:endCxn id="90" idx="3"/>
          </p:cNvCxnSpPr>
          <p:nvPr/>
        </p:nvCxnSpPr>
        <p:spPr>
          <a:xfrm flipH="1">
            <a:off x="6510196" y="1719362"/>
            <a:ext cx="18597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: abgerundete Ecken 87">
            <a:extLst>
              <a:ext uri="{FF2B5EF4-FFF2-40B4-BE49-F238E27FC236}">
                <a16:creationId xmlns:a16="http://schemas.microsoft.com/office/drawing/2014/main" id="{D6BC9A07-87AD-4DFD-8902-51C4E744D455}"/>
              </a:ext>
            </a:extLst>
          </p:cNvPr>
          <p:cNvSpPr/>
          <p:nvPr/>
        </p:nvSpPr>
        <p:spPr>
          <a:xfrm>
            <a:off x="8369935" y="3473309"/>
            <a:ext cx="1915885" cy="836023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AE207A9D-8493-4DEF-AF85-F46FE7390A34}"/>
              </a:ext>
            </a:extLst>
          </p:cNvPr>
          <p:cNvSpPr/>
          <p:nvPr/>
        </p:nvSpPr>
        <p:spPr>
          <a:xfrm>
            <a:off x="8369934" y="130135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70D6F02-733E-42E9-B259-1046E2320E4C}"/>
              </a:ext>
            </a:extLst>
          </p:cNvPr>
          <p:cNvSpPr/>
          <p:nvPr/>
        </p:nvSpPr>
        <p:spPr>
          <a:xfrm>
            <a:off x="4594311" y="130135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6B176453-B866-4C30-B2D7-4A7274CBB0C0}"/>
              </a:ext>
            </a:extLst>
          </p:cNvPr>
          <p:cNvSpPr/>
          <p:nvPr/>
        </p:nvSpPr>
        <p:spPr>
          <a:xfrm>
            <a:off x="4594310" y="3473308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0F334D6-5FFC-4E47-B994-5C8260484449}"/>
              </a:ext>
            </a:extLst>
          </p:cNvPr>
          <p:cNvSpPr/>
          <p:nvPr/>
        </p:nvSpPr>
        <p:spPr>
          <a:xfrm>
            <a:off x="6878409" y="2739545"/>
            <a:ext cx="4314886" cy="2389546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2752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B531EB2-A5CF-4D31-B2C1-CD3CB5F9FFAB}"/>
              </a:ext>
            </a:extLst>
          </p:cNvPr>
          <p:cNvSpPr/>
          <p:nvPr/>
        </p:nvSpPr>
        <p:spPr>
          <a:xfrm>
            <a:off x="875205" y="728690"/>
            <a:ext cx="10550429" cy="548531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A77FC55B-7AEF-4E74-8250-F6D95B8602F2}"/>
              </a:ext>
            </a:extLst>
          </p:cNvPr>
          <p:cNvSpPr/>
          <p:nvPr/>
        </p:nvSpPr>
        <p:spPr>
          <a:xfrm>
            <a:off x="1136278" y="5666233"/>
            <a:ext cx="1240845" cy="28854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57A4D1EE-EA60-46A1-9AEB-8CB2BC659641}"/>
              </a:ext>
            </a:extLst>
          </p:cNvPr>
          <p:cNvSpPr/>
          <p:nvPr/>
        </p:nvSpPr>
        <p:spPr>
          <a:xfrm>
            <a:off x="9880000" y="5677810"/>
            <a:ext cx="1240845" cy="28854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FB79CC52-1854-4665-A43E-262EB9040C92}"/>
              </a:ext>
            </a:extLst>
          </p:cNvPr>
          <p:cNvSpPr/>
          <p:nvPr/>
        </p:nvSpPr>
        <p:spPr>
          <a:xfrm>
            <a:off x="1165293" y="963970"/>
            <a:ext cx="1240845" cy="28854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875211" y="729343"/>
            <a:ext cx="10550429" cy="548531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0A24442-7DE7-4F4A-811F-91971916599F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25E448F9-CEA2-4357-AF62-60FF8339FEDF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1854A5FF-1EAD-4FD5-9663-011EFB21F517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itel 1">
              <a:extLst>
                <a:ext uri="{FF2B5EF4-FFF2-40B4-BE49-F238E27FC236}">
                  <a16:creationId xmlns:a16="http://schemas.microsoft.com/office/drawing/2014/main" id="{DF7062E7-DD46-4AD8-A0D1-D29FC52209C3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913C921-C513-4760-9ACC-47CB0C8ED504}"/>
              </a:ext>
            </a:extLst>
          </p:cNvPr>
          <p:cNvGrpSpPr/>
          <p:nvPr/>
        </p:nvGrpSpPr>
        <p:grpSpPr>
          <a:xfrm>
            <a:off x="809263" y="771071"/>
            <a:ext cx="10507525" cy="5356933"/>
            <a:chOff x="809263" y="771071"/>
            <a:chExt cx="10507525" cy="5356933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C4750AC7-3664-46D3-B659-D458CB5DB9E8}"/>
                </a:ext>
              </a:extLst>
            </p:cNvPr>
            <p:cNvSpPr/>
            <p:nvPr/>
          </p:nvSpPr>
          <p:spPr>
            <a:xfrm>
              <a:off x="962297" y="791699"/>
              <a:ext cx="10354491" cy="533630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88629817-3FE4-4C09-B4DD-228723F5FA9C}"/>
                </a:ext>
              </a:extLst>
            </p:cNvPr>
            <p:cNvSpPr/>
            <p:nvPr/>
          </p:nvSpPr>
          <p:spPr>
            <a:xfrm>
              <a:off x="1158239" y="976103"/>
              <a:ext cx="9962606" cy="4966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itel 1">
              <a:extLst>
                <a:ext uri="{FF2B5EF4-FFF2-40B4-BE49-F238E27FC236}">
                  <a16:creationId xmlns:a16="http://schemas.microsoft.com/office/drawing/2014/main" id="{BDA55C3A-A578-46A4-B169-BB41A667E59C}"/>
                </a:ext>
              </a:extLst>
            </p:cNvPr>
            <p:cNvSpPr txBox="1">
              <a:spLocks/>
            </p:cNvSpPr>
            <p:nvPr/>
          </p:nvSpPr>
          <p:spPr>
            <a:xfrm>
              <a:off x="809263" y="771071"/>
              <a:ext cx="1040487" cy="2522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400" b="1" dirty="0">
                  <a:solidFill>
                    <a:schemeClr val="bg1"/>
                  </a:solidFill>
                </a:rPr>
                <a:t>II. Europa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1AA38DD-EC9E-4C9B-B113-CFA51D7F0477}"/>
              </a:ext>
            </a:extLst>
          </p:cNvPr>
          <p:cNvGrpSpPr/>
          <p:nvPr/>
        </p:nvGrpSpPr>
        <p:grpSpPr>
          <a:xfrm>
            <a:off x="1022325" y="976103"/>
            <a:ext cx="10098519" cy="4966538"/>
            <a:chOff x="1022325" y="976103"/>
            <a:chExt cx="10098519" cy="4966538"/>
          </a:xfrm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30F1EA61-5F5F-4C86-8860-9A63420011E9}"/>
                </a:ext>
              </a:extLst>
            </p:cNvPr>
            <p:cNvSpPr/>
            <p:nvPr/>
          </p:nvSpPr>
          <p:spPr>
            <a:xfrm>
              <a:off x="1158237" y="976103"/>
              <a:ext cx="9962607" cy="49665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1E599AE-1912-4970-976A-9FF8C035ED64}"/>
                </a:ext>
              </a:extLst>
            </p:cNvPr>
            <p:cNvSpPr/>
            <p:nvPr/>
          </p:nvSpPr>
          <p:spPr>
            <a:xfrm>
              <a:off x="1354179" y="1157079"/>
              <a:ext cx="9570721" cy="4604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itel 1">
              <a:extLst>
                <a:ext uri="{FF2B5EF4-FFF2-40B4-BE49-F238E27FC236}">
                  <a16:creationId xmlns:a16="http://schemas.microsoft.com/office/drawing/2014/main" id="{E0EE5D79-4B69-437C-8FAA-C9C4AC3E32AE}"/>
                </a:ext>
              </a:extLst>
            </p:cNvPr>
            <p:cNvSpPr txBox="1">
              <a:spLocks/>
            </p:cNvSpPr>
            <p:nvPr/>
          </p:nvSpPr>
          <p:spPr>
            <a:xfrm>
              <a:off x="1022325" y="978286"/>
              <a:ext cx="1450824" cy="23473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III. Mitteleuropa</a:t>
              </a:r>
            </a:p>
          </p:txBody>
        </p:sp>
      </p:grp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267088" y="5069674"/>
            <a:ext cx="347679" cy="754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91" idx="1"/>
          </p:cNvCxnSpPr>
          <p:nvPr/>
        </p:nvCxnSpPr>
        <p:spPr>
          <a:xfrm flipH="1" flipV="1">
            <a:off x="1284598" y="1332762"/>
            <a:ext cx="330169" cy="37369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F8E7399A-839A-4FB7-847A-FC4DB2AF880D}"/>
              </a:ext>
            </a:extLst>
          </p:cNvPr>
          <p:cNvCxnSpPr>
            <a:cxnSpLocks/>
            <a:stCxn id="91" idx="0"/>
            <a:endCxn id="90" idx="2"/>
          </p:cNvCxnSpPr>
          <p:nvPr/>
        </p:nvCxnSpPr>
        <p:spPr>
          <a:xfrm flipV="1">
            <a:off x="2572710" y="2152753"/>
            <a:ext cx="0" cy="2498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EA11C0C4-092D-49E5-BADB-5B2614D9903C}"/>
              </a:ext>
            </a:extLst>
          </p:cNvPr>
          <p:cNvCxnSpPr>
            <a:cxnSpLocks/>
            <a:stCxn id="91" idx="3"/>
            <a:endCxn id="89" idx="1"/>
          </p:cNvCxnSpPr>
          <p:nvPr/>
        </p:nvCxnSpPr>
        <p:spPr>
          <a:xfrm flipV="1">
            <a:off x="3530652" y="1734742"/>
            <a:ext cx="1238243" cy="3334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ECDD0974-273D-4415-861A-FCDDD4FD9ACC}"/>
              </a:ext>
            </a:extLst>
          </p:cNvPr>
          <p:cNvCxnSpPr>
            <a:cxnSpLocks/>
            <a:stCxn id="89" idx="1"/>
            <a:endCxn id="90" idx="3"/>
          </p:cNvCxnSpPr>
          <p:nvPr/>
        </p:nvCxnSpPr>
        <p:spPr>
          <a:xfrm flipH="1">
            <a:off x="3530652" y="1734742"/>
            <a:ext cx="1238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: abgerundete Ecken 87">
            <a:extLst>
              <a:ext uri="{FF2B5EF4-FFF2-40B4-BE49-F238E27FC236}">
                <a16:creationId xmlns:a16="http://schemas.microsoft.com/office/drawing/2014/main" id="{D6BC9A07-87AD-4DFD-8902-51C4E744D455}"/>
              </a:ext>
            </a:extLst>
          </p:cNvPr>
          <p:cNvSpPr/>
          <p:nvPr/>
        </p:nvSpPr>
        <p:spPr>
          <a:xfrm>
            <a:off x="4656841" y="2331546"/>
            <a:ext cx="6061435" cy="320971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C3071522-40D4-4D7F-9F4F-AC699FE60A71}"/>
              </a:ext>
            </a:extLst>
          </p:cNvPr>
          <p:cNvCxnSpPr>
            <a:cxnSpLocks/>
            <a:stCxn id="91" idx="3"/>
            <a:endCxn id="70" idx="1"/>
          </p:cNvCxnSpPr>
          <p:nvPr/>
        </p:nvCxnSpPr>
        <p:spPr>
          <a:xfrm flipV="1">
            <a:off x="3530652" y="4940419"/>
            <a:ext cx="4969164" cy="129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AE207A9D-8493-4DEF-AF85-F46FE7390A34}"/>
              </a:ext>
            </a:extLst>
          </p:cNvPr>
          <p:cNvSpPr/>
          <p:nvPr/>
        </p:nvSpPr>
        <p:spPr>
          <a:xfrm>
            <a:off x="4768895" y="131673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70D6F02-733E-42E9-B259-1046E2320E4C}"/>
              </a:ext>
            </a:extLst>
          </p:cNvPr>
          <p:cNvSpPr/>
          <p:nvPr/>
        </p:nvSpPr>
        <p:spPr>
          <a:xfrm>
            <a:off x="1614767" y="131673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6B176453-B866-4C30-B2D7-4A7274CBB0C0}"/>
              </a:ext>
            </a:extLst>
          </p:cNvPr>
          <p:cNvSpPr/>
          <p:nvPr/>
        </p:nvSpPr>
        <p:spPr>
          <a:xfrm>
            <a:off x="1614767" y="4651662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0091A2AB-9823-4DBE-87DF-F4789DFA41D7}"/>
              </a:ext>
            </a:extLst>
          </p:cNvPr>
          <p:cNvCxnSpPr>
            <a:cxnSpLocks/>
            <a:stCxn id="73" idx="2"/>
            <a:endCxn id="70" idx="0"/>
          </p:cNvCxnSpPr>
          <p:nvPr/>
        </p:nvCxnSpPr>
        <p:spPr>
          <a:xfrm>
            <a:off x="9457759" y="3421431"/>
            <a:ext cx="0" cy="1100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57902F36-DFF8-4FE1-8F38-588EE2603CB3}"/>
              </a:ext>
            </a:extLst>
          </p:cNvPr>
          <p:cNvCxnSpPr>
            <a:cxnSpLocks/>
            <a:stCxn id="74" idx="2"/>
            <a:endCxn id="70" idx="0"/>
          </p:cNvCxnSpPr>
          <p:nvPr/>
        </p:nvCxnSpPr>
        <p:spPr>
          <a:xfrm>
            <a:off x="5875942" y="3421432"/>
            <a:ext cx="3581817" cy="1100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9E8DFB08-1E84-48AE-9D91-BCBA1EC77448}"/>
              </a:ext>
            </a:extLst>
          </p:cNvPr>
          <p:cNvSpPr/>
          <p:nvPr/>
        </p:nvSpPr>
        <p:spPr>
          <a:xfrm>
            <a:off x="8499816" y="4522407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D7E68D85-1FE4-41A0-97A2-FF41C6817C76}"/>
              </a:ext>
            </a:extLst>
          </p:cNvPr>
          <p:cNvSpPr/>
          <p:nvPr/>
        </p:nvSpPr>
        <p:spPr>
          <a:xfrm>
            <a:off x="8499816" y="2585408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0A98DE32-9723-4128-9E05-FBAB82FCBA80}"/>
              </a:ext>
            </a:extLst>
          </p:cNvPr>
          <p:cNvSpPr/>
          <p:nvPr/>
        </p:nvSpPr>
        <p:spPr>
          <a:xfrm>
            <a:off x="4917999" y="2585409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0F334D6-5FFC-4E47-B994-5C8260484449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45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B8D89D27-6A4D-4032-9EB7-B302710E1A0C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6B29264E-8B07-4E12-9E5E-2C0BC9CD3E79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3CCF500A-E201-4F62-B586-0E18146BE8D6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69C45309-EF55-4C08-8BAE-4213335D7F9A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BC3CCD50-E36D-4010-B7B2-67EE16B2AAD2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25E9041B-521B-4A80-A0DC-0EDB42CADF29}"/>
              </a:ext>
            </a:extLst>
          </p:cNvPr>
          <p:cNvSpPr/>
          <p:nvPr/>
        </p:nvSpPr>
        <p:spPr>
          <a:xfrm>
            <a:off x="4917999" y="2570765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0A24442-7DE7-4F4A-811F-91971916599F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25E448F9-CEA2-4357-AF62-60FF8339FEDF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1854A5FF-1EAD-4FD5-9663-011EFB21F517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itel 1">
              <a:extLst>
                <a:ext uri="{FF2B5EF4-FFF2-40B4-BE49-F238E27FC236}">
                  <a16:creationId xmlns:a16="http://schemas.microsoft.com/office/drawing/2014/main" id="{DF7062E7-DD46-4AD8-A0D1-D29FC52209C3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913C921-C513-4760-9ACC-47CB0C8ED504}"/>
              </a:ext>
            </a:extLst>
          </p:cNvPr>
          <p:cNvGrpSpPr/>
          <p:nvPr/>
        </p:nvGrpSpPr>
        <p:grpSpPr>
          <a:xfrm>
            <a:off x="809263" y="771071"/>
            <a:ext cx="10507525" cy="5356933"/>
            <a:chOff x="809263" y="771071"/>
            <a:chExt cx="10507525" cy="5356933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C4750AC7-3664-46D3-B659-D458CB5DB9E8}"/>
                </a:ext>
              </a:extLst>
            </p:cNvPr>
            <p:cNvSpPr/>
            <p:nvPr/>
          </p:nvSpPr>
          <p:spPr>
            <a:xfrm>
              <a:off x="962297" y="791699"/>
              <a:ext cx="10354491" cy="533630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88629817-3FE4-4C09-B4DD-228723F5FA9C}"/>
                </a:ext>
              </a:extLst>
            </p:cNvPr>
            <p:cNvSpPr/>
            <p:nvPr/>
          </p:nvSpPr>
          <p:spPr>
            <a:xfrm>
              <a:off x="1158239" y="976103"/>
              <a:ext cx="9962606" cy="4966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itel 1">
              <a:extLst>
                <a:ext uri="{FF2B5EF4-FFF2-40B4-BE49-F238E27FC236}">
                  <a16:creationId xmlns:a16="http://schemas.microsoft.com/office/drawing/2014/main" id="{BDA55C3A-A578-46A4-B169-BB41A667E59C}"/>
                </a:ext>
              </a:extLst>
            </p:cNvPr>
            <p:cNvSpPr txBox="1">
              <a:spLocks/>
            </p:cNvSpPr>
            <p:nvPr/>
          </p:nvSpPr>
          <p:spPr>
            <a:xfrm>
              <a:off x="809263" y="771071"/>
              <a:ext cx="1040487" cy="2522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400" b="1" dirty="0">
                  <a:solidFill>
                    <a:schemeClr val="bg1"/>
                  </a:solidFill>
                </a:rPr>
                <a:t>II. Europa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1AA38DD-EC9E-4C9B-B113-CFA51D7F0477}"/>
              </a:ext>
            </a:extLst>
          </p:cNvPr>
          <p:cNvGrpSpPr/>
          <p:nvPr/>
        </p:nvGrpSpPr>
        <p:grpSpPr>
          <a:xfrm>
            <a:off x="1022325" y="976103"/>
            <a:ext cx="10098519" cy="4966538"/>
            <a:chOff x="1022325" y="976103"/>
            <a:chExt cx="10098519" cy="4966538"/>
          </a:xfrm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30F1EA61-5F5F-4C86-8860-9A63420011E9}"/>
                </a:ext>
              </a:extLst>
            </p:cNvPr>
            <p:cNvSpPr/>
            <p:nvPr/>
          </p:nvSpPr>
          <p:spPr>
            <a:xfrm>
              <a:off x="1158237" y="976103"/>
              <a:ext cx="9962607" cy="49665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1E599AE-1912-4970-976A-9FF8C035ED64}"/>
                </a:ext>
              </a:extLst>
            </p:cNvPr>
            <p:cNvSpPr/>
            <p:nvPr/>
          </p:nvSpPr>
          <p:spPr>
            <a:xfrm>
              <a:off x="1354179" y="1157079"/>
              <a:ext cx="9570721" cy="4604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itel 1">
              <a:extLst>
                <a:ext uri="{FF2B5EF4-FFF2-40B4-BE49-F238E27FC236}">
                  <a16:creationId xmlns:a16="http://schemas.microsoft.com/office/drawing/2014/main" id="{E0EE5D79-4B69-437C-8FAA-C9C4AC3E32AE}"/>
                </a:ext>
              </a:extLst>
            </p:cNvPr>
            <p:cNvSpPr txBox="1">
              <a:spLocks/>
            </p:cNvSpPr>
            <p:nvPr/>
          </p:nvSpPr>
          <p:spPr>
            <a:xfrm>
              <a:off x="1022325" y="978286"/>
              <a:ext cx="1450824" cy="23473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III. Mitteleuropa</a:t>
              </a:r>
            </a:p>
          </p:txBody>
        </p:sp>
      </p:grp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7E79C42-DA3E-4022-AC1A-C6415A391EF0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1267088" y="5069674"/>
            <a:ext cx="347679" cy="7543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C0FC3FA8-92C5-418B-A4E2-DC5CD66B0FE4}"/>
              </a:ext>
            </a:extLst>
          </p:cNvPr>
          <p:cNvCxnSpPr>
            <a:cxnSpLocks/>
            <a:stCxn id="91" idx="1"/>
          </p:cNvCxnSpPr>
          <p:nvPr/>
        </p:nvCxnSpPr>
        <p:spPr>
          <a:xfrm flipH="1" flipV="1">
            <a:off x="1284598" y="1332762"/>
            <a:ext cx="330169" cy="37369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F8E7399A-839A-4FB7-847A-FC4DB2AF880D}"/>
              </a:ext>
            </a:extLst>
          </p:cNvPr>
          <p:cNvCxnSpPr>
            <a:cxnSpLocks/>
            <a:stCxn id="91" idx="0"/>
            <a:endCxn id="90" idx="2"/>
          </p:cNvCxnSpPr>
          <p:nvPr/>
        </p:nvCxnSpPr>
        <p:spPr>
          <a:xfrm flipV="1">
            <a:off x="2572710" y="2152753"/>
            <a:ext cx="0" cy="2498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EA11C0C4-092D-49E5-BADB-5B2614D9903C}"/>
              </a:ext>
            </a:extLst>
          </p:cNvPr>
          <p:cNvCxnSpPr>
            <a:cxnSpLocks/>
            <a:stCxn id="91" idx="3"/>
            <a:endCxn id="89" idx="1"/>
          </p:cNvCxnSpPr>
          <p:nvPr/>
        </p:nvCxnSpPr>
        <p:spPr>
          <a:xfrm flipV="1">
            <a:off x="3530652" y="1734742"/>
            <a:ext cx="1238243" cy="33349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ECDD0974-273D-4415-861A-FCDDD4FD9ACC}"/>
              </a:ext>
            </a:extLst>
          </p:cNvPr>
          <p:cNvCxnSpPr>
            <a:cxnSpLocks/>
            <a:stCxn id="89" idx="1"/>
            <a:endCxn id="90" idx="3"/>
          </p:cNvCxnSpPr>
          <p:nvPr/>
        </p:nvCxnSpPr>
        <p:spPr>
          <a:xfrm flipH="1">
            <a:off x="3530652" y="1734742"/>
            <a:ext cx="1238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: abgerundete Ecken 87">
            <a:extLst>
              <a:ext uri="{FF2B5EF4-FFF2-40B4-BE49-F238E27FC236}">
                <a16:creationId xmlns:a16="http://schemas.microsoft.com/office/drawing/2014/main" id="{D6BC9A07-87AD-4DFD-8902-51C4E744D455}"/>
              </a:ext>
            </a:extLst>
          </p:cNvPr>
          <p:cNvSpPr/>
          <p:nvPr/>
        </p:nvSpPr>
        <p:spPr>
          <a:xfrm>
            <a:off x="4656841" y="2331546"/>
            <a:ext cx="6061435" cy="320971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C3071522-40D4-4D7F-9F4F-AC699FE60A71}"/>
              </a:ext>
            </a:extLst>
          </p:cNvPr>
          <p:cNvCxnSpPr>
            <a:cxnSpLocks/>
            <a:stCxn id="91" idx="3"/>
            <a:endCxn id="70" idx="1"/>
          </p:cNvCxnSpPr>
          <p:nvPr/>
        </p:nvCxnSpPr>
        <p:spPr>
          <a:xfrm flipV="1">
            <a:off x="3530652" y="4940419"/>
            <a:ext cx="4969164" cy="129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AE207A9D-8493-4DEF-AF85-F46FE7390A34}"/>
              </a:ext>
            </a:extLst>
          </p:cNvPr>
          <p:cNvSpPr/>
          <p:nvPr/>
        </p:nvSpPr>
        <p:spPr>
          <a:xfrm>
            <a:off x="4768895" y="131673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70D6F02-733E-42E9-B259-1046E2320E4C}"/>
              </a:ext>
            </a:extLst>
          </p:cNvPr>
          <p:cNvSpPr/>
          <p:nvPr/>
        </p:nvSpPr>
        <p:spPr>
          <a:xfrm>
            <a:off x="1614767" y="1316730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6B176453-B866-4C30-B2D7-4A7274CBB0C0}"/>
              </a:ext>
            </a:extLst>
          </p:cNvPr>
          <p:cNvSpPr/>
          <p:nvPr/>
        </p:nvSpPr>
        <p:spPr>
          <a:xfrm>
            <a:off x="1614767" y="4651662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0091A2AB-9823-4DBE-87DF-F4789DFA41D7}"/>
              </a:ext>
            </a:extLst>
          </p:cNvPr>
          <p:cNvCxnSpPr>
            <a:cxnSpLocks/>
            <a:stCxn id="73" idx="2"/>
            <a:endCxn id="70" idx="0"/>
          </p:cNvCxnSpPr>
          <p:nvPr/>
        </p:nvCxnSpPr>
        <p:spPr>
          <a:xfrm>
            <a:off x="9457759" y="3421431"/>
            <a:ext cx="0" cy="11009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57902F36-DFF8-4FE1-8F38-588EE2603CB3}"/>
              </a:ext>
            </a:extLst>
          </p:cNvPr>
          <p:cNvCxnSpPr>
            <a:cxnSpLocks/>
            <a:stCxn id="74" idx="2"/>
            <a:endCxn id="70" idx="0"/>
          </p:cNvCxnSpPr>
          <p:nvPr/>
        </p:nvCxnSpPr>
        <p:spPr>
          <a:xfrm>
            <a:off x="5875942" y="3421432"/>
            <a:ext cx="3581817" cy="1100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9E8DFB08-1E84-48AE-9D91-BCBA1EC77448}"/>
              </a:ext>
            </a:extLst>
          </p:cNvPr>
          <p:cNvSpPr/>
          <p:nvPr/>
        </p:nvSpPr>
        <p:spPr>
          <a:xfrm>
            <a:off x="8499816" y="4522407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D7E68D85-1FE4-41A0-97A2-FF41C6817C76}"/>
              </a:ext>
            </a:extLst>
          </p:cNvPr>
          <p:cNvSpPr/>
          <p:nvPr/>
        </p:nvSpPr>
        <p:spPr>
          <a:xfrm>
            <a:off x="8499816" y="2585408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0A98DE32-9723-4128-9E05-FBAB82FCBA80}"/>
              </a:ext>
            </a:extLst>
          </p:cNvPr>
          <p:cNvSpPr/>
          <p:nvPr/>
        </p:nvSpPr>
        <p:spPr>
          <a:xfrm>
            <a:off x="4917999" y="2585409"/>
            <a:ext cx="1915885" cy="836023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0F334D6-5FFC-4E47-B994-5C8260484449}"/>
              </a:ext>
            </a:extLst>
          </p:cNvPr>
          <p:cNvSpPr/>
          <p:nvPr/>
        </p:nvSpPr>
        <p:spPr>
          <a:xfrm>
            <a:off x="3791241" y="2017337"/>
            <a:ext cx="4108422" cy="1998482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78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hteck: abgerundete Ecken 87">
            <a:extLst>
              <a:ext uri="{FF2B5EF4-FFF2-40B4-BE49-F238E27FC236}">
                <a16:creationId xmlns:a16="http://schemas.microsoft.com/office/drawing/2014/main" id="{D6BC9A07-87AD-4DFD-8902-51C4E744D455}"/>
              </a:ext>
            </a:extLst>
          </p:cNvPr>
          <p:cNvSpPr/>
          <p:nvPr/>
        </p:nvSpPr>
        <p:spPr>
          <a:xfrm>
            <a:off x="875212" y="729344"/>
            <a:ext cx="10550433" cy="55190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AE207A9D-8493-4DEF-AF85-F46FE7390A34}"/>
              </a:ext>
            </a:extLst>
          </p:cNvPr>
          <p:cNvSpPr/>
          <p:nvPr/>
        </p:nvSpPr>
        <p:spPr>
          <a:xfrm>
            <a:off x="4917999" y="856360"/>
            <a:ext cx="1424515" cy="51524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970D6F02-733E-42E9-B259-1046E2320E4C}"/>
              </a:ext>
            </a:extLst>
          </p:cNvPr>
          <p:cNvSpPr/>
          <p:nvPr/>
        </p:nvSpPr>
        <p:spPr>
          <a:xfrm>
            <a:off x="817337" y="1150820"/>
            <a:ext cx="1424515" cy="51524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91" name="Rechteck: abgerundete Ecken 90">
            <a:extLst>
              <a:ext uri="{FF2B5EF4-FFF2-40B4-BE49-F238E27FC236}">
                <a16:creationId xmlns:a16="http://schemas.microsoft.com/office/drawing/2014/main" id="{6B176453-B866-4C30-B2D7-4A7274CBB0C0}"/>
              </a:ext>
            </a:extLst>
          </p:cNvPr>
          <p:cNvSpPr/>
          <p:nvPr/>
        </p:nvSpPr>
        <p:spPr>
          <a:xfrm>
            <a:off x="817338" y="5021455"/>
            <a:ext cx="1424515" cy="51524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0A24442-7DE7-4F4A-811F-91971916599F}"/>
              </a:ext>
            </a:extLst>
          </p:cNvPr>
          <p:cNvGrpSpPr/>
          <p:nvPr/>
        </p:nvGrpSpPr>
        <p:grpSpPr>
          <a:xfrm>
            <a:off x="486235" y="578600"/>
            <a:ext cx="11026496" cy="5735114"/>
            <a:chOff x="486235" y="578600"/>
            <a:chExt cx="11026496" cy="5735114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25E448F9-CEA2-4357-AF62-60FF8339FEDF}"/>
                </a:ext>
              </a:extLst>
            </p:cNvPr>
            <p:cNvSpPr/>
            <p:nvPr/>
          </p:nvSpPr>
          <p:spPr>
            <a:xfrm>
              <a:off x="766354" y="609600"/>
              <a:ext cx="10746377" cy="570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1854A5FF-1EAD-4FD5-9663-011EFB21F517}"/>
                </a:ext>
              </a:extLst>
            </p:cNvPr>
            <p:cNvSpPr/>
            <p:nvPr/>
          </p:nvSpPr>
          <p:spPr>
            <a:xfrm>
              <a:off x="962296" y="794657"/>
              <a:ext cx="10354492" cy="533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itel 1">
              <a:extLst>
                <a:ext uri="{FF2B5EF4-FFF2-40B4-BE49-F238E27FC236}">
                  <a16:creationId xmlns:a16="http://schemas.microsoft.com/office/drawing/2014/main" id="{DF7062E7-DD46-4AD8-A0D1-D29FC52209C3}"/>
                </a:ext>
              </a:extLst>
            </p:cNvPr>
            <p:cNvSpPr txBox="1">
              <a:spLocks/>
            </p:cNvSpPr>
            <p:nvPr/>
          </p:nvSpPr>
          <p:spPr>
            <a:xfrm>
              <a:off x="486235" y="578600"/>
              <a:ext cx="1079866" cy="2699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I. Welt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913C921-C513-4760-9ACC-47CB0C8ED504}"/>
              </a:ext>
            </a:extLst>
          </p:cNvPr>
          <p:cNvGrpSpPr/>
          <p:nvPr/>
        </p:nvGrpSpPr>
        <p:grpSpPr>
          <a:xfrm>
            <a:off x="809263" y="771071"/>
            <a:ext cx="10507525" cy="5356933"/>
            <a:chOff x="809263" y="771071"/>
            <a:chExt cx="10507525" cy="5356933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C4750AC7-3664-46D3-B659-D458CB5DB9E8}"/>
                </a:ext>
              </a:extLst>
            </p:cNvPr>
            <p:cNvSpPr/>
            <p:nvPr/>
          </p:nvSpPr>
          <p:spPr>
            <a:xfrm>
              <a:off x="962297" y="791699"/>
              <a:ext cx="10354491" cy="533630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88629817-3FE4-4C09-B4DD-228723F5FA9C}"/>
                </a:ext>
              </a:extLst>
            </p:cNvPr>
            <p:cNvSpPr/>
            <p:nvPr/>
          </p:nvSpPr>
          <p:spPr>
            <a:xfrm>
              <a:off x="1158239" y="976103"/>
              <a:ext cx="9962606" cy="496653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itel 1">
              <a:extLst>
                <a:ext uri="{FF2B5EF4-FFF2-40B4-BE49-F238E27FC236}">
                  <a16:creationId xmlns:a16="http://schemas.microsoft.com/office/drawing/2014/main" id="{BDA55C3A-A578-46A4-B169-BB41A667E59C}"/>
                </a:ext>
              </a:extLst>
            </p:cNvPr>
            <p:cNvSpPr txBox="1">
              <a:spLocks/>
            </p:cNvSpPr>
            <p:nvPr/>
          </p:nvSpPr>
          <p:spPr>
            <a:xfrm>
              <a:off x="809263" y="771071"/>
              <a:ext cx="1040487" cy="25220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400" b="1" dirty="0">
                  <a:solidFill>
                    <a:schemeClr val="bg1"/>
                  </a:solidFill>
                </a:rPr>
                <a:t>II. Europa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1AA38DD-EC9E-4C9B-B113-CFA51D7F0477}"/>
              </a:ext>
            </a:extLst>
          </p:cNvPr>
          <p:cNvGrpSpPr/>
          <p:nvPr/>
        </p:nvGrpSpPr>
        <p:grpSpPr>
          <a:xfrm>
            <a:off x="1022325" y="976103"/>
            <a:ext cx="10098519" cy="4966538"/>
            <a:chOff x="1022325" y="976103"/>
            <a:chExt cx="10098519" cy="4966538"/>
          </a:xfrm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30F1EA61-5F5F-4C86-8860-9A63420011E9}"/>
                </a:ext>
              </a:extLst>
            </p:cNvPr>
            <p:cNvSpPr/>
            <p:nvPr/>
          </p:nvSpPr>
          <p:spPr>
            <a:xfrm>
              <a:off x="1158237" y="976103"/>
              <a:ext cx="9962607" cy="49665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1E599AE-1912-4970-976A-9FF8C035ED64}"/>
                </a:ext>
              </a:extLst>
            </p:cNvPr>
            <p:cNvSpPr/>
            <p:nvPr/>
          </p:nvSpPr>
          <p:spPr>
            <a:xfrm>
              <a:off x="1354179" y="1157079"/>
              <a:ext cx="9570721" cy="4604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Titel 1">
              <a:extLst>
                <a:ext uri="{FF2B5EF4-FFF2-40B4-BE49-F238E27FC236}">
                  <a16:creationId xmlns:a16="http://schemas.microsoft.com/office/drawing/2014/main" id="{E0EE5D79-4B69-437C-8FAA-C9C4AC3E32AE}"/>
                </a:ext>
              </a:extLst>
            </p:cNvPr>
            <p:cNvSpPr txBox="1">
              <a:spLocks/>
            </p:cNvSpPr>
            <p:nvPr/>
          </p:nvSpPr>
          <p:spPr>
            <a:xfrm>
              <a:off x="1022325" y="978286"/>
              <a:ext cx="1450824" cy="23473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III. Mitteleuropa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CF14CEB-45CC-4B13-AF84-603209572329}"/>
              </a:ext>
            </a:extLst>
          </p:cNvPr>
          <p:cNvGrpSpPr/>
          <p:nvPr/>
        </p:nvGrpSpPr>
        <p:grpSpPr>
          <a:xfrm>
            <a:off x="1233780" y="1150820"/>
            <a:ext cx="9691134" cy="4608661"/>
            <a:chOff x="1032900" y="976103"/>
            <a:chExt cx="10087944" cy="4966538"/>
          </a:xfrm>
        </p:grpSpPr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F23622E7-6ADB-4275-AE7C-B24089FBAC48}"/>
                </a:ext>
              </a:extLst>
            </p:cNvPr>
            <p:cNvSpPr/>
            <p:nvPr/>
          </p:nvSpPr>
          <p:spPr>
            <a:xfrm>
              <a:off x="1158237" y="976103"/>
              <a:ext cx="9962607" cy="496653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FB7934F4-3FF2-4B2A-A013-7493B381FB0E}"/>
                </a:ext>
              </a:extLst>
            </p:cNvPr>
            <p:cNvSpPr/>
            <p:nvPr/>
          </p:nvSpPr>
          <p:spPr>
            <a:xfrm>
              <a:off x="1362198" y="1182614"/>
              <a:ext cx="9554681" cy="45617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itel 1">
              <a:extLst>
                <a:ext uri="{FF2B5EF4-FFF2-40B4-BE49-F238E27FC236}">
                  <a16:creationId xmlns:a16="http://schemas.microsoft.com/office/drawing/2014/main" id="{4D9BAEAF-669B-4826-A26B-2C7FC4489780}"/>
                </a:ext>
              </a:extLst>
            </p:cNvPr>
            <p:cNvSpPr txBox="1">
              <a:spLocks/>
            </p:cNvSpPr>
            <p:nvPr/>
          </p:nvSpPr>
          <p:spPr>
            <a:xfrm>
              <a:off x="1032900" y="1004971"/>
              <a:ext cx="1450824" cy="23473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1300" b="1" dirty="0">
                  <a:solidFill>
                    <a:schemeClr val="bg1"/>
                  </a:solidFill>
                </a:rPr>
                <a:t>IV. Deutschland</a:t>
              </a:r>
            </a:p>
          </p:txBody>
        </p:sp>
      </p:grp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C3071522-40D4-4D7F-9F4F-AC699FE60A71}"/>
              </a:ext>
            </a:extLst>
          </p:cNvPr>
          <p:cNvCxnSpPr>
            <a:cxnSpLocks/>
            <a:endCxn id="70" idx="1"/>
          </p:cNvCxnSpPr>
          <p:nvPr/>
        </p:nvCxnSpPr>
        <p:spPr>
          <a:xfrm flipV="1">
            <a:off x="1463028" y="5062967"/>
            <a:ext cx="7272460" cy="418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0091A2AB-9823-4DBE-87DF-F4789DFA41D7}"/>
              </a:ext>
            </a:extLst>
          </p:cNvPr>
          <p:cNvCxnSpPr>
            <a:cxnSpLocks/>
            <a:stCxn id="73" idx="2"/>
            <a:endCxn id="70" idx="0"/>
          </p:cNvCxnSpPr>
          <p:nvPr/>
        </p:nvCxnSpPr>
        <p:spPr>
          <a:xfrm>
            <a:off x="9693431" y="2261937"/>
            <a:ext cx="0" cy="2383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0A98DE32-9723-4128-9E05-FBAB82FCBA80}"/>
              </a:ext>
            </a:extLst>
          </p:cNvPr>
          <p:cNvSpPr/>
          <p:nvPr/>
        </p:nvSpPr>
        <p:spPr>
          <a:xfrm>
            <a:off x="1706263" y="1466405"/>
            <a:ext cx="6833282" cy="346713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57902F36-DFF8-4FE1-8F38-588EE2603CB3}"/>
              </a:ext>
            </a:extLst>
          </p:cNvPr>
          <p:cNvCxnSpPr>
            <a:cxnSpLocks/>
            <a:stCxn id="51" idx="3"/>
            <a:endCxn id="70" idx="1"/>
          </p:cNvCxnSpPr>
          <p:nvPr/>
        </p:nvCxnSpPr>
        <p:spPr>
          <a:xfrm>
            <a:off x="7536035" y="4351969"/>
            <a:ext cx="1199453" cy="710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9E8DFB08-1E84-48AE-9D91-BCBA1EC77448}"/>
              </a:ext>
            </a:extLst>
          </p:cNvPr>
          <p:cNvSpPr/>
          <p:nvPr/>
        </p:nvSpPr>
        <p:spPr>
          <a:xfrm>
            <a:off x="8735488" y="4644955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D7E68D85-1FE4-41A0-97A2-FF41C6817C76}"/>
              </a:ext>
            </a:extLst>
          </p:cNvPr>
          <p:cNvSpPr/>
          <p:nvPr/>
        </p:nvSpPr>
        <p:spPr>
          <a:xfrm>
            <a:off x="8735488" y="1425914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667A2C36-E924-4D89-9724-CD441927C967}"/>
              </a:ext>
            </a:extLst>
          </p:cNvPr>
          <p:cNvCxnSpPr>
            <a:cxnSpLocks/>
            <a:stCxn id="51" idx="1"/>
            <a:endCxn id="52" idx="3"/>
          </p:cNvCxnSpPr>
          <p:nvPr/>
        </p:nvCxnSpPr>
        <p:spPr>
          <a:xfrm flipH="1">
            <a:off x="4160863" y="4351969"/>
            <a:ext cx="14592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36753273-43CC-4B92-8DC9-89D8409D9F28}"/>
              </a:ext>
            </a:extLst>
          </p:cNvPr>
          <p:cNvCxnSpPr>
            <a:cxnSpLocks/>
            <a:stCxn id="51" idx="1"/>
            <a:endCxn id="53" idx="3"/>
          </p:cNvCxnSpPr>
          <p:nvPr/>
        </p:nvCxnSpPr>
        <p:spPr>
          <a:xfrm flipH="1" flipV="1">
            <a:off x="4160863" y="3195869"/>
            <a:ext cx="1459287" cy="115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4227C0C0-9032-4C52-B015-0D3C9F64B4C4}"/>
              </a:ext>
            </a:extLst>
          </p:cNvPr>
          <p:cNvCxnSpPr>
            <a:cxnSpLocks/>
            <a:stCxn id="51" idx="0"/>
            <a:endCxn id="54" idx="2"/>
          </p:cNvCxnSpPr>
          <p:nvPr/>
        </p:nvCxnSpPr>
        <p:spPr>
          <a:xfrm flipV="1">
            <a:off x="6578093" y="3613880"/>
            <a:ext cx="0" cy="3200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B84E4883-FBAB-4A91-8F8B-3E45D5B8D61E}"/>
              </a:ext>
            </a:extLst>
          </p:cNvPr>
          <p:cNvCxnSpPr>
            <a:cxnSpLocks/>
            <a:stCxn id="56" idx="3"/>
            <a:endCxn id="54" idx="1"/>
          </p:cNvCxnSpPr>
          <p:nvPr/>
        </p:nvCxnSpPr>
        <p:spPr>
          <a:xfrm>
            <a:off x="4160863" y="2039769"/>
            <a:ext cx="1459287" cy="115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A5526168-0FEF-4229-A1EB-EECBDEF4F5CE}"/>
              </a:ext>
            </a:extLst>
          </p:cNvPr>
          <p:cNvCxnSpPr>
            <a:cxnSpLocks/>
            <a:stCxn id="54" idx="0"/>
            <a:endCxn id="55" idx="2"/>
          </p:cNvCxnSpPr>
          <p:nvPr/>
        </p:nvCxnSpPr>
        <p:spPr>
          <a:xfrm flipV="1">
            <a:off x="6578093" y="2457780"/>
            <a:ext cx="0" cy="3200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99DC292E-0393-4113-8A9B-74A445ABD753}"/>
              </a:ext>
            </a:extLst>
          </p:cNvPr>
          <p:cNvSpPr/>
          <p:nvPr/>
        </p:nvSpPr>
        <p:spPr>
          <a:xfrm>
            <a:off x="5620150" y="39339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B0281FDA-B723-48E4-B479-DC1F26C166F1}"/>
              </a:ext>
            </a:extLst>
          </p:cNvPr>
          <p:cNvSpPr/>
          <p:nvPr/>
        </p:nvSpPr>
        <p:spPr>
          <a:xfrm>
            <a:off x="2244978" y="39339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4D4B531B-FC52-4869-822A-A9BB11ABF6C8}"/>
              </a:ext>
            </a:extLst>
          </p:cNvPr>
          <p:cNvSpPr/>
          <p:nvPr/>
        </p:nvSpPr>
        <p:spPr>
          <a:xfrm>
            <a:off x="2244978" y="27778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3D16DBF6-2D39-416D-A988-BFA039F2FDF9}"/>
              </a:ext>
            </a:extLst>
          </p:cNvPr>
          <p:cNvSpPr/>
          <p:nvPr/>
        </p:nvSpPr>
        <p:spPr>
          <a:xfrm>
            <a:off x="5620150" y="27778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9028FADD-E275-4CDD-96B7-34F387CFD826}"/>
              </a:ext>
            </a:extLst>
          </p:cNvPr>
          <p:cNvSpPr/>
          <p:nvPr/>
        </p:nvSpPr>
        <p:spPr>
          <a:xfrm>
            <a:off x="5620150" y="16217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A5081980-E442-4418-B699-E08AC3EFEDDC}"/>
              </a:ext>
            </a:extLst>
          </p:cNvPr>
          <p:cNvSpPr/>
          <p:nvPr/>
        </p:nvSpPr>
        <p:spPr>
          <a:xfrm>
            <a:off x="2244978" y="162175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0F334D6-5FFC-4E47-B994-5C8260484449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986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Stufenloser Zoom denkbar</a:t>
            </a:r>
          </a:p>
          <a:p>
            <a:r>
              <a:rPr lang="de-DE" dirty="0"/>
              <a:t>Graph bleibt über alle Zoomstufen übersichtlich</a:t>
            </a:r>
          </a:p>
          <a:p>
            <a:r>
              <a:rPr lang="de-DE" dirty="0"/>
              <a:t>Sehr intuitiv für Benutzer</a:t>
            </a:r>
          </a:p>
          <a:p>
            <a:r>
              <a:rPr lang="de-DE" dirty="0"/>
              <a:t>Gesamtzusammenhang sehr offensichtlich</a:t>
            </a:r>
          </a:p>
        </p:txBody>
      </p:sp>
    </p:spTree>
    <p:extLst>
      <p:ext uri="{BB962C8B-B14F-4D97-AF65-F5344CB8AC3E}">
        <p14:creationId xmlns:p14="http://schemas.microsoft.com/office/powerpoint/2010/main" val="11154079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Platz für Rahmen bei kleinerem Display</a:t>
            </a:r>
          </a:p>
          <a:p>
            <a:r>
              <a:rPr lang="de-DE" dirty="0"/>
              <a:t>Verbindungen zwischen Rahmen nicht mehr sichtbar</a:t>
            </a:r>
          </a:p>
        </p:txBody>
      </p:sp>
    </p:spTree>
    <p:extLst>
      <p:ext uri="{BB962C8B-B14F-4D97-AF65-F5344CB8AC3E}">
        <p14:creationId xmlns:p14="http://schemas.microsoft.com/office/powerpoint/2010/main" val="223119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66488C30-1743-4B08-94EA-664E26F2A496}"/>
              </a:ext>
            </a:extLst>
          </p:cNvPr>
          <p:cNvCxnSpPr>
            <a:cxnSpLocks/>
            <a:stCxn id="62" idx="0"/>
            <a:endCxn id="65" idx="2"/>
          </p:cNvCxnSpPr>
          <p:nvPr/>
        </p:nvCxnSpPr>
        <p:spPr>
          <a:xfrm>
            <a:off x="6115051" y="2756804"/>
            <a:ext cx="0" cy="836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12E8547D-C256-44E6-8334-9D3757167B62}"/>
              </a:ext>
            </a:extLst>
          </p:cNvPr>
          <p:cNvCxnSpPr>
            <a:cxnSpLocks/>
            <a:stCxn id="62" idx="1"/>
            <a:endCxn id="63" idx="3"/>
          </p:cNvCxnSpPr>
          <p:nvPr/>
        </p:nvCxnSpPr>
        <p:spPr>
          <a:xfrm>
            <a:off x="5157108" y="3174816"/>
            <a:ext cx="19158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9B8BD7E8-CF21-49F8-9A6E-779DCE647D4A}"/>
              </a:ext>
            </a:extLst>
          </p:cNvPr>
          <p:cNvCxnSpPr>
            <a:cxnSpLocks/>
            <a:stCxn id="62" idx="2"/>
            <a:endCxn id="61" idx="0"/>
          </p:cNvCxnSpPr>
          <p:nvPr/>
        </p:nvCxnSpPr>
        <p:spPr>
          <a:xfrm flipV="1">
            <a:off x="6115051" y="2756804"/>
            <a:ext cx="0" cy="8360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4F3EFEDC-6CB8-40A1-8D60-BC2AAD0714F7}"/>
              </a:ext>
            </a:extLst>
          </p:cNvPr>
          <p:cNvCxnSpPr>
            <a:cxnSpLocks/>
            <a:stCxn id="64" idx="1"/>
            <a:endCxn id="62" idx="3"/>
          </p:cNvCxnSpPr>
          <p:nvPr/>
        </p:nvCxnSpPr>
        <p:spPr>
          <a:xfrm>
            <a:off x="5157108" y="3174816"/>
            <a:ext cx="19158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8FFD2E18-F831-4507-AAFE-5BB702AE3D1B}"/>
              </a:ext>
            </a:extLst>
          </p:cNvPr>
          <p:cNvSpPr/>
          <p:nvPr/>
        </p:nvSpPr>
        <p:spPr>
          <a:xfrm>
            <a:off x="5205005" y="2756804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F2E381C0-D22E-45E1-B7E7-19DA72381F55}"/>
              </a:ext>
            </a:extLst>
          </p:cNvPr>
          <p:cNvSpPr/>
          <p:nvPr/>
        </p:nvSpPr>
        <p:spPr>
          <a:xfrm>
            <a:off x="5157108" y="275680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582552D-6A77-4837-91BF-E0021D64ED53}"/>
              </a:ext>
            </a:extLst>
          </p:cNvPr>
          <p:cNvSpPr/>
          <p:nvPr/>
        </p:nvSpPr>
        <p:spPr>
          <a:xfrm>
            <a:off x="5157108" y="275680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8C9E320F-EC75-4C05-B0EE-07AA3B1AF0CA}"/>
              </a:ext>
            </a:extLst>
          </p:cNvPr>
          <p:cNvSpPr/>
          <p:nvPr/>
        </p:nvSpPr>
        <p:spPr>
          <a:xfrm>
            <a:off x="5157108" y="275680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32502539-8834-485D-BD39-5BD079550978}"/>
              </a:ext>
            </a:extLst>
          </p:cNvPr>
          <p:cNvSpPr/>
          <p:nvPr/>
        </p:nvSpPr>
        <p:spPr>
          <a:xfrm>
            <a:off x="5157108" y="275680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77005" y="696687"/>
            <a:ext cx="583475" cy="326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840377" y="5915300"/>
            <a:ext cx="962297" cy="326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5954485" y="5939247"/>
            <a:ext cx="840377" cy="326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41873" y="5895702"/>
            <a:ext cx="840377" cy="3265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1907177" y="795743"/>
            <a:ext cx="1140823" cy="2439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1321526" y="942700"/>
            <a:ext cx="28303" cy="497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156960" y="4728754"/>
            <a:ext cx="217714" cy="12104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7" idx="3"/>
            <a:endCxn id="5" idx="1"/>
          </p:cNvCxnSpPr>
          <p:nvPr/>
        </p:nvCxnSpPr>
        <p:spPr>
          <a:xfrm flipV="1">
            <a:off x="9265920" y="859973"/>
            <a:ext cx="1611085" cy="23752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 flipV="1">
            <a:off x="1907177" y="795743"/>
            <a:ext cx="8969828" cy="64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62062" y="1023258"/>
            <a:ext cx="106681" cy="4872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1E5A31DC-B697-4F07-95A9-05B0BF7C3D38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3048000" y="1741714"/>
            <a:ext cx="6217920" cy="2987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</p:spTree>
    <p:extLst>
      <p:ext uri="{BB962C8B-B14F-4D97-AF65-F5344CB8AC3E}">
        <p14:creationId xmlns:p14="http://schemas.microsoft.com/office/powerpoint/2010/main" val="4215333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Umsetzung mehrerer Fokuspunkte durch mehrere Rahmen</a:t>
            </a:r>
          </a:p>
          <a:p>
            <a:r>
              <a:rPr lang="de-DE" dirty="0"/>
              <a:t>Einblendung von nichtbeschrifteten Knoten auf kürzestem Weg mit Mouseover-Informationen</a:t>
            </a:r>
          </a:p>
          <a:p>
            <a:r>
              <a:rPr lang="de-DE" dirty="0"/>
              <a:t>Einzelne oder mehrere Kanten eines Knoten in einen Rahmen</a:t>
            </a:r>
          </a:p>
          <a:p>
            <a:r>
              <a:rPr lang="de-DE" dirty="0"/>
              <a:t>Beschriftung der ausgepackten Knoten, welche noch kein Außenrahmen sind</a:t>
            </a:r>
          </a:p>
          <a:p>
            <a:r>
              <a:rPr lang="de-DE" dirty="0"/>
              <a:t>Bei Klick auf Rahmen herauszoomen auf diese Ebene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2569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V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Hierarchisches Fisheye</a:t>
            </a:r>
          </a:p>
        </p:txBody>
      </p:sp>
    </p:spTree>
    <p:extLst>
      <p:ext uri="{BB962C8B-B14F-4D97-AF65-F5344CB8AC3E}">
        <p14:creationId xmlns:p14="http://schemas.microsoft.com/office/powerpoint/2010/main" val="16953417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05A79A50-E7A6-4BDF-8735-CC448597CDD2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28D1B2B-1776-4F18-AF1B-AF625580A817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3083C46B-DB94-4DF0-9A79-4734696FA55E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E29D061-129D-4C8C-B208-10CF3702F1A5}"/>
              </a:ext>
            </a:extLst>
          </p:cNvPr>
          <p:cNvCxnSpPr>
            <a:stCxn id="38" idx="3"/>
            <a:endCxn id="36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3FA44A-4417-4E77-B124-8891079039E2}"/>
              </a:ext>
            </a:extLst>
          </p:cNvPr>
          <p:cNvCxnSpPr>
            <a:stCxn id="36" idx="1"/>
            <a:endCxn id="35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ACDD063-81D7-4B1F-917C-5111CC06EE85}"/>
              </a:ext>
            </a:extLst>
          </p:cNvPr>
          <p:cNvCxnSpPr>
            <a:stCxn id="40" idx="0"/>
            <a:endCxn id="36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0985C500-D57E-426F-A5CE-F67A527C838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5CF7684B-CB32-4BB8-9C90-5088544E5BE2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A321CBA-507E-4B36-A7FC-A4C37598080E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4709986-1C1B-44CF-96FC-4B0AAE5C0C9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437A43C-D6C8-4B7F-A00B-67D1CB2660CA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74D6B8-415D-4FD4-B08A-36CC3019C431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2655BFE-04C2-4771-8ECE-5E74B4D0188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5874562-657C-459F-A3EA-026DD928A1C3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653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55B3534-336D-4DD8-AA91-E82102600CDF}"/>
              </a:ext>
            </a:extLst>
          </p:cNvPr>
          <p:cNvCxnSpPr>
            <a:stCxn id="53" idx="3"/>
            <a:endCxn id="56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FACFDFF-EF17-4E34-B44F-7A1ECAC97A89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3B32AEA2-4B42-4E8B-AF6F-B25CEA22D075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7B206AD8-0431-4B39-92AD-DB71DC49C3C0}"/>
              </a:ext>
            </a:extLst>
          </p:cNvPr>
          <p:cNvSpPr/>
          <p:nvPr/>
        </p:nvSpPr>
        <p:spPr>
          <a:xfrm>
            <a:off x="5451566" y="2508068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6D781CCB-3901-40DA-83DF-B5C85CC7702C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9FD738-7DE4-4CFB-A68B-D0F57B1F16D2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A68D4326-C589-4A44-9D5B-D70301B0084F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E114C19B-3538-4E35-8E76-21B4AE399836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555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73" idx="2"/>
            <a:endCxn id="45" idx="0"/>
          </p:cNvCxnSpPr>
          <p:nvPr/>
        </p:nvCxnSpPr>
        <p:spPr>
          <a:xfrm>
            <a:off x="1772737" y="1515289"/>
            <a:ext cx="1218659" cy="1219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74" idx="1"/>
          </p:cNvCxnSpPr>
          <p:nvPr/>
        </p:nvCxnSpPr>
        <p:spPr>
          <a:xfrm flipV="1">
            <a:off x="6988627" y="1097276"/>
            <a:ext cx="2510791" cy="644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74" idx="1"/>
            <a:endCxn id="73" idx="3"/>
          </p:cNvCxnSpPr>
          <p:nvPr/>
        </p:nvCxnSpPr>
        <p:spPr>
          <a:xfrm flipH="1">
            <a:off x="2730679" y="1097276"/>
            <a:ext cx="67687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73" idx="2"/>
          </p:cNvCxnSpPr>
          <p:nvPr/>
        </p:nvCxnSpPr>
        <p:spPr>
          <a:xfrm flipH="1" flipV="1">
            <a:off x="1772737" y="1515289"/>
            <a:ext cx="4264480" cy="12192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74" idx="2"/>
          </p:cNvCxnSpPr>
          <p:nvPr/>
        </p:nvCxnSpPr>
        <p:spPr>
          <a:xfrm flipV="1">
            <a:off x="9007928" y="1515287"/>
            <a:ext cx="1449433" cy="12192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6AE3488-6399-46CB-978D-438CC4FE58F1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>
            <a:off x="1772737" y="1515289"/>
            <a:ext cx="0" cy="3866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17DDBEA-E44D-4111-AFC5-AF054A373597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>
          <a:xfrm flipH="1">
            <a:off x="10457360" y="1515287"/>
            <a:ext cx="1" cy="386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14794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9499417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654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73" idx="2"/>
            <a:endCxn id="45" idx="0"/>
          </p:cNvCxnSpPr>
          <p:nvPr/>
        </p:nvCxnSpPr>
        <p:spPr>
          <a:xfrm>
            <a:off x="1772737" y="1515289"/>
            <a:ext cx="1218659" cy="1219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74" idx="1"/>
          </p:cNvCxnSpPr>
          <p:nvPr/>
        </p:nvCxnSpPr>
        <p:spPr>
          <a:xfrm flipV="1">
            <a:off x="6988627" y="1097276"/>
            <a:ext cx="2510791" cy="644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74" idx="1"/>
            <a:endCxn id="73" idx="3"/>
          </p:cNvCxnSpPr>
          <p:nvPr/>
        </p:nvCxnSpPr>
        <p:spPr>
          <a:xfrm flipH="1">
            <a:off x="2730679" y="1097276"/>
            <a:ext cx="67687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73" idx="2"/>
          </p:cNvCxnSpPr>
          <p:nvPr/>
        </p:nvCxnSpPr>
        <p:spPr>
          <a:xfrm flipH="1" flipV="1">
            <a:off x="1772737" y="1515289"/>
            <a:ext cx="4264480" cy="12192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74" idx="2"/>
          </p:cNvCxnSpPr>
          <p:nvPr/>
        </p:nvCxnSpPr>
        <p:spPr>
          <a:xfrm flipV="1">
            <a:off x="9007928" y="1515287"/>
            <a:ext cx="1449433" cy="12192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6AE3488-6399-46CB-978D-438CC4FE58F1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>
            <a:off x="1772737" y="1515289"/>
            <a:ext cx="0" cy="3866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17DDBEA-E44D-4111-AFC5-AF054A373597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>
          <a:xfrm flipH="1">
            <a:off x="10457360" y="1515287"/>
            <a:ext cx="1" cy="386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5083629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14794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9499417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F231017-2781-4404-9491-74CF9D185BA3}"/>
              </a:ext>
            </a:extLst>
          </p:cNvPr>
          <p:cNvSpPr/>
          <p:nvPr/>
        </p:nvSpPr>
        <p:spPr>
          <a:xfrm>
            <a:off x="3823063" y="2048693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0745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30" idx="1"/>
          </p:cNvCxnSpPr>
          <p:nvPr/>
        </p:nvCxnSpPr>
        <p:spPr>
          <a:xfrm flipV="1">
            <a:off x="1821302" y="2501019"/>
            <a:ext cx="1556526" cy="150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1" idx="2"/>
            <a:endCxn id="43" idx="0"/>
          </p:cNvCxnSpPr>
          <p:nvPr/>
        </p:nvCxnSpPr>
        <p:spPr>
          <a:xfrm flipH="1">
            <a:off x="1821302" y="1523763"/>
            <a:ext cx="14286" cy="2483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1"/>
            <a:endCxn id="30" idx="0"/>
          </p:cNvCxnSpPr>
          <p:nvPr/>
        </p:nvCxnSpPr>
        <p:spPr>
          <a:xfrm flipH="1">
            <a:off x="4335771" y="1105752"/>
            <a:ext cx="2789449" cy="97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1" idx="3"/>
          </p:cNvCxnSpPr>
          <p:nvPr/>
        </p:nvCxnSpPr>
        <p:spPr>
          <a:xfrm flipH="1" flipV="1">
            <a:off x="2793530" y="1105752"/>
            <a:ext cx="6552196" cy="997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9" idx="2"/>
            <a:endCxn id="45" idx="3"/>
          </p:cNvCxnSpPr>
          <p:nvPr/>
        </p:nvCxnSpPr>
        <p:spPr>
          <a:xfrm flipH="1">
            <a:off x="5367048" y="4898358"/>
            <a:ext cx="884608" cy="759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7" idx="1"/>
            <a:endCxn id="41" idx="3"/>
          </p:cNvCxnSpPr>
          <p:nvPr/>
        </p:nvCxnSpPr>
        <p:spPr>
          <a:xfrm flipH="1">
            <a:off x="2793530" y="1105752"/>
            <a:ext cx="43316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99D14D3F-7077-49AE-A363-DFE741B46C14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4335771" y="2919030"/>
            <a:ext cx="73335" cy="2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DBED926-4778-47A7-B391-1B3459172F3C}"/>
              </a:ext>
            </a:extLst>
          </p:cNvPr>
          <p:cNvCxnSpPr>
            <a:cxnSpLocks/>
            <a:stCxn id="46" idx="1"/>
            <a:endCxn id="30" idx="3"/>
          </p:cNvCxnSpPr>
          <p:nvPr/>
        </p:nvCxnSpPr>
        <p:spPr>
          <a:xfrm flipH="1">
            <a:off x="5293713" y="2103612"/>
            <a:ext cx="4052013" cy="39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1"/>
            <a:endCxn id="30" idx="3"/>
          </p:cNvCxnSpPr>
          <p:nvPr/>
        </p:nvCxnSpPr>
        <p:spPr>
          <a:xfrm flipH="1" flipV="1">
            <a:off x="5293713" y="2501019"/>
            <a:ext cx="3469216" cy="66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8" idx="0"/>
            <a:endCxn id="30" idx="3"/>
          </p:cNvCxnSpPr>
          <p:nvPr/>
        </p:nvCxnSpPr>
        <p:spPr>
          <a:xfrm flipH="1" flipV="1">
            <a:off x="5293713" y="2501019"/>
            <a:ext cx="3585326" cy="13142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H="1" flipV="1">
            <a:off x="4335771" y="2919030"/>
            <a:ext cx="1915885" cy="11433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7209598" y="4233237"/>
            <a:ext cx="711498" cy="247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E2F9947B-5FC8-4084-A4B9-D8EE6CC55AE9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41" idx="2"/>
            <a:endCxn id="45" idx="0"/>
          </p:cNvCxnSpPr>
          <p:nvPr/>
        </p:nvCxnSpPr>
        <p:spPr>
          <a:xfrm>
            <a:off x="1835588" y="1523763"/>
            <a:ext cx="2573518" cy="3716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7921096" y="3815225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293713" y="4062335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8762929" y="274731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63359" y="4007023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3451163" y="523983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45726" y="168560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7125220" y="68774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F231017-2781-4404-9491-74CF9D185BA3}"/>
              </a:ext>
            </a:extLst>
          </p:cNvPr>
          <p:cNvSpPr/>
          <p:nvPr/>
        </p:nvSpPr>
        <p:spPr>
          <a:xfrm>
            <a:off x="766346" y="609600"/>
            <a:ext cx="10746376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112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BD94548B-6B6C-4618-82DE-04FC19336783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38A2083D-5B6B-4152-895F-FAF9A47E6F8B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25FA28C-755A-4125-9AE3-820FC6CEBEC9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9E83366B-4EF3-42D8-B51E-67514CEAE8E9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41" idx="2"/>
            <a:endCxn id="45" idx="0"/>
          </p:cNvCxnSpPr>
          <p:nvPr/>
        </p:nvCxnSpPr>
        <p:spPr>
          <a:xfrm>
            <a:off x="1835588" y="1523763"/>
            <a:ext cx="2573518" cy="3716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30" idx="1"/>
          </p:cNvCxnSpPr>
          <p:nvPr/>
        </p:nvCxnSpPr>
        <p:spPr>
          <a:xfrm flipV="1">
            <a:off x="1821302" y="2501019"/>
            <a:ext cx="1556526" cy="150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1" idx="2"/>
            <a:endCxn id="43" idx="0"/>
          </p:cNvCxnSpPr>
          <p:nvPr/>
        </p:nvCxnSpPr>
        <p:spPr>
          <a:xfrm flipH="1">
            <a:off x="1821302" y="1523763"/>
            <a:ext cx="14286" cy="2483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1"/>
            <a:endCxn id="30" idx="0"/>
          </p:cNvCxnSpPr>
          <p:nvPr/>
        </p:nvCxnSpPr>
        <p:spPr>
          <a:xfrm flipH="1">
            <a:off x="4335771" y="1105752"/>
            <a:ext cx="2789449" cy="97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1" idx="3"/>
          </p:cNvCxnSpPr>
          <p:nvPr/>
        </p:nvCxnSpPr>
        <p:spPr>
          <a:xfrm flipH="1" flipV="1">
            <a:off x="2793530" y="1105752"/>
            <a:ext cx="6552196" cy="997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9" idx="2"/>
            <a:endCxn id="45" idx="3"/>
          </p:cNvCxnSpPr>
          <p:nvPr/>
        </p:nvCxnSpPr>
        <p:spPr>
          <a:xfrm flipH="1">
            <a:off x="5367048" y="4898358"/>
            <a:ext cx="884608" cy="759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7" idx="1"/>
            <a:endCxn id="41" idx="3"/>
          </p:cNvCxnSpPr>
          <p:nvPr/>
        </p:nvCxnSpPr>
        <p:spPr>
          <a:xfrm flipH="1">
            <a:off x="2793530" y="1105752"/>
            <a:ext cx="43316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99D14D3F-7077-49AE-A363-DFE741B46C14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4335771" y="2919030"/>
            <a:ext cx="73335" cy="2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DBED926-4778-47A7-B391-1B3459172F3C}"/>
              </a:ext>
            </a:extLst>
          </p:cNvPr>
          <p:cNvCxnSpPr>
            <a:cxnSpLocks/>
            <a:stCxn id="46" idx="1"/>
            <a:endCxn id="30" idx="3"/>
          </p:cNvCxnSpPr>
          <p:nvPr/>
        </p:nvCxnSpPr>
        <p:spPr>
          <a:xfrm flipH="1">
            <a:off x="5293713" y="2103612"/>
            <a:ext cx="4052013" cy="39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1"/>
            <a:endCxn id="30" idx="3"/>
          </p:cNvCxnSpPr>
          <p:nvPr/>
        </p:nvCxnSpPr>
        <p:spPr>
          <a:xfrm flipH="1" flipV="1">
            <a:off x="5293713" y="2501019"/>
            <a:ext cx="3469216" cy="66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8" idx="0"/>
            <a:endCxn id="30" idx="3"/>
          </p:cNvCxnSpPr>
          <p:nvPr/>
        </p:nvCxnSpPr>
        <p:spPr>
          <a:xfrm flipH="1" flipV="1">
            <a:off x="5293713" y="2501019"/>
            <a:ext cx="3585326" cy="1318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H="1" flipV="1">
            <a:off x="4335771" y="2919030"/>
            <a:ext cx="1915885" cy="11433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7209598" y="4237642"/>
            <a:ext cx="711498" cy="242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D7A85B6F-33E0-43FC-AB81-A0B96A1955D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293713" y="4062335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8762929" y="2747313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63359" y="4007023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3451163" y="523983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45726" y="168560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7125220" y="68774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572AE92-A569-489E-8B00-2BD499632EFC}"/>
              </a:ext>
            </a:extLst>
          </p:cNvPr>
          <p:cNvSpPr/>
          <p:nvPr/>
        </p:nvSpPr>
        <p:spPr>
          <a:xfrm>
            <a:off x="6337234" y="3174134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559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2"/>
            <a:endCxn id="30" idx="0"/>
          </p:cNvCxnSpPr>
          <p:nvPr/>
        </p:nvCxnSpPr>
        <p:spPr>
          <a:xfrm>
            <a:off x="4335770" y="1523762"/>
            <a:ext cx="1" cy="559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1"/>
            <a:endCxn id="30" idx="3"/>
          </p:cNvCxnSpPr>
          <p:nvPr/>
        </p:nvCxnSpPr>
        <p:spPr>
          <a:xfrm flipH="1" flipV="1">
            <a:off x="5293713" y="2501019"/>
            <a:ext cx="1309931" cy="1398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V="1">
            <a:off x="4335771" y="2919030"/>
            <a:ext cx="0" cy="2145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72" idx="1"/>
            <a:endCxn id="29" idx="3"/>
          </p:cNvCxnSpPr>
          <p:nvPr/>
        </p:nvCxnSpPr>
        <p:spPr>
          <a:xfrm flipH="1">
            <a:off x="5293713" y="3899395"/>
            <a:ext cx="1309931" cy="15827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>
            <a:off x="1835588" y="1523763"/>
            <a:ext cx="0" cy="22958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30" idx="1"/>
          </p:cNvCxnSpPr>
          <p:nvPr/>
        </p:nvCxnSpPr>
        <p:spPr>
          <a:xfrm flipV="1">
            <a:off x="1835588" y="2501019"/>
            <a:ext cx="1542240" cy="1318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14EE75EF-2C98-4FD9-B234-F8B415528289}"/>
              </a:ext>
            </a:extLst>
          </p:cNvPr>
          <p:cNvCxnSpPr>
            <a:cxnSpLocks/>
            <a:stCxn id="33" idx="3"/>
            <a:endCxn id="29" idx="0"/>
          </p:cNvCxnSpPr>
          <p:nvPr/>
        </p:nvCxnSpPr>
        <p:spPr>
          <a:xfrm>
            <a:off x="2793530" y="4237641"/>
            <a:ext cx="1542241" cy="826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0"/>
            <a:endCxn id="71" idx="2"/>
          </p:cNvCxnSpPr>
          <p:nvPr/>
        </p:nvCxnSpPr>
        <p:spPr>
          <a:xfrm flipV="1">
            <a:off x="7561587" y="2145448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 flipV="1">
            <a:off x="8519529" y="1727437"/>
            <a:ext cx="86049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68" idx="1"/>
          </p:cNvCxnSpPr>
          <p:nvPr/>
        </p:nvCxnSpPr>
        <p:spPr>
          <a:xfrm>
            <a:off x="8519529" y="3899395"/>
            <a:ext cx="86050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8519530" y="1727437"/>
            <a:ext cx="8604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8" y="506408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687739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77645" y="3819630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5" y="3819630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E43DFD00-278B-4615-B3AB-E6F432F78532}"/>
              </a:ext>
            </a:extLst>
          </p:cNvPr>
          <p:cNvSpPr/>
          <p:nvPr/>
        </p:nvSpPr>
        <p:spPr>
          <a:xfrm>
            <a:off x="9380029" y="348138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9380028" y="130942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6603645" y="130942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6603644" y="348138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572AE92-A569-489E-8B00-2BD499632EFC}"/>
              </a:ext>
            </a:extLst>
          </p:cNvPr>
          <p:cNvSpPr/>
          <p:nvPr/>
        </p:nvSpPr>
        <p:spPr>
          <a:xfrm>
            <a:off x="766354" y="609600"/>
            <a:ext cx="10746376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3698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3895F2C6-DFE8-4967-9E95-D51EF72621D1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6F12C833-7BB1-4D4D-8BA7-006280F13810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991E3E91-6631-4B9E-847B-BAD371B50501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2"/>
            <a:endCxn id="30" idx="0"/>
          </p:cNvCxnSpPr>
          <p:nvPr/>
        </p:nvCxnSpPr>
        <p:spPr>
          <a:xfrm>
            <a:off x="4335770" y="1523762"/>
            <a:ext cx="1" cy="559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1"/>
            <a:endCxn id="30" idx="3"/>
          </p:cNvCxnSpPr>
          <p:nvPr/>
        </p:nvCxnSpPr>
        <p:spPr>
          <a:xfrm flipH="1" flipV="1">
            <a:off x="5293713" y="2501019"/>
            <a:ext cx="1309931" cy="1398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V="1">
            <a:off x="4335769" y="2919030"/>
            <a:ext cx="2" cy="2145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72" idx="1"/>
            <a:endCxn id="29" idx="3"/>
          </p:cNvCxnSpPr>
          <p:nvPr/>
        </p:nvCxnSpPr>
        <p:spPr>
          <a:xfrm flipH="1">
            <a:off x="5293711" y="3899395"/>
            <a:ext cx="1309933" cy="15827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30" idx="1"/>
          </p:cNvCxnSpPr>
          <p:nvPr/>
        </p:nvCxnSpPr>
        <p:spPr>
          <a:xfrm flipV="1">
            <a:off x="1835587" y="2501019"/>
            <a:ext cx="1542241" cy="1315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14EE75EF-2C98-4FD9-B234-F8B415528289}"/>
              </a:ext>
            </a:extLst>
          </p:cNvPr>
          <p:cNvCxnSpPr>
            <a:cxnSpLocks/>
            <a:stCxn id="33" idx="3"/>
            <a:endCxn id="29" idx="0"/>
          </p:cNvCxnSpPr>
          <p:nvPr/>
        </p:nvCxnSpPr>
        <p:spPr>
          <a:xfrm>
            <a:off x="2793529" y="4234340"/>
            <a:ext cx="1542240" cy="829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0"/>
            <a:endCxn id="71" idx="2"/>
          </p:cNvCxnSpPr>
          <p:nvPr/>
        </p:nvCxnSpPr>
        <p:spPr>
          <a:xfrm flipV="1">
            <a:off x="7561587" y="2145448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 flipV="1">
            <a:off x="8519529" y="1727437"/>
            <a:ext cx="86049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68" idx="1"/>
          </p:cNvCxnSpPr>
          <p:nvPr/>
        </p:nvCxnSpPr>
        <p:spPr>
          <a:xfrm>
            <a:off x="8519529" y="3899395"/>
            <a:ext cx="860499" cy="2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8519530" y="1727437"/>
            <a:ext cx="8604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6" y="5064084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687739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E43DFD00-278B-4615-B3AB-E6F432F78532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9380028" y="130942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6603645" y="130942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6603644" y="348138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10EA495-C98E-462D-BF66-A79E6ED0163C}"/>
              </a:ext>
            </a:extLst>
          </p:cNvPr>
          <p:cNvSpPr/>
          <p:nvPr/>
        </p:nvSpPr>
        <p:spPr>
          <a:xfrm>
            <a:off x="8663233" y="2784616"/>
            <a:ext cx="3432780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07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77005" y="69668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840377" y="5915300"/>
            <a:ext cx="96229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5954485" y="5939247"/>
            <a:ext cx="84037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41873" y="5895702"/>
            <a:ext cx="84037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4" idx="3"/>
            <a:endCxn id="29" idx="0"/>
          </p:cNvCxnSpPr>
          <p:nvPr/>
        </p:nvCxnSpPr>
        <p:spPr>
          <a:xfrm>
            <a:off x="1907177" y="795743"/>
            <a:ext cx="1084219" cy="19387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1321526" y="942700"/>
            <a:ext cx="28303" cy="497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030686" y="5074919"/>
            <a:ext cx="343988" cy="864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V="1">
            <a:off x="9007928" y="859973"/>
            <a:ext cx="1869077" cy="1874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 flipV="1">
            <a:off x="1907177" y="795743"/>
            <a:ext cx="8969828" cy="64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62062" y="1023258"/>
            <a:ext cx="106681" cy="4872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1E5A31DC-B697-4F07-95A9-05B0BF7C3D38}"/>
              </a:ext>
            </a:extLst>
          </p:cNvPr>
          <p:cNvSpPr/>
          <p:nvPr/>
        </p:nvSpPr>
        <p:spPr>
          <a:xfrm>
            <a:off x="1349829" y="1114698"/>
            <a:ext cx="9527177" cy="462860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572EEB8D-0F41-40D1-8D63-E2B7AAC9DC79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6D9FAFD5-827E-455F-A9F3-E4A460677DF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6988627" y="859973"/>
            <a:ext cx="3888378" cy="8817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6374674" y="3570514"/>
            <a:ext cx="2633254" cy="23687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B986DABF-74CA-4786-BD5B-C490130AEB6F}"/>
              </a:ext>
            </a:extLst>
          </p:cNvPr>
          <p:cNvCxnSpPr>
            <a:cxnSpLocks/>
            <a:stCxn id="25" idx="0"/>
            <a:endCxn id="31" idx="2"/>
          </p:cNvCxnSpPr>
          <p:nvPr/>
        </p:nvCxnSpPr>
        <p:spPr>
          <a:xfrm flipH="1" flipV="1"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9EBDD96-1A02-4BCB-9A2B-445C106E370B}"/>
              </a:ext>
            </a:extLst>
          </p:cNvPr>
          <p:cNvCxnSpPr>
            <a:cxnSpLocks/>
            <a:stCxn id="25" idx="1"/>
            <a:endCxn id="29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CA340848-19FF-4485-8071-0396323A8557}"/>
              </a:ext>
            </a:extLst>
          </p:cNvPr>
          <p:cNvCxnSpPr>
            <a:cxnSpLocks/>
            <a:stCxn id="25" idx="2"/>
            <a:endCxn id="7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77882EB-92BC-4AA6-B270-33BB12102AD8}"/>
              </a:ext>
            </a:extLst>
          </p:cNvPr>
          <p:cNvCxnSpPr>
            <a:cxnSpLocks/>
            <a:stCxn id="30" idx="1"/>
            <a:endCxn id="25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0E2C1110-5FE6-4E06-B3AE-ACAE97838A10}"/>
              </a:ext>
            </a:extLst>
          </p:cNvPr>
          <p:cNvCxnSpPr>
            <a:cxnSpLocks/>
            <a:stCxn id="25" idx="1"/>
            <a:endCxn id="4" idx="3"/>
          </p:cNvCxnSpPr>
          <p:nvPr/>
        </p:nvCxnSpPr>
        <p:spPr>
          <a:xfrm flipH="1" flipV="1">
            <a:off x="1907177" y="795743"/>
            <a:ext cx="3172097" cy="235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33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0"/>
            <a:endCxn id="46" idx="2"/>
          </p:cNvCxnSpPr>
          <p:nvPr/>
        </p:nvCxnSpPr>
        <p:spPr>
          <a:xfrm flipV="1">
            <a:off x="4335769" y="2769254"/>
            <a:ext cx="1" cy="7520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542239" cy="827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2351243"/>
            <a:ext cx="1542240" cy="1465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2"/>
            <a:endCxn id="71" idx="0"/>
          </p:cNvCxnSpPr>
          <p:nvPr/>
        </p:nvCxnSpPr>
        <p:spPr>
          <a:xfrm>
            <a:off x="4335769" y="4357291"/>
            <a:ext cx="0" cy="642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>
            <a:off x="5293711" y="3939280"/>
            <a:ext cx="2757812" cy="1478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28" idx="1"/>
          </p:cNvCxnSpPr>
          <p:nvPr/>
        </p:nvCxnSpPr>
        <p:spPr>
          <a:xfrm>
            <a:off x="5293711" y="3939280"/>
            <a:ext cx="27578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5293711" y="5417666"/>
            <a:ext cx="275781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A955FAE7-E92E-4D2E-BB41-B6162E57D9E9}"/>
              </a:ext>
            </a:extLst>
          </p:cNvPr>
          <p:cNvCxnSpPr>
            <a:cxnSpLocks/>
            <a:stCxn id="28" idx="0"/>
            <a:endCxn id="32" idx="2"/>
          </p:cNvCxnSpPr>
          <p:nvPr/>
        </p:nvCxnSpPr>
        <p:spPr>
          <a:xfrm flipV="1">
            <a:off x="9009466" y="2769253"/>
            <a:ext cx="761850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28" idx="0"/>
            <a:endCxn id="38" idx="2"/>
          </p:cNvCxnSpPr>
          <p:nvPr/>
        </p:nvCxnSpPr>
        <p:spPr>
          <a:xfrm flipH="1" flipV="1">
            <a:off x="7053543" y="2769253"/>
            <a:ext cx="1955923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8051523" y="499965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3377826" y="499965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3377826" y="3521268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051523" y="3521268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813373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7732AAC4-3B8E-4267-A31E-EBBCD4419AB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10EA495-C98E-462D-BF66-A79E6ED0163C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655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CF917DA1-8D08-40AA-AA73-4CF485B887AF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A6D772AE-D6FB-4919-9AAB-9B5A86D1E037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81D67BA7-B38C-4EA5-B30D-83CC1382B5E8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F5E0C35C-36D6-4B09-9287-E1920AF665B9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4F60300F-3000-4C43-9CF5-AC6098FD9B4A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D0931382-605C-4B95-BA45-CA84FB6E5FD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0"/>
            <a:endCxn id="46" idx="2"/>
          </p:cNvCxnSpPr>
          <p:nvPr/>
        </p:nvCxnSpPr>
        <p:spPr>
          <a:xfrm flipV="1">
            <a:off x="4335769" y="2769254"/>
            <a:ext cx="1" cy="7520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542239" cy="827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2351243"/>
            <a:ext cx="1542240" cy="1465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2"/>
            <a:endCxn id="71" idx="0"/>
          </p:cNvCxnSpPr>
          <p:nvPr/>
        </p:nvCxnSpPr>
        <p:spPr>
          <a:xfrm>
            <a:off x="4335769" y="4357291"/>
            <a:ext cx="0" cy="642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>
            <a:off x="5293711" y="3939280"/>
            <a:ext cx="2757812" cy="1478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28" idx="1"/>
          </p:cNvCxnSpPr>
          <p:nvPr/>
        </p:nvCxnSpPr>
        <p:spPr>
          <a:xfrm>
            <a:off x="5293711" y="3939280"/>
            <a:ext cx="27578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5293711" y="5417666"/>
            <a:ext cx="275781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A955FAE7-E92E-4D2E-BB41-B6162E57D9E9}"/>
              </a:ext>
            </a:extLst>
          </p:cNvPr>
          <p:cNvCxnSpPr>
            <a:cxnSpLocks/>
            <a:stCxn id="28" idx="0"/>
            <a:endCxn id="32" idx="2"/>
          </p:cNvCxnSpPr>
          <p:nvPr/>
        </p:nvCxnSpPr>
        <p:spPr>
          <a:xfrm flipV="1">
            <a:off x="9009466" y="2769253"/>
            <a:ext cx="761850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28" idx="0"/>
            <a:endCxn id="38" idx="2"/>
          </p:cNvCxnSpPr>
          <p:nvPr/>
        </p:nvCxnSpPr>
        <p:spPr>
          <a:xfrm flipH="1" flipV="1">
            <a:off x="7053543" y="2769253"/>
            <a:ext cx="1955923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8051523" y="4999654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3377826" y="4999655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3377826" y="3521268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051523" y="3521268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813373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7732AAC4-3B8E-4267-A31E-EBBCD4419AB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27C2FFD-A930-4DFD-905B-ED4B8975921B}"/>
              </a:ext>
            </a:extLst>
          </p:cNvPr>
          <p:cNvSpPr/>
          <p:nvPr/>
        </p:nvSpPr>
        <p:spPr>
          <a:xfrm>
            <a:off x="5416484" y="1391266"/>
            <a:ext cx="3310948" cy="190523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43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9" idx="1"/>
            <a:endCxn id="46" idx="2"/>
          </p:cNvCxnSpPr>
          <p:nvPr/>
        </p:nvCxnSpPr>
        <p:spPr>
          <a:xfrm flipH="1" flipV="1">
            <a:off x="4260356" y="5144811"/>
            <a:ext cx="1379904" cy="597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466825" cy="3203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3800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4726800"/>
            <a:ext cx="1466826" cy="597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29" idx="3"/>
            <a:endCxn id="77" idx="1"/>
          </p:cNvCxnSpPr>
          <p:nvPr/>
        </p:nvCxnSpPr>
        <p:spPr>
          <a:xfrm>
            <a:off x="7556145" y="5742635"/>
            <a:ext cx="9451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77" idx="0"/>
            <a:endCxn id="53" idx="2"/>
          </p:cNvCxnSpPr>
          <p:nvPr/>
        </p:nvCxnSpPr>
        <p:spPr>
          <a:xfrm flipH="1" flipV="1">
            <a:off x="9449808" y="4415902"/>
            <a:ext cx="9425" cy="9087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9CEB3A87-9B16-4CE5-B5CF-5DEB9A2DB286}"/>
              </a:ext>
            </a:extLst>
          </p:cNvPr>
          <p:cNvCxnSpPr>
            <a:cxnSpLocks/>
            <a:stCxn id="53" idx="0"/>
            <a:endCxn id="54" idx="2"/>
          </p:cNvCxnSpPr>
          <p:nvPr/>
        </p:nvCxnSpPr>
        <p:spPr>
          <a:xfrm flipV="1">
            <a:off x="9449808" y="1604336"/>
            <a:ext cx="871717" cy="1975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C249F4C-5368-4B0F-B6F3-109261A8B663}"/>
              </a:ext>
            </a:extLst>
          </p:cNvPr>
          <p:cNvCxnSpPr>
            <a:cxnSpLocks/>
            <a:stCxn id="53" idx="0"/>
            <a:endCxn id="55" idx="2"/>
          </p:cNvCxnSpPr>
          <p:nvPr/>
        </p:nvCxnSpPr>
        <p:spPr>
          <a:xfrm flipH="1" flipV="1">
            <a:off x="8134773" y="1604336"/>
            <a:ext cx="1315035" cy="1975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21A2AB5F-7062-4218-82D8-72E34228BF8A}"/>
              </a:ext>
            </a:extLst>
          </p:cNvPr>
          <p:cNvCxnSpPr>
            <a:cxnSpLocks/>
            <a:stCxn id="53" idx="1"/>
            <a:endCxn id="56" idx="3"/>
          </p:cNvCxnSpPr>
          <p:nvPr/>
        </p:nvCxnSpPr>
        <p:spPr>
          <a:xfrm flipH="1" flipV="1">
            <a:off x="7846930" y="3673960"/>
            <a:ext cx="644935" cy="3239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E8DE2D2-56D6-472D-8C5E-434007006AC4}"/>
              </a:ext>
            </a:extLst>
          </p:cNvPr>
          <p:cNvCxnSpPr>
            <a:cxnSpLocks/>
            <a:stCxn id="58" idx="2"/>
            <a:endCxn id="56" idx="0"/>
          </p:cNvCxnSpPr>
          <p:nvPr/>
        </p:nvCxnSpPr>
        <p:spPr>
          <a:xfrm>
            <a:off x="5948021" y="1604335"/>
            <a:ext cx="940967" cy="1651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CE0EA285-F2B7-4313-A68C-7C033F59AD52}"/>
              </a:ext>
            </a:extLst>
          </p:cNvPr>
          <p:cNvCxnSpPr>
            <a:cxnSpLocks/>
            <a:stCxn id="56" idx="1"/>
            <a:endCxn id="57" idx="2"/>
          </p:cNvCxnSpPr>
          <p:nvPr/>
        </p:nvCxnSpPr>
        <p:spPr>
          <a:xfrm flipH="1" flipV="1">
            <a:off x="4146246" y="2707270"/>
            <a:ext cx="1784799" cy="9666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5324623"/>
            <a:ext cx="1915885" cy="83602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02413" y="4308788"/>
            <a:ext cx="1915885" cy="836023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459738A8-59F0-4A98-973D-7539F2B33EB9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0B624D54-BB19-4C6C-9F0C-D386F55950B6}"/>
              </a:ext>
            </a:extLst>
          </p:cNvPr>
          <p:cNvSpPr/>
          <p:nvPr/>
        </p:nvSpPr>
        <p:spPr>
          <a:xfrm>
            <a:off x="8491865" y="3579879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33380C7-8964-49B6-A4E5-F77B4B7ED4AB}"/>
              </a:ext>
            </a:extLst>
          </p:cNvPr>
          <p:cNvSpPr/>
          <p:nvPr/>
        </p:nvSpPr>
        <p:spPr>
          <a:xfrm>
            <a:off x="9363582" y="768313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2C2384DF-38C9-45C5-8152-D185F805FD26}"/>
              </a:ext>
            </a:extLst>
          </p:cNvPr>
          <p:cNvSpPr/>
          <p:nvPr/>
        </p:nvSpPr>
        <p:spPr>
          <a:xfrm>
            <a:off x="7176830" y="768313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A172F225-9FE4-421F-B218-E3AD401E3DA6}"/>
              </a:ext>
            </a:extLst>
          </p:cNvPr>
          <p:cNvSpPr/>
          <p:nvPr/>
        </p:nvSpPr>
        <p:spPr>
          <a:xfrm>
            <a:off x="5931045" y="3255948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30246CD5-8685-4A70-B9A4-D68688BC3308}"/>
              </a:ext>
            </a:extLst>
          </p:cNvPr>
          <p:cNvSpPr/>
          <p:nvPr/>
        </p:nvSpPr>
        <p:spPr>
          <a:xfrm>
            <a:off x="3188303" y="1871247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9F1C47CD-21BF-4FBE-AA11-240BDB98372A}"/>
              </a:ext>
            </a:extLst>
          </p:cNvPr>
          <p:cNvSpPr/>
          <p:nvPr/>
        </p:nvSpPr>
        <p:spPr>
          <a:xfrm>
            <a:off x="4990078" y="768312"/>
            <a:ext cx="1915885" cy="836023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BEC1C1E9-00A2-4E84-9671-C02E0908AE3C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27C2FFD-A930-4DFD-905B-ED4B8975921B}"/>
              </a:ext>
            </a:extLst>
          </p:cNvPr>
          <p:cNvSpPr/>
          <p:nvPr/>
        </p:nvSpPr>
        <p:spPr>
          <a:xfrm>
            <a:off x="766353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041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Stufenloser Zoom denkbar</a:t>
            </a:r>
          </a:p>
          <a:p>
            <a:r>
              <a:rPr lang="de-DE" dirty="0"/>
              <a:t>Graph bleibt über alle Zoomstufen übersichtlich</a:t>
            </a:r>
          </a:p>
          <a:p>
            <a:r>
              <a:rPr lang="de-DE" dirty="0"/>
              <a:t>Einfach berechenbar mithilfe des Algorithmus aus „</a:t>
            </a:r>
            <a:r>
              <a:rPr lang="en-US" dirty="0"/>
              <a:t>Generalized Fisheye Views” von George W. Furnas</a:t>
            </a:r>
          </a:p>
          <a:p>
            <a:r>
              <a:rPr lang="de-DE" dirty="0"/>
              <a:t>Parameter für Algorithmus anpassbar</a:t>
            </a:r>
          </a:p>
          <a:p>
            <a:r>
              <a:rPr lang="de-DE" dirty="0"/>
              <a:t>Allgemein leicht adaptierbar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2030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Ggf</a:t>
            </a:r>
            <a:r>
              <a:rPr lang="de-DE" dirty="0"/>
              <a:t> viel unübersichtliche Bewegung beim Zusammenfassen der Knoten</a:t>
            </a:r>
          </a:p>
          <a:p>
            <a:r>
              <a:rPr lang="de-DE" dirty="0"/>
              <a:t>(Bei vielen Hierarchiestufen (bei schlechtem Clustering) pro Stufe mindestens einen Knoten, was zu Lasten Details im Fokusbereich gehen kann)</a:t>
            </a:r>
          </a:p>
        </p:txBody>
      </p:sp>
    </p:spTree>
    <p:extLst>
      <p:ext uri="{BB962C8B-B14F-4D97-AF65-F5344CB8AC3E}">
        <p14:creationId xmlns:p14="http://schemas.microsoft.com/office/powerpoint/2010/main" val="42251146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5E621-9131-4190-8D56-AC3053F2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120FB5-F674-478C-8220-6438FA9C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Dynamisches Anpassen der Parameter für den Benutzer – mehr Details im Fokusbereich versus mehr sichtbare Knoten in allen Hierarchiestufen (z.B. durch Schieberegler)</a:t>
            </a:r>
          </a:p>
          <a:p>
            <a:r>
              <a:rPr lang="de-DE" dirty="0"/>
              <a:t>Umsetzung mehrerer Fokuspunkte</a:t>
            </a:r>
          </a:p>
        </p:txBody>
      </p:sp>
    </p:spTree>
    <p:extLst>
      <p:ext uri="{BB962C8B-B14F-4D97-AF65-F5344CB8AC3E}">
        <p14:creationId xmlns:p14="http://schemas.microsoft.com/office/powerpoint/2010/main" val="5483754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A4326-1351-4724-9566-FABEA598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3983"/>
            <a:ext cx="10515600" cy="2044246"/>
          </a:xfrm>
        </p:spPr>
        <p:txBody>
          <a:bodyPr>
            <a:normAutofit/>
          </a:bodyPr>
          <a:lstStyle/>
          <a:p>
            <a:r>
              <a:rPr lang="de-DE" dirty="0"/>
              <a:t>Möglichkeit V</a:t>
            </a:r>
            <a:br>
              <a:rPr lang="de-DE" dirty="0"/>
            </a:br>
            <a:br>
              <a:rPr lang="de-DE" dirty="0"/>
            </a:br>
            <a:r>
              <a:rPr lang="de-DE" sz="3200" dirty="0"/>
              <a:t>Hierarchisches Fisheye (ohne hierarchische Farben)</a:t>
            </a:r>
          </a:p>
        </p:txBody>
      </p:sp>
    </p:spTree>
    <p:extLst>
      <p:ext uri="{BB962C8B-B14F-4D97-AF65-F5344CB8AC3E}">
        <p14:creationId xmlns:p14="http://schemas.microsoft.com/office/powerpoint/2010/main" val="1758489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05A79A50-E7A6-4BDF-8735-CC448597CDD2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28D1B2B-1776-4F18-AF1B-AF625580A817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3083C46B-DB94-4DF0-9A79-4734696FA55E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E29D061-129D-4C8C-B208-10CF3702F1A5}"/>
              </a:ext>
            </a:extLst>
          </p:cNvPr>
          <p:cNvCxnSpPr>
            <a:stCxn id="38" idx="3"/>
            <a:endCxn id="36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13FA44A-4417-4E77-B124-8891079039E2}"/>
              </a:ext>
            </a:extLst>
          </p:cNvPr>
          <p:cNvCxnSpPr>
            <a:stCxn id="36" idx="1"/>
            <a:endCxn id="35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ACDD063-81D7-4B1F-917C-5111CC06EE85}"/>
              </a:ext>
            </a:extLst>
          </p:cNvPr>
          <p:cNvCxnSpPr>
            <a:stCxn id="40" idx="0"/>
            <a:endCxn id="36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0985C500-D57E-426F-A5CE-F67A527C838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5CF7684B-CB32-4BB8-9C90-5088544E5BE2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A321CBA-507E-4B36-A7FC-A4C37598080E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4709986-1C1B-44CF-96FC-4B0AAE5C0C9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437A43C-D6C8-4B7F-A00B-67D1CB2660CA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374D6B8-415D-4FD4-B08A-36CC3019C431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2655BFE-04C2-4771-8ECE-5E74B4D0188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5874562-657C-459F-A3EA-026DD928A1C3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406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55B3534-336D-4DD8-AA91-E82102600CDF}"/>
              </a:ext>
            </a:extLst>
          </p:cNvPr>
          <p:cNvCxnSpPr>
            <a:stCxn id="53" idx="3"/>
            <a:endCxn id="56" idx="1"/>
          </p:cNvCxnSpPr>
          <p:nvPr/>
        </p:nvCxnSpPr>
        <p:spPr>
          <a:xfrm>
            <a:off x="3378924" y="1750423"/>
            <a:ext cx="2024746" cy="1175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75D939A-E97C-4637-BAC4-333C8583FD86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>
            <a:off x="2420982" y="2168434"/>
            <a:ext cx="1" cy="1780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CFACFDFF-EF17-4E34-B44F-7A1ECAC97A89}"/>
              </a:ext>
            </a:extLst>
          </p:cNvPr>
          <p:cNvCxnSpPr>
            <a:stCxn id="56" idx="2"/>
            <a:endCxn id="57" idx="0"/>
          </p:cNvCxnSpPr>
          <p:nvPr/>
        </p:nvCxnSpPr>
        <p:spPr>
          <a:xfrm flipH="1">
            <a:off x="6361612" y="3344091"/>
            <a:ext cx="1" cy="156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3B32AEA2-4B42-4E8B-AF6F-B25CEA22D075}"/>
              </a:ext>
            </a:extLst>
          </p:cNvPr>
          <p:cNvCxnSpPr>
            <a:stCxn id="56" idx="3"/>
            <a:endCxn id="54" idx="1"/>
          </p:cNvCxnSpPr>
          <p:nvPr/>
        </p:nvCxnSpPr>
        <p:spPr>
          <a:xfrm flipV="1">
            <a:off x="7319555" y="1550126"/>
            <a:ext cx="1410789" cy="1375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BB4E9E6-87F3-478B-B5E6-BB303DA804BE}"/>
              </a:ext>
            </a:extLst>
          </p:cNvPr>
          <p:cNvCxnSpPr>
            <a:stCxn id="54" idx="1"/>
            <a:endCxn id="53" idx="3"/>
          </p:cNvCxnSpPr>
          <p:nvPr/>
        </p:nvCxnSpPr>
        <p:spPr>
          <a:xfrm flipH="1">
            <a:off x="3378924" y="1550126"/>
            <a:ext cx="5351420" cy="200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3142E87-E05A-4727-8080-3F06766DF309}"/>
              </a:ext>
            </a:extLst>
          </p:cNvPr>
          <p:cNvCxnSpPr>
            <a:stCxn id="58" idx="0"/>
            <a:endCxn id="54" idx="2"/>
          </p:cNvCxnSpPr>
          <p:nvPr/>
        </p:nvCxnSpPr>
        <p:spPr>
          <a:xfrm flipV="1">
            <a:off x="9688287" y="1968137"/>
            <a:ext cx="0" cy="198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92645AC-A1BD-4CBB-AF54-A7796D962965}"/>
              </a:ext>
            </a:extLst>
          </p:cNvPr>
          <p:cNvSpPr/>
          <p:nvPr/>
        </p:nvSpPr>
        <p:spPr>
          <a:xfrm>
            <a:off x="1463039" y="133241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817C570-2920-4845-9214-2A7C032A217E}"/>
              </a:ext>
            </a:extLst>
          </p:cNvPr>
          <p:cNvSpPr/>
          <p:nvPr/>
        </p:nvSpPr>
        <p:spPr>
          <a:xfrm>
            <a:off x="8730344" y="113211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5E9E5F0C-E51F-4F5F-AF5A-6517C6258478}"/>
              </a:ext>
            </a:extLst>
          </p:cNvPr>
          <p:cNvSpPr/>
          <p:nvPr/>
        </p:nvSpPr>
        <p:spPr>
          <a:xfrm>
            <a:off x="1463040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ACD29475-F770-4ADB-B1A8-6CF8B3584E66}"/>
              </a:ext>
            </a:extLst>
          </p:cNvPr>
          <p:cNvSpPr/>
          <p:nvPr/>
        </p:nvSpPr>
        <p:spPr>
          <a:xfrm>
            <a:off x="8730344" y="394933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7B206AD8-0431-4B39-92AD-DB71DC49C3C0}"/>
              </a:ext>
            </a:extLst>
          </p:cNvPr>
          <p:cNvSpPr/>
          <p:nvPr/>
        </p:nvSpPr>
        <p:spPr>
          <a:xfrm>
            <a:off x="5451566" y="2508068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6D781CCB-3901-40DA-83DF-B5C85CC7702C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9FD738-7DE4-4CFB-A68B-D0F57B1F16D2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A68D4326-C589-4A44-9D5B-D70301B0084F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E114C19B-3538-4E35-8E76-21B4AE399836}"/>
              </a:ext>
            </a:extLst>
          </p:cNvPr>
          <p:cNvSpPr/>
          <p:nvPr/>
        </p:nvSpPr>
        <p:spPr>
          <a:xfrm>
            <a:off x="5403669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5B94C14D-14F5-4E4E-A11A-64EBF175D00A}"/>
              </a:ext>
            </a:extLst>
          </p:cNvPr>
          <p:cNvSpPr/>
          <p:nvPr/>
        </p:nvSpPr>
        <p:spPr>
          <a:xfrm>
            <a:off x="5403670" y="25080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E5910510-E611-467D-B550-656E18C7F4AB}"/>
              </a:ext>
            </a:extLst>
          </p:cNvPr>
          <p:cNvSpPr/>
          <p:nvPr/>
        </p:nvSpPr>
        <p:spPr>
          <a:xfrm>
            <a:off x="5403669" y="49072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8158ECC-4609-481A-B9B3-5E289DA1002D}"/>
              </a:ext>
            </a:extLst>
          </p:cNvPr>
          <p:cNvSpPr/>
          <p:nvPr/>
        </p:nvSpPr>
        <p:spPr>
          <a:xfrm>
            <a:off x="3257006" y="1550126"/>
            <a:ext cx="5712824" cy="302187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157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73" idx="2"/>
            <a:endCxn id="45" idx="0"/>
          </p:cNvCxnSpPr>
          <p:nvPr/>
        </p:nvCxnSpPr>
        <p:spPr>
          <a:xfrm>
            <a:off x="1772737" y="1515289"/>
            <a:ext cx="1218659" cy="1219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74" idx="1"/>
          </p:cNvCxnSpPr>
          <p:nvPr/>
        </p:nvCxnSpPr>
        <p:spPr>
          <a:xfrm flipV="1">
            <a:off x="6988627" y="1097276"/>
            <a:ext cx="2510791" cy="644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74" idx="1"/>
            <a:endCxn id="73" idx="3"/>
          </p:cNvCxnSpPr>
          <p:nvPr/>
        </p:nvCxnSpPr>
        <p:spPr>
          <a:xfrm flipH="1">
            <a:off x="2730679" y="1097276"/>
            <a:ext cx="67687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73" idx="2"/>
          </p:cNvCxnSpPr>
          <p:nvPr/>
        </p:nvCxnSpPr>
        <p:spPr>
          <a:xfrm flipH="1" flipV="1">
            <a:off x="1772737" y="1515289"/>
            <a:ext cx="4264480" cy="12192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74" idx="2"/>
          </p:cNvCxnSpPr>
          <p:nvPr/>
        </p:nvCxnSpPr>
        <p:spPr>
          <a:xfrm flipV="1">
            <a:off x="9007928" y="1515287"/>
            <a:ext cx="1449433" cy="12192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6AE3488-6399-46CB-978D-438CC4FE58F1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>
            <a:off x="1772737" y="1515289"/>
            <a:ext cx="0" cy="3866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17DDBEA-E44D-4111-AFC5-AF054A373597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>
          <a:xfrm flipH="1">
            <a:off x="10457360" y="1515287"/>
            <a:ext cx="1" cy="386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14794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9499417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57BC71E-7B76-4768-BA18-5AC101DD04F8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43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AA680E6-2F5B-4206-B179-AEF9E935C1AF}"/>
              </a:ext>
            </a:extLst>
          </p:cNvPr>
          <p:cNvSpPr/>
          <p:nvPr/>
        </p:nvSpPr>
        <p:spPr>
          <a:xfrm>
            <a:off x="792480" y="648786"/>
            <a:ext cx="1114697" cy="293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Nordamerika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E7537A5-AAD2-4EBB-A7C4-05BF77906E89}"/>
              </a:ext>
            </a:extLst>
          </p:cNvPr>
          <p:cNvSpPr/>
          <p:nvPr/>
        </p:nvSpPr>
        <p:spPr>
          <a:xfrm>
            <a:off x="10877005" y="696687"/>
            <a:ext cx="583475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Asien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5D16DAE-1D37-4C16-8C2B-B46D2E8CABD1}"/>
              </a:ext>
            </a:extLst>
          </p:cNvPr>
          <p:cNvSpPr/>
          <p:nvPr/>
        </p:nvSpPr>
        <p:spPr>
          <a:xfrm>
            <a:off x="840377" y="5915300"/>
            <a:ext cx="96229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Südamerika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3EB30F9-6EA1-49F8-AE70-014267EA1FB9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E24C1DA-4FEA-4195-9A22-76542BFD498E}"/>
              </a:ext>
            </a:extLst>
          </p:cNvPr>
          <p:cNvSpPr/>
          <p:nvPr/>
        </p:nvSpPr>
        <p:spPr>
          <a:xfrm>
            <a:off x="5954485" y="5939247"/>
            <a:ext cx="84037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Afrika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237BD00-8348-4BDC-B9BD-C23D31CC2878}"/>
              </a:ext>
            </a:extLst>
          </p:cNvPr>
          <p:cNvSpPr/>
          <p:nvPr/>
        </p:nvSpPr>
        <p:spPr>
          <a:xfrm>
            <a:off x="10641873" y="5895702"/>
            <a:ext cx="840377" cy="3265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Australien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5FD14D1-D3A6-4FA2-960C-9F4430A9BEC8}"/>
              </a:ext>
            </a:extLst>
          </p:cNvPr>
          <p:cNvCxnSpPr>
            <a:cxnSpLocks/>
            <a:stCxn id="4" idx="3"/>
            <a:endCxn id="29" idx="0"/>
          </p:cNvCxnSpPr>
          <p:nvPr/>
        </p:nvCxnSpPr>
        <p:spPr>
          <a:xfrm>
            <a:off x="1907177" y="795743"/>
            <a:ext cx="1084219" cy="19387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EBBFB2C-8059-42EE-9B43-84A303D117D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1321526" y="942700"/>
            <a:ext cx="28303" cy="497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68691A8-AA8F-46C7-B670-B139E0C38A9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030686" y="5074919"/>
            <a:ext cx="343988" cy="864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DA89D94-8687-4F80-B094-BC049975750B}"/>
              </a:ext>
            </a:extLst>
          </p:cNvPr>
          <p:cNvCxnSpPr>
            <a:cxnSpLocks/>
            <a:stCxn id="30" idx="0"/>
            <a:endCxn id="5" idx="1"/>
          </p:cNvCxnSpPr>
          <p:nvPr/>
        </p:nvCxnSpPr>
        <p:spPr>
          <a:xfrm flipV="1">
            <a:off x="9007928" y="859973"/>
            <a:ext cx="1869077" cy="18745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2A1D0A55-A971-478B-955A-BA167140A6A5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 flipV="1">
            <a:off x="1907177" y="795743"/>
            <a:ext cx="8969828" cy="64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29E804C-4806-4220-86D5-A25F114DB1D4}"/>
              </a:ext>
            </a:extLst>
          </p:cNvPr>
          <p:cNvCxnSpPr>
            <a:cxnSpLocks/>
            <a:stCxn id="9" idx="0"/>
            <a:endCxn id="5" idx="2"/>
          </p:cNvCxnSpPr>
          <p:nvPr/>
        </p:nvCxnSpPr>
        <p:spPr>
          <a:xfrm flipV="1">
            <a:off x="11062062" y="1023258"/>
            <a:ext cx="106681" cy="4872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1E5A31DC-B697-4F07-95A9-05B0BF7C3D38}"/>
              </a:ext>
            </a:extLst>
          </p:cNvPr>
          <p:cNvSpPr/>
          <p:nvPr/>
        </p:nvSpPr>
        <p:spPr>
          <a:xfrm>
            <a:off x="3531328" y="1889760"/>
            <a:ext cx="5097778" cy="2551581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69A8C5-5B90-476B-B590-6C582154ADA4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6D9FAFD5-827E-455F-A9F3-E4A460677DF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B28B5F-04BF-484C-AA11-638B15B6A353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A66FB855-EE23-457C-897F-5CD50E479781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F1813615-6C6A-4B09-8EBA-7BF51AAAC255}"/>
              </a:ext>
            </a:extLst>
          </p:cNvPr>
          <p:cNvCxnSpPr>
            <a:cxnSpLocks/>
            <a:stCxn id="31" idx="3"/>
            <a:endCxn id="5" idx="1"/>
          </p:cNvCxnSpPr>
          <p:nvPr/>
        </p:nvCxnSpPr>
        <p:spPr>
          <a:xfrm flipV="1">
            <a:off x="6988627" y="859973"/>
            <a:ext cx="3888378" cy="8817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A7CCA96-158E-4DFF-9774-F884D925AA36}"/>
              </a:ext>
            </a:extLst>
          </p:cNvPr>
          <p:cNvCxnSpPr>
            <a:cxnSpLocks/>
            <a:stCxn id="8" idx="0"/>
            <a:endCxn id="30" idx="2"/>
          </p:cNvCxnSpPr>
          <p:nvPr/>
        </p:nvCxnSpPr>
        <p:spPr>
          <a:xfrm flipV="1">
            <a:off x="6374674" y="3570514"/>
            <a:ext cx="2633254" cy="23687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B986DABF-74CA-4786-BD5B-C490130AEB6F}"/>
              </a:ext>
            </a:extLst>
          </p:cNvPr>
          <p:cNvCxnSpPr>
            <a:cxnSpLocks/>
            <a:stCxn id="25" idx="0"/>
            <a:endCxn id="31" idx="2"/>
          </p:cNvCxnSpPr>
          <p:nvPr/>
        </p:nvCxnSpPr>
        <p:spPr>
          <a:xfrm flipH="1" flipV="1"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9EBDD96-1A02-4BCB-9A2B-445C106E370B}"/>
              </a:ext>
            </a:extLst>
          </p:cNvPr>
          <p:cNvCxnSpPr>
            <a:cxnSpLocks/>
            <a:stCxn id="25" idx="1"/>
            <a:endCxn id="29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CA340848-19FF-4485-8071-0396323A8557}"/>
              </a:ext>
            </a:extLst>
          </p:cNvPr>
          <p:cNvCxnSpPr>
            <a:cxnSpLocks/>
            <a:stCxn id="25" idx="2"/>
            <a:endCxn id="7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77882EB-92BC-4AA6-B270-33BB12102AD8}"/>
              </a:ext>
            </a:extLst>
          </p:cNvPr>
          <p:cNvCxnSpPr>
            <a:cxnSpLocks/>
            <a:stCxn id="30" idx="1"/>
            <a:endCxn id="25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0E2C1110-5FE6-4E06-B3AE-ACAE97838A10}"/>
              </a:ext>
            </a:extLst>
          </p:cNvPr>
          <p:cNvCxnSpPr>
            <a:cxnSpLocks/>
            <a:stCxn id="25" idx="1"/>
            <a:endCxn id="4" idx="3"/>
          </p:cNvCxnSpPr>
          <p:nvPr/>
        </p:nvCxnSpPr>
        <p:spPr>
          <a:xfrm flipH="1" flipV="1">
            <a:off x="1907177" y="795743"/>
            <a:ext cx="3172097" cy="23567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572EEB8D-0F41-40D1-8D63-E2B7AAC9DC79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</p:spTree>
    <p:extLst>
      <p:ext uri="{BB962C8B-B14F-4D97-AF65-F5344CB8AC3E}">
        <p14:creationId xmlns:p14="http://schemas.microsoft.com/office/powerpoint/2010/main" val="41388040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73" idx="2"/>
            <a:endCxn id="45" idx="0"/>
          </p:cNvCxnSpPr>
          <p:nvPr/>
        </p:nvCxnSpPr>
        <p:spPr>
          <a:xfrm>
            <a:off x="1772737" y="1515289"/>
            <a:ext cx="1218659" cy="1219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4A2E42FC-4208-4227-98B3-1AE632E89C6F}"/>
              </a:ext>
            </a:extLst>
          </p:cNvPr>
          <p:cNvCxnSpPr>
            <a:cxnSpLocks/>
            <a:stCxn id="46" idx="2"/>
            <a:endCxn id="33" idx="0"/>
          </p:cNvCxnSpPr>
          <p:nvPr/>
        </p:nvCxnSpPr>
        <p:spPr>
          <a:xfrm flipH="1">
            <a:off x="8049985" y="3570514"/>
            <a:ext cx="957943" cy="1811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3F34DDA-C68C-44EE-A032-757DE01F0A67}"/>
              </a:ext>
            </a:extLst>
          </p:cNvPr>
          <p:cNvCxnSpPr>
            <a:cxnSpLocks/>
            <a:stCxn id="47" idx="3"/>
            <a:endCxn id="74" idx="1"/>
          </p:cNvCxnSpPr>
          <p:nvPr/>
        </p:nvCxnSpPr>
        <p:spPr>
          <a:xfrm flipV="1">
            <a:off x="6988627" y="1097276"/>
            <a:ext cx="2510791" cy="644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486617-26FA-4054-9304-10196CF70C9A}"/>
              </a:ext>
            </a:extLst>
          </p:cNvPr>
          <p:cNvCxnSpPr>
            <a:cxnSpLocks/>
            <a:stCxn id="74" idx="1"/>
            <a:endCxn id="73" idx="3"/>
          </p:cNvCxnSpPr>
          <p:nvPr/>
        </p:nvCxnSpPr>
        <p:spPr>
          <a:xfrm flipH="1">
            <a:off x="2730679" y="1097276"/>
            <a:ext cx="67687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2"/>
            <a:endCxn id="33" idx="0"/>
          </p:cNvCxnSpPr>
          <p:nvPr/>
        </p:nvCxnSpPr>
        <p:spPr>
          <a:xfrm>
            <a:off x="6030686" y="5074919"/>
            <a:ext cx="2019299" cy="3069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4" idx="2"/>
            <a:endCxn id="43" idx="0"/>
          </p:cNvCxnSpPr>
          <p:nvPr/>
        </p:nvCxnSpPr>
        <p:spPr>
          <a:xfrm flipH="1">
            <a:off x="6030686" y="3570515"/>
            <a:ext cx="6531" cy="668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2"/>
            <a:endCxn id="44" idx="0"/>
          </p:cNvCxnSpPr>
          <p:nvPr/>
        </p:nvCxnSpPr>
        <p:spPr>
          <a:xfrm>
            <a:off x="6030685" y="2159726"/>
            <a:ext cx="6532" cy="574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6995159" y="3152503"/>
            <a:ext cx="1054826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44" idx="1"/>
            <a:endCxn id="45" idx="3"/>
          </p:cNvCxnSpPr>
          <p:nvPr/>
        </p:nvCxnSpPr>
        <p:spPr>
          <a:xfrm flipH="1" flipV="1">
            <a:off x="3949338" y="3152502"/>
            <a:ext cx="1129936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4" idx="0"/>
            <a:endCxn id="73" idx="2"/>
          </p:cNvCxnSpPr>
          <p:nvPr/>
        </p:nvCxnSpPr>
        <p:spPr>
          <a:xfrm flipH="1" flipV="1">
            <a:off x="1772737" y="1515289"/>
            <a:ext cx="4264480" cy="12192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1DF03AC9-6265-4253-AAF4-C3DEFEC2F11D}"/>
              </a:ext>
            </a:extLst>
          </p:cNvPr>
          <p:cNvCxnSpPr>
            <a:cxnSpLocks/>
            <a:stCxn id="46" idx="0"/>
            <a:endCxn id="74" idx="2"/>
          </p:cNvCxnSpPr>
          <p:nvPr/>
        </p:nvCxnSpPr>
        <p:spPr>
          <a:xfrm flipV="1">
            <a:off x="9007928" y="1515287"/>
            <a:ext cx="1449433" cy="12192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6AE3488-6399-46CB-978D-438CC4FE58F1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>
            <a:off x="1772737" y="1515289"/>
            <a:ext cx="0" cy="38666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17DDBEA-E44D-4111-AFC5-AF054A373597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>
          <a:xfrm flipH="1">
            <a:off x="10457360" y="1515287"/>
            <a:ext cx="1" cy="38666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5083629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5083630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14794" y="679266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9499418" y="67926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14794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9499417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7092042" y="538189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5120640" y="4238897"/>
            <a:ext cx="1820091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8E6EE1A6-7E8A-46D3-B010-EA2952695444}"/>
              </a:ext>
            </a:extLst>
          </p:cNvPr>
          <p:cNvSpPr/>
          <p:nvPr/>
        </p:nvSpPr>
        <p:spPr>
          <a:xfrm>
            <a:off x="5079274" y="273449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2033453" y="273449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049985" y="273449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5072742" y="132370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F231017-2781-4404-9491-74CF9D185BA3}"/>
              </a:ext>
            </a:extLst>
          </p:cNvPr>
          <p:cNvSpPr/>
          <p:nvPr/>
        </p:nvSpPr>
        <p:spPr>
          <a:xfrm>
            <a:off x="3823063" y="2048693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465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30" idx="1"/>
          </p:cNvCxnSpPr>
          <p:nvPr/>
        </p:nvCxnSpPr>
        <p:spPr>
          <a:xfrm flipV="1">
            <a:off x="1821302" y="2501019"/>
            <a:ext cx="1556526" cy="150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1" idx="2"/>
            <a:endCxn id="43" idx="0"/>
          </p:cNvCxnSpPr>
          <p:nvPr/>
        </p:nvCxnSpPr>
        <p:spPr>
          <a:xfrm flipH="1">
            <a:off x="1821302" y="1523763"/>
            <a:ext cx="14286" cy="2483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1"/>
            <a:endCxn id="30" idx="0"/>
          </p:cNvCxnSpPr>
          <p:nvPr/>
        </p:nvCxnSpPr>
        <p:spPr>
          <a:xfrm flipH="1">
            <a:off x="4335771" y="1105752"/>
            <a:ext cx="2789449" cy="97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1" idx="3"/>
          </p:cNvCxnSpPr>
          <p:nvPr/>
        </p:nvCxnSpPr>
        <p:spPr>
          <a:xfrm flipH="1" flipV="1">
            <a:off x="2793530" y="1105752"/>
            <a:ext cx="6552196" cy="997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9" idx="2"/>
            <a:endCxn id="45" idx="3"/>
          </p:cNvCxnSpPr>
          <p:nvPr/>
        </p:nvCxnSpPr>
        <p:spPr>
          <a:xfrm flipH="1">
            <a:off x="5367048" y="4898358"/>
            <a:ext cx="884608" cy="759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7" idx="1"/>
            <a:endCxn id="41" idx="3"/>
          </p:cNvCxnSpPr>
          <p:nvPr/>
        </p:nvCxnSpPr>
        <p:spPr>
          <a:xfrm flipH="1">
            <a:off x="2793530" y="1105752"/>
            <a:ext cx="43316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99D14D3F-7077-49AE-A363-DFE741B46C14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4335771" y="2919030"/>
            <a:ext cx="73335" cy="2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DBED926-4778-47A7-B391-1B3459172F3C}"/>
              </a:ext>
            </a:extLst>
          </p:cNvPr>
          <p:cNvCxnSpPr>
            <a:cxnSpLocks/>
            <a:stCxn id="46" idx="1"/>
            <a:endCxn id="30" idx="3"/>
          </p:cNvCxnSpPr>
          <p:nvPr/>
        </p:nvCxnSpPr>
        <p:spPr>
          <a:xfrm flipH="1">
            <a:off x="5293713" y="2103612"/>
            <a:ext cx="4052013" cy="39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1"/>
            <a:endCxn id="30" idx="3"/>
          </p:cNvCxnSpPr>
          <p:nvPr/>
        </p:nvCxnSpPr>
        <p:spPr>
          <a:xfrm flipH="1" flipV="1">
            <a:off x="5293713" y="2501019"/>
            <a:ext cx="3469216" cy="66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8" idx="0"/>
            <a:endCxn id="30" idx="3"/>
          </p:cNvCxnSpPr>
          <p:nvPr/>
        </p:nvCxnSpPr>
        <p:spPr>
          <a:xfrm flipH="1" flipV="1">
            <a:off x="5293713" y="2501019"/>
            <a:ext cx="3585326" cy="13142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H="1" flipV="1">
            <a:off x="4335771" y="2919030"/>
            <a:ext cx="1915885" cy="11433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7209598" y="4233237"/>
            <a:ext cx="711498" cy="247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E2F9947B-5FC8-4084-A4B9-D8EE6CC55AE9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41" idx="2"/>
            <a:endCxn id="45" idx="0"/>
          </p:cNvCxnSpPr>
          <p:nvPr/>
        </p:nvCxnSpPr>
        <p:spPr>
          <a:xfrm>
            <a:off x="1835588" y="1523763"/>
            <a:ext cx="2573518" cy="3716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3F0A1396-D8FB-4ACF-87E6-B275183D3979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Nordamerika</a:t>
            </a:r>
          </a:p>
        </p:txBody>
      </p:sp>
      <p:sp>
        <p:nvSpPr>
          <p:cNvPr id="74" name="Rechteck: abgerundete Ecken 73">
            <a:extLst>
              <a:ext uri="{FF2B5EF4-FFF2-40B4-BE49-F238E27FC236}">
                <a16:creationId xmlns:a16="http://schemas.microsoft.com/office/drawing/2014/main" id="{4A760281-5308-495B-AF19-0AD10856B06B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Asien</a:t>
            </a: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585EE3DA-21BD-4639-83DF-0C806329FF45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Südamerika</a:t>
            </a:r>
          </a:p>
        </p:txBody>
      </p:sp>
      <p:sp>
        <p:nvSpPr>
          <p:cNvPr id="76" name="Rechteck: abgerundete Ecken 75">
            <a:extLst>
              <a:ext uri="{FF2B5EF4-FFF2-40B4-BE49-F238E27FC236}">
                <a16:creationId xmlns:a16="http://schemas.microsoft.com/office/drawing/2014/main" id="{DD41EB6B-ECC5-4B87-9760-4A219AFF9388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Australien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0F512144-982E-4CBC-BC2F-8FCD15336DD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Afrika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7921096" y="38152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293713" y="406233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8762929" y="274731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63359" y="4007023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3451163" y="52398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45726" y="168560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7125220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F231017-2781-4404-9491-74CF9D185BA3}"/>
              </a:ext>
            </a:extLst>
          </p:cNvPr>
          <p:cNvSpPr/>
          <p:nvPr/>
        </p:nvSpPr>
        <p:spPr>
          <a:xfrm>
            <a:off x="766346" y="609600"/>
            <a:ext cx="10746376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24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BD94548B-6B6C-4618-82DE-04FC19336783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38A2083D-5B6B-4152-895F-FAF9A47E6F8B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D25FA28C-755A-4125-9AE3-820FC6CEBEC9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9E83366B-4EF3-42D8-B51E-67514CEAE8E9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D2EF563-ADD3-45BB-AE41-5E262C0C2300}"/>
              </a:ext>
            </a:extLst>
          </p:cNvPr>
          <p:cNvCxnSpPr>
            <a:cxnSpLocks/>
            <a:stCxn id="41" idx="2"/>
            <a:endCxn id="45" idx="0"/>
          </p:cNvCxnSpPr>
          <p:nvPr/>
        </p:nvCxnSpPr>
        <p:spPr>
          <a:xfrm>
            <a:off x="1835588" y="1523763"/>
            <a:ext cx="2573518" cy="37160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D4845E24-1E57-4D9E-9045-35AF2F7A590A}"/>
              </a:ext>
            </a:extLst>
          </p:cNvPr>
          <p:cNvCxnSpPr>
            <a:cxnSpLocks/>
            <a:stCxn id="43" idx="0"/>
            <a:endCxn id="30" idx="1"/>
          </p:cNvCxnSpPr>
          <p:nvPr/>
        </p:nvCxnSpPr>
        <p:spPr>
          <a:xfrm flipV="1">
            <a:off x="1821302" y="2501019"/>
            <a:ext cx="1556526" cy="150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9DA66FD-AAC9-4F4E-BDDF-9D5FA322E564}"/>
              </a:ext>
            </a:extLst>
          </p:cNvPr>
          <p:cNvCxnSpPr>
            <a:cxnSpLocks/>
            <a:stCxn id="41" idx="2"/>
            <a:endCxn id="43" idx="0"/>
          </p:cNvCxnSpPr>
          <p:nvPr/>
        </p:nvCxnSpPr>
        <p:spPr>
          <a:xfrm flipH="1">
            <a:off x="1821302" y="1523763"/>
            <a:ext cx="14286" cy="24832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237D0D14-0F7A-4F3F-8A75-8EB86A3CC643}"/>
              </a:ext>
            </a:extLst>
          </p:cNvPr>
          <p:cNvCxnSpPr>
            <a:cxnSpLocks/>
            <a:stCxn id="47" idx="1"/>
            <a:endCxn id="30" idx="0"/>
          </p:cNvCxnSpPr>
          <p:nvPr/>
        </p:nvCxnSpPr>
        <p:spPr>
          <a:xfrm flipH="1">
            <a:off x="4335771" y="1105752"/>
            <a:ext cx="2789449" cy="977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492DE515-F7C5-40D7-B005-E47631B20116}"/>
              </a:ext>
            </a:extLst>
          </p:cNvPr>
          <p:cNvCxnSpPr>
            <a:cxnSpLocks/>
            <a:stCxn id="46" idx="1"/>
            <a:endCxn id="41" idx="3"/>
          </p:cNvCxnSpPr>
          <p:nvPr/>
        </p:nvCxnSpPr>
        <p:spPr>
          <a:xfrm flipH="1" flipV="1">
            <a:off x="2793530" y="1105752"/>
            <a:ext cx="6552196" cy="997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BA691F6-3C91-4BF6-9CE8-3B91C90B1612}"/>
              </a:ext>
            </a:extLst>
          </p:cNvPr>
          <p:cNvCxnSpPr>
            <a:cxnSpLocks/>
            <a:stCxn id="29" idx="2"/>
            <a:endCxn id="45" idx="3"/>
          </p:cNvCxnSpPr>
          <p:nvPr/>
        </p:nvCxnSpPr>
        <p:spPr>
          <a:xfrm flipH="1">
            <a:off x="5367048" y="4898358"/>
            <a:ext cx="884608" cy="759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3FDC458-F79E-4192-8BA6-2FD19CB00518}"/>
              </a:ext>
            </a:extLst>
          </p:cNvPr>
          <p:cNvCxnSpPr>
            <a:cxnSpLocks/>
            <a:stCxn id="47" idx="1"/>
            <a:endCxn id="41" idx="3"/>
          </p:cNvCxnSpPr>
          <p:nvPr/>
        </p:nvCxnSpPr>
        <p:spPr>
          <a:xfrm flipH="1">
            <a:off x="2793530" y="1105752"/>
            <a:ext cx="43316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99D14D3F-7077-49AE-A363-DFE741B46C14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4335771" y="2919030"/>
            <a:ext cx="73335" cy="232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DBED926-4778-47A7-B391-1B3459172F3C}"/>
              </a:ext>
            </a:extLst>
          </p:cNvPr>
          <p:cNvCxnSpPr>
            <a:cxnSpLocks/>
            <a:stCxn id="46" idx="1"/>
            <a:endCxn id="30" idx="3"/>
          </p:cNvCxnSpPr>
          <p:nvPr/>
        </p:nvCxnSpPr>
        <p:spPr>
          <a:xfrm flipH="1">
            <a:off x="5293713" y="2103612"/>
            <a:ext cx="4052013" cy="39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1"/>
            <a:endCxn id="30" idx="3"/>
          </p:cNvCxnSpPr>
          <p:nvPr/>
        </p:nvCxnSpPr>
        <p:spPr>
          <a:xfrm flipH="1" flipV="1">
            <a:off x="5293713" y="2501019"/>
            <a:ext cx="3469216" cy="664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8" idx="0"/>
            <a:endCxn id="30" idx="3"/>
          </p:cNvCxnSpPr>
          <p:nvPr/>
        </p:nvCxnSpPr>
        <p:spPr>
          <a:xfrm flipH="1" flipV="1">
            <a:off x="5293713" y="2501019"/>
            <a:ext cx="3585326" cy="1318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H="1" flipV="1">
            <a:off x="4335771" y="2919030"/>
            <a:ext cx="1915885" cy="11433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28" idx="1"/>
            <a:endCxn id="29" idx="3"/>
          </p:cNvCxnSpPr>
          <p:nvPr/>
        </p:nvCxnSpPr>
        <p:spPr>
          <a:xfrm flipH="1">
            <a:off x="7209598" y="4237642"/>
            <a:ext cx="711498" cy="2427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D7A85B6F-33E0-43FC-AB81-A0B96A1955D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084F501D-4B0F-4706-B00A-B3A1E3E49C7D}"/>
              </a:ext>
            </a:extLst>
          </p:cNvPr>
          <p:cNvSpPr/>
          <p:nvPr/>
        </p:nvSpPr>
        <p:spPr>
          <a:xfrm>
            <a:off x="7921096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5293713" y="406233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8762929" y="274731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63359" y="4007023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3451163" y="52398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9345726" y="168560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7125220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572AE92-A569-489E-8B00-2BD499632EFC}"/>
              </a:ext>
            </a:extLst>
          </p:cNvPr>
          <p:cNvSpPr/>
          <p:nvPr/>
        </p:nvSpPr>
        <p:spPr>
          <a:xfrm>
            <a:off x="6337234" y="3174134"/>
            <a:ext cx="4693372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225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2"/>
            <a:endCxn id="30" idx="0"/>
          </p:cNvCxnSpPr>
          <p:nvPr/>
        </p:nvCxnSpPr>
        <p:spPr>
          <a:xfrm>
            <a:off x="4335770" y="1523762"/>
            <a:ext cx="1" cy="559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1"/>
            <a:endCxn id="30" idx="3"/>
          </p:cNvCxnSpPr>
          <p:nvPr/>
        </p:nvCxnSpPr>
        <p:spPr>
          <a:xfrm flipH="1" flipV="1">
            <a:off x="5293713" y="2501019"/>
            <a:ext cx="1309931" cy="1398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V="1">
            <a:off x="4335771" y="2919030"/>
            <a:ext cx="0" cy="2145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72" idx="1"/>
            <a:endCxn id="29" idx="3"/>
          </p:cNvCxnSpPr>
          <p:nvPr/>
        </p:nvCxnSpPr>
        <p:spPr>
          <a:xfrm flipH="1">
            <a:off x="5293713" y="3899395"/>
            <a:ext cx="1309931" cy="15827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>
            <a:off x="1835588" y="1523763"/>
            <a:ext cx="0" cy="22958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30" idx="1"/>
          </p:cNvCxnSpPr>
          <p:nvPr/>
        </p:nvCxnSpPr>
        <p:spPr>
          <a:xfrm flipV="1">
            <a:off x="1835588" y="2501019"/>
            <a:ext cx="1542240" cy="1318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14EE75EF-2C98-4FD9-B234-F8B415528289}"/>
              </a:ext>
            </a:extLst>
          </p:cNvPr>
          <p:cNvCxnSpPr>
            <a:cxnSpLocks/>
            <a:stCxn id="33" idx="3"/>
            <a:endCxn id="29" idx="0"/>
          </p:cNvCxnSpPr>
          <p:nvPr/>
        </p:nvCxnSpPr>
        <p:spPr>
          <a:xfrm>
            <a:off x="2793530" y="4237641"/>
            <a:ext cx="1542241" cy="826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0"/>
            <a:endCxn id="71" idx="2"/>
          </p:cNvCxnSpPr>
          <p:nvPr/>
        </p:nvCxnSpPr>
        <p:spPr>
          <a:xfrm flipV="1">
            <a:off x="7561587" y="2145448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 flipV="1">
            <a:off x="8519529" y="1727437"/>
            <a:ext cx="86049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68" idx="1"/>
          </p:cNvCxnSpPr>
          <p:nvPr/>
        </p:nvCxnSpPr>
        <p:spPr>
          <a:xfrm>
            <a:off x="8519529" y="3899395"/>
            <a:ext cx="86050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8519530" y="1727437"/>
            <a:ext cx="8604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8" y="506408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68773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C550B175-A5B4-4191-A37C-C5D921F8C0ED}"/>
              </a:ext>
            </a:extLst>
          </p:cNvPr>
          <p:cNvSpPr/>
          <p:nvPr/>
        </p:nvSpPr>
        <p:spPr>
          <a:xfrm>
            <a:off x="877645" y="3819630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Südeuropa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D2D2ED2-337B-4513-A42C-732B2A8FF995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Westeuropa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49E0151-3795-4686-A545-8EA3B95B4E72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Osteuropa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B4E88DF1-EBCA-4013-8F9C-BEF77A9C483E}"/>
              </a:ext>
            </a:extLst>
          </p:cNvPr>
          <p:cNvSpPr/>
          <p:nvPr/>
        </p:nvSpPr>
        <p:spPr>
          <a:xfrm>
            <a:off x="877645" y="38196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Nordeuropa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5" y="3819630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E43DFD00-278B-4615-B3AB-E6F432F78532}"/>
              </a:ext>
            </a:extLst>
          </p:cNvPr>
          <p:cNvSpPr/>
          <p:nvPr/>
        </p:nvSpPr>
        <p:spPr>
          <a:xfrm>
            <a:off x="9380029" y="348138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9380028" y="13094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6603645" y="13094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6603644" y="348138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572AE92-A569-489E-8B00-2BD499632EFC}"/>
              </a:ext>
            </a:extLst>
          </p:cNvPr>
          <p:cNvSpPr/>
          <p:nvPr/>
        </p:nvSpPr>
        <p:spPr>
          <a:xfrm>
            <a:off x="766354" y="609600"/>
            <a:ext cx="10746376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060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3895F2C6-DFE8-4967-9E95-D51EF72621D1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6F12C833-7BB1-4D4D-8BA7-006280F13810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991E3E91-6631-4B9E-847B-BAD371B50501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861D5DF7-92A7-4115-9AD8-9063F23D3399}"/>
              </a:ext>
            </a:extLst>
          </p:cNvPr>
          <p:cNvCxnSpPr>
            <a:cxnSpLocks/>
            <a:stCxn id="31" idx="2"/>
            <a:endCxn id="30" idx="0"/>
          </p:cNvCxnSpPr>
          <p:nvPr/>
        </p:nvCxnSpPr>
        <p:spPr>
          <a:xfrm>
            <a:off x="4335770" y="1523762"/>
            <a:ext cx="1" cy="559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1"/>
            <a:endCxn id="30" idx="3"/>
          </p:cNvCxnSpPr>
          <p:nvPr/>
        </p:nvCxnSpPr>
        <p:spPr>
          <a:xfrm flipH="1" flipV="1">
            <a:off x="5293713" y="2501019"/>
            <a:ext cx="1309931" cy="1398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3655651-AFB4-476E-B7F7-A53DD976B242}"/>
              </a:ext>
            </a:extLst>
          </p:cNvPr>
          <p:cNvCxnSpPr>
            <a:cxnSpLocks/>
            <a:stCxn id="29" idx="0"/>
            <a:endCxn id="30" idx="2"/>
          </p:cNvCxnSpPr>
          <p:nvPr/>
        </p:nvCxnSpPr>
        <p:spPr>
          <a:xfrm flipV="1">
            <a:off x="4335769" y="2919030"/>
            <a:ext cx="2" cy="21450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4C021E8-B4FC-4CAA-BC3D-E4C992AD5BE0}"/>
              </a:ext>
            </a:extLst>
          </p:cNvPr>
          <p:cNvCxnSpPr>
            <a:cxnSpLocks/>
            <a:stCxn id="72" idx="1"/>
            <a:endCxn id="29" idx="3"/>
          </p:cNvCxnSpPr>
          <p:nvPr/>
        </p:nvCxnSpPr>
        <p:spPr>
          <a:xfrm flipH="1">
            <a:off x="5293711" y="3899395"/>
            <a:ext cx="1309933" cy="15827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30" idx="1"/>
          </p:cNvCxnSpPr>
          <p:nvPr/>
        </p:nvCxnSpPr>
        <p:spPr>
          <a:xfrm>
            <a:off x="1835588" y="1523763"/>
            <a:ext cx="1542240" cy="977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30" idx="1"/>
          </p:cNvCxnSpPr>
          <p:nvPr/>
        </p:nvCxnSpPr>
        <p:spPr>
          <a:xfrm flipV="1">
            <a:off x="1835587" y="2501019"/>
            <a:ext cx="1542241" cy="1315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14EE75EF-2C98-4FD9-B234-F8B415528289}"/>
              </a:ext>
            </a:extLst>
          </p:cNvPr>
          <p:cNvCxnSpPr>
            <a:cxnSpLocks/>
            <a:stCxn id="33" idx="3"/>
            <a:endCxn id="29" idx="0"/>
          </p:cNvCxnSpPr>
          <p:nvPr/>
        </p:nvCxnSpPr>
        <p:spPr>
          <a:xfrm>
            <a:off x="2793529" y="4234340"/>
            <a:ext cx="1542240" cy="829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0"/>
            <a:endCxn id="71" idx="2"/>
          </p:cNvCxnSpPr>
          <p:nvPr/>
        </p:nvCxnSpPr>
        <p:spPr>
          <a:xfrm flipV="1">
            <a:off x="7561587" y="2145448"/>
            <a:ext cx="1" cy="1335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 flipV="1">
            <a:off x="8519529" y="1727437"/>
            <a:ext cx="860499" cy="2171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68" idx="1"/>
          </p:cNvCxnSpPr>
          <p:nvPr/>
        </p:nvCxnSpPr>
        <p:spPr>
          <a:xfrm>
            <a:off x="8519529" y="3899395"/>
            <a:ext cx="860499" cy="2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8519530" y="1727437"/>
            <a:ext cx="8604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6" y="506408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8" y="208300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68773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8" name="Rechteck: abgerundete Ecken 67">
            <a:extLst>
              <a:ext uri="{FF2B5EF4-FFF2-40B4-BE49-F238E27FC236}">
                <a16:creationId xmlns:a16="http://schemas.microsoft.com/office/drawing/2014/main" id="{E43DFD00-278B-4615-B3AB-E6F432F78532}"/>
              </a:ext>
            </a:extLst>
          </p:cNvPr>
          <p:cNvSpPr/>
          <p:nvPr/>
        </p:nvSpPr>
        <p:spPr>
          <a:xfrm>
            <a:off x="9380028" y="348388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9380028" y="13094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6603645" y="130942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6603644" y="348138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10EA495-C98E-462D-BF66-A79E6ED0163C}"/>
              </a:ext>
            </a:extLst>
          </p:cNvPr>
          <p:cNvSpPr/>
          <p:nvPr/>
        </p:nvSpPr>
        <p:spPr>
          <a:xfrm>
            <a:off x="8663233" y="2784616"/>
            <a:ext cx="3432780" cy="22794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07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0"/>
            <a:endCxn id="46" idx="2"/>
          </p:cNvCxnSpPr>
          <p:nvPr/>
        </p:nvCxnSpPr>
        <p:spPr>
          <a:xfrm flipV="1">
            <a:off x="4335769" y="2769254"/>
            <a:ext cx="1" cy="7520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542239" cy="827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2351243"/>
            <a:ext cx="1542240" cy="1465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2"/>
            <a:endCxn id="71" idx="0"/>
          </p:cNvCxnSpPr>
          <p:nvPr/>
        </p:nvCxnSpPr>
        <p:spPr>
          <a:xfrm>
            <a:off x="4335769" y="4357291"/>
            <a:ext cx="0" cy="642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>
            <a:off x="5293711" y="3939280"/>
            <a:ext cx="2757812" cy="1478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28" idx="1"/>
          </p:cNvCxnSpPr>
          <p:nvPr/>
        </p:nvCxnSpPr>
        <p:spPr>
          <a:xfrm>
            <a:off x="5293711" y="3939280"/>
            <a:ext cx="27578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5293711" y="5417666"/>
            <a:ext cx="275781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A955FAE7-E92E-4D2E-BB41-B6162E57D9E9}"/>
              </a:ext>
            </a:extLst>
          </p:cNvPr>
          <p:cNvCxnSpPr>
            <a:cxnSpLocks/>
            <a:stCxn id="28" idx="0"/>
            <a:endCxn id="32" idx="2"/>
          </p:cNvCxnSpPr>
          <p:nvPr/>
        </p:nvCxnSpPr>
        <p:spPr>
          <a:xfrm flipV="1">
            <a:off x="9009466" y="2769253"/>
            <a:ext cx="761850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28" idx="0"/>
            <a:endCxn id="38" idx="2"/>
          </p:cNvCxnSpPr>
          <p:nvPr/>
        </p:nvCxnSpPr>
        <p:spPr>
          <a:xfrm flipH="1" flipV="1">
            <a:off x="7053543" y="2769253"/>
            <a:ext cx="1955923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3AD44F4-47FC-4B64-A885-94EC58402BEF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Benelux</a:t>
            </a: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DCFE7F3-596C-477B-BF78-4F865F345661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Schweiz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C297566-2F92-4ACF-9012-07BCCCE6C8C8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Tschechien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8051523" y="499965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3377826" y="49996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3377826" y="3521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051523" y="3521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813373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7732AAC4-3B8E-4267-A31E-EBBCD4419AB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10EA495-C98E-462D-BF66-A79E6ED0163C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555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CF917DA1-8D08-40AA-AA73-4CF485B887AF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A6D772AE-D6FB-4919-9AAB-9B5A86D1E037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81D67BA7-B38C-4EA5-B30D-83CC1382B5E8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F5E0C35C-36D6-4B09-9287-E1920AF665B9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4F60300F-3000-4C43-9CF5-AC6098FD9B4A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D0931382-605C-4B95-BA45-CA84FB6E5FD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72" idx="0"/>
            <a:endCxn id="46" idx="2"/>
          </p:cNvCxnSpPr>
          <p:nvPr/>
        </p:nvCxnSpPr>
        <p:spPr>
          <a:xfrm flipV="1">
            <a:off x="4335769" y="2769254"/>
            <a:ext cx="1" cy="7520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542239" cy="827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22925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2351243"/>
            <a:ext cx="1542240" cy="1465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E49D82D1-D06E-43B1-8C0B-DF15AD9607FC}"/>
              </a:ext>
            </a:extLst>
          </p:cNvPr>
          <p:cNvCxnSpPr>
            <a:cxnSpLocks/>
            <a:stCxn id="72" idx="2"/>
            <a:endCxn id="71" idx="0"/>
          </p:cNvCxnSpPr>
          <p:nvPr/>
        </p:nvCxnSpPr>
        <p:spPr>
          <a:xfrm>
            <a:off x="4335769" y="4357291"/>
            <a:ext cx="0" cy="642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A573FCBD-9B23-4FDF-AE2F-0D3B1BE839D5}"/>
              </a:ext>
            </a:extLst>
          </p:cNvPr>
          <p:cNvCxnSpPr>
            <a:cxnSpLocks/>
            <a:stCxn id="72" idx="3"/>
            <a:endCxn id="69" idx="1"/>
          </p:cNvCxnSpPr>
          <p:nvPr/>
        </p:nvCxnSpPr>
        <p:spPr>
          <a:xfrm>
            <a:off x="5293711" y="3939280"/>
            <a:ext cx="2757812" cy="14783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72" idx="3"/>
            <a:endCxn id="28" idx="1"/>
          </p:cNvCxnSpPr>
          <p:nvPr/>
        </p:nvCxnSpPr>
        <p:spPr>
          <a:xfrm>
            <a:off x="5293711" y="3939280"/>
            <a:ext cx="27578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2DBAD62-9287-4129-8189-FDBD4F4D51BA}"/>
              </a:ext>
            </a:extLst>
          </p:cNvPr>
          <p:cNvCxnSpPr>
            <a:cxnSpLocks/>
            <a:stCxn id="69" idx="1"/>
            <a:endCxn id="71" idx="3"/>
          </p:cNvCxnSpPr>
          <p:nvPr/>
        </p:nvCxnSpPr>
        <p:spPr>
          <a:xfrm flipH="1">
            <a:off x="5293711" y="5417666"/>
            <a:ext cx="275781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A955FAE7-E92E-4D2E-BB41-B6162E57D9E9}"/>
              </a:ext>
            </a:extLst>
          </p:cNvPr>
          <p:cNvCxnSpPr>
            <a:cxnSpLocks/>
            <a:stCxn id="28" idx="0"/>
            <a:endCxn id="32" idx="2"/>
          </p:cNvCxnSpPr>
          <p:nvPr/>
        </p:nvCxnSpPr>
        <p:spPr>
          <a:xfrm flipV="1">
            <a:off x="9009466" y="2769253"/>
            <a:ext cx="761850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28" idx="0"/>
            <a:endCxn id="38" idx="2"/>
          </p:cNvCxnSpPr>
          <p:nvPr/>
        </p:nvCxnSpPr>
        <p:spPr>
          <a:xfrm flipH="1" flipV="1">
            <a:off x="7053543" y="2769253"/>
            <a:ext cx="1955923" cy="7520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3816329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8051523" y="4999654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3377826" y="4999655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3377826" y="3521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051523" y="352126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813373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7732AAC4-3B8E-4267-A31E-EBBCD4419AB1}"/>
              </a:ext>
            </a:extLst>
          </p:cNvPr>
          <p:cNvSpPr/>
          <p:nvPr/>
        </p:nvSpPr>
        <p:spPr>
          <a:xfrm>
            <a:off x="6095600" y="193323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Würzburg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77827" y="1933231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27C2FFD-A930-4DFD-905B-ED4B8975921B}"/>
              </a:ext>
            </a:extLst>
          </p:cNvPr>
          <p:cNvSpPr/>
          <p:nvPr/>
        </p:nvSpPr>
        <p:spPr>
          <a:xfrm>
            <a:off x="5416484" y="1391266"/>
            <a:ext cx="3310948" cy="190523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61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0328C6FF-7D96-47A3-89A4-DADB4D3C2428}"/>
              </a:ext>
            </a:extLst>
          </p:cNvPr>
          <p:cNvCxnSpPr>
            <a:cxnSpLocks/>
            <a:stCxn id="29" idx="1"/>
            <a:endCxn id="46" idx="2"/>
          </p:cNvCxnSpPr>
          <p:nvPr/>
        </p:nvCxnSpPr>
        <p:spPr>
          <a:xfrm flipH="1" flipV="1">
            <a:off x="4260356" y="5144811"/>
            <a:ext cx="1379904" cy="5978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AEE253F1-9236-45DA-95A1-0A4B1747F238}"/>
              </a:ext>
            </a:extLst>
          </p:cNvPr>
          <p:cNvCxnSpPr>
            <a:cxnSpLocks/>
            <a:stCxn id="41" idx="2"/>
            <a:endCxn id="46" idx="1"/>
          </p:cNvCxnSpPr>
          <p:nvPr/>
        </p:nvCxnSpPr>
        <p:spPr>
          <a:xfrm>
            <a:off x="1835588" y="1523763"/>
            <a:ext cx="1466825" cy="32030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934B845-0263-414C-A679-5DE3CB63D9C0}"/>
              </a:ext>
            </a:extLst>
          </p:cNvPr>
          <p:cNvCxnSpPr>
            <a:cxnSpLocks/>
            <a:stCxn id="41" idx="2"/>
            <a:endCxn id="33" idx="0"/>
          </p:cNvCxnSpPr>
          <p:nvPr/>
        </p:nvCxnSpPr>
        <p:spPr>
          <a:xfrm flipH="1">
            <a:off x="1835587" y="1523763"/>
            <a:ext cx="1" cy="3800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481FE1E-BD6F-469F-B261-C442C62AB6EE}"/>
              </a:ext>
            </a:extLst>
          </p:cNvPr>
          <p:cNvCxnSpPr>
            <a:cxnSpLocks/>
            <a:stCxn id="33" idx="0"/>
            <a:endCxn id="46" idx="1"/>
          </p:cNvCxnSpPr>
          <p:nvPr/>
        </p:nvCxnSpPr>
        <p:spPr>
          <a:xfrm flipV="1">
            <a:off x="1835587" y="4726800"/>
            <a:ext cx="1466826" cy="597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D32ADB98-4093-49ED-9541-5D3CD4A4B089}"/>
              </a:ext>
            </a:extLst>
          </p:cNvPr>
          <p:cNvCxnSpPr>
            <a:cxnSpLocks/>
            <a:stCxn id="29" idx="3"/>
            <a:endCxn id="77" idx="1"/>
          </p:cNvCxnSpPr>
          <p:nvPr/>
        </p:nvCxnSpPr>
        <p:spPr>
          <a:xfrm>
            <a:off x="7556145" y="5742635"/>
            <a:ext cx="9451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CA22651-7B46-4CA0-80F2-F7BCD4387524}"/>
              </a:ext>
            </a:extLst>
          </p:cNvPr>
          <p:cNvCxnSpPr>
            <a:cxnSpLocks/>
            <a:stCxn id="77" idx="0"/>
            <a:endCxn id="53" idx="2"/>
          </p:cNvCxnSpPr>
          <p:nvPr/>
        </p:nvCxnSpPr>
        <p:spPr>
          <a:xfrm flipH="1" flipV="1">
            <a:off x="9449808" y="4415902"/>
            <a:ext cx="9425" cy="9087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9CEB3A87-9B16-4CE5-B5CF-5DEB9A2DB286}"/>
              </a:ext>
            </a:extLst>
          </p:cNvPr>
          <p:cNvCxnSpPr>
            <a:cxnSpLocks/>
            <a:stCxn id="53" idx="0"/>
            <a:endCxn id="54" idx="2"/>
          </p:cNvCxnSpPr>
          <p:nvPr/>
        </p:nvCxnSpPr>
        <p:spPr>
          <a:xfrm flipV="1">
            <a:off x="9449808" y="1604336"/>
            <a:ext cx="871717" cy="1975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BC249F4C-5368-4B0F-B6F3-109261A8B663}"/>
              </a:ext>
            </a:extLst>
          </p:cNvPr>
          <p:cNvCxnSpPr>
            <a:cxnSpLocks/>
            <a:stCxn id="53" idx="0"/>
            <a:endCxn id="55" idx="2"/>
          </p:cNvCxnSpPr>
          <p:nvPr/>
        </p:nvCxnSpPr>
        <p:spPr>
          <a:xfrm flipH="1" flipV="1">
            <a:off x="8134773" y="1604336"/>
            <a:ext cx="1315035" cy="1975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21A2AB5F-7062-4218-82D8-72E34228BF8A}"/>
              </a:ext>
            </a:extLst>
          </p:cNvPr>
          <p:cNvCxnSpPr>
            <a:cxnSpLocks/>
            <a:stCxn id="53" idx="1"/>
            <a:endCxn id="56" idx="3"/>
          </p:cNvCxnSpPr>
          <p:nvPr/>
        </p:nvCxnSpPr>
        <p:spPr>
          <a:xfrm flipH="1" flipV="1">
            <a:off x="7846930" y="3673960"/>
            <a:ext cx="644935" cy="3239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0E8DE2D2-56D6-472D-8C5E-434007006AC4}"/>
              </a:ext>
            </a:extLst>
          </p:cNvPr>
          <p:cNvCxnSpPr>
            <a:cxnSpLocks/>
            <a:stCxn id="58" idx="2"/>
            <a:endCxn id="56" idx="0"/>
          </p:cNvCxnSpPr>
          <p:nvPr/>
        </p:nvCxnSpPr>
        <p:spPr>
          <a:xfrm>
            <a:off x="5948021" y="1604335"/>
            <a:ext cx="940967" cy="1651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CE0EA285-F2B7-4313-A68C-7C033F59AD52}"/>
              </a:ext>
            </a:extLst>
          </p:cNvPr>
          <p:cNvCxnSpPr>
            <a:cxnSpLocks/>
            <a:stCxn id="56" idx="1"/>
            <a:endCxn id="57" idx="2"/>
          </p:cNvCxnSpPr>
          <p:nvPr/>
        </p:nvCxnSpPr>
        <p:spPr>
          <a:xfrm flipH="1" flipV="1">
            <a:off x="4146246" y="2707270"/>
            <a:ext cx="1784799" cy="9666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CAC369AA-5F60-4631-914D-F5FCBDFE35C2}"/>
              </a:ext>
            </a:extLst>
          </p:cNvPr>
          <p:cNvSpPr/>
          <p:nvPr/>
        </p:nvSpPr>
        <p:spPr>
          <a:xfrm>
            <a:off x="877645" y="687740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Welt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EE8072CC-FCEB-4869-8C94-98523BFF1BA2}"/>
              </a:ext>
            </a:extLst>
          </p:cNvPr>
          <p:cNvSpPr/>
          <p:nvPr/>
        </p:nvSpPr>
        <p:spPr>
          <a:xfrm>
            <a:off x="877644" y="5324623"/>
            <a:ext cx="1915885" cy="8360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Europa</a:t>
            </a: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A8997126-CCA8-4C3F-AE21-A8F47FA67207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683B1721-DD7F-4667-92BE-56ECF38FE170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Nordwest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B6143424-03BB-4EE7-AA02-0D8924EB321E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Südwest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BF30D214-BE95-445E-A49C-744A04E06C57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München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B7B430C-628B-4A1C-9A3C-63CA9D3E119B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Nürnberg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442700A3-D271-4AC7-AA69-DC733BA092B5}"/>
              </a:ext>
            </a:extLst>
          </p:cNvPr>
          <p:cNvSpPr/>
          <p:nvPr/>
        </p:nvSpPr>
        <p:spPr>
          <a:xfrm>
            <a:off x="3302413" y="430878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Mitteleuropa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459738A8-59F0-4A98-973D-7539F2B33EB9}"/>
              </a:ext>
            </a:extLst>
          </p:cNvPr>
          <p:cNvSpPr/>
          <p:nvPr/>
        </p:nvSpPr>
        <p:spPr>
          <a:xfrm>
            <a:off x="564026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Deutschland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0B624D54-BB19-4C6C-9F0C-D386F55950B6}"/>
              </a:ext>
            </a:extLst>
          </p:cNvPr>
          <p:cNvSpPr/>
          <p:nvPr/>
        </p:nvSpPr>
        <p:spPr>
          <a:xfrm>
            <a:off x="8491865" y="3579879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W1</a:t>
            </a:r>
          </a:p>
        </p:txBody>
      </p: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233380C7-8964-49B6-A4E5-F77B4B7ED4AB}"/>
              </a:ext>
            </a:extLst>
          </p:cNvPr>
          <p:cNvSpPr/>
          <p:nvPr/>
        </p:nvSpPr>
        <p:spPr>
          <a:xfrm>
            <a:off x="9363582" y="76831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W13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2C2384DF-38C9-45C5-8152-D185F805FD26}"/>
              </a:ext>
            </a:extLst>
          </p:cNvPr>
          <p:cNvSpPr/>
          <p:nvPr/>
        </p:nvSpPr>
        <p:spPr>
          <a:xfrm>
            <a:off x="7176830" y="76831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W12</a:t>
            </a: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A172F225-9FE4-421F-B218-E3AD401E3DA6}"/>
              </a:ext>
            </a:extLst>
          </p:cNvPr>
          <p:cNvSpPr/>
          <p:nvPr/>
        </p:nvSpPr>
        <p:spPr>
          <a:xfrm>
            <a:off x="5931045" y="3255948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Router W2</a:t>
            </a: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30246CD5-8685-4A70-B9A4-D68688BC3308}"/>
              </a:ext>
            </a:extLst>
          </p:cNvPr>
          <p:cNvSpPr/>
          <p:nvPr/>
        </p:nvSpPr>
        <p:spPr>
          <a:xfrm>
            <a:off x="3188303" y="1871247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Drucker W42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9F1C47CD-21BF-4FBE-AA11-240BDB98372A}"/>
              </a:ext>
            </a:extLst>
          </p:cNvPr>
          <p:cNvSpPr/>
          <p:nvPr/>
        </p:nvSpPr>
        <p:spPr>
          <a:xfrm>
            <a:off x="4990078" y="768312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PC W41</a:t>
            </a:r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BEC1C1E9-00A2-4E84-9671-C02E0908AE3C}"/>
              </a:ext>
            </a:extLst>
          </p:cNvPr>
          <p:cNvSpPr/>
          <p:nvPr/>
        </p:nvSpPr>
        <p:spPr>
          <a:xfrm>
            <a:off x="8501290" y="5324623"/>
            <a:ext cx="1915885" cy="8360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Südost</a:t>
            </a:r>
          </a:p>
          <a:p>
            <a:pPr algn="ctr"/>
            <a:r>
              <a:rPr lang="de-DE" dirty="0"/>
              <a:t>Deutschland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8468543-2318-4ABC-9094-9F038848D3C2}"/>
              </a:ext>
            </a:extLst>
          </p:cNvPr>
          <p:cNvSpPr/>
          <p:nvPr/>
        </p:nvSpPr>
        <p:spPr>
          <a:xfrm>
            <a:off x="766354" y="609600"/>
            <a:ext cx="10746377" cy="570411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27C2FFD-A930-4DFD-905B-ED4B8975921B}"/>
              </a:ext>
            </a:extLst>
          </p:cNvPr>
          <p:cNvSpPr/>
          <p:nvPr/>
        </p:nvSpPr>
        <p:spPr>
          <a:xfrm>
            <a:off x="766353" y="609600"/>
            <a:ext cx="10746377" cy="570411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532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750">
        <p159:morph option="byObject"/>
      </p:transition>
    </mc:Choice>
    <mc:Fallback xmlns=""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8B8F3-E59E-469A-8ED0-440FD458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Für alle Ansätze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5EAD67-3F2A-446C-9076-22347B521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stufenlosem Zoom</a:t>
            </a:r>
          </a:p>
          <a:p>
            <a:pPr lvl="1"/>
            <a:r>
              <a:rPr lang="de-DE" dirty="0"/>
              <a:t>Fisheye</a:t>
            </a:r>
          </a:p>
          <a:p>
            <a:pPr lvl="1"/>
            <a:r>
              <a:rPr lang="de-DE" dirty="0"/>
              <a:t>Nur „kartenähnlich“ heranzoomen</a:t>
            </a:r>
          </a:p>
          <a:p>
            <a:pPr lvl="1"/>
            <a:r>
              <a:rPr lang="de-DE" dirty="0"/>
              <a:t>Knoten auf Strahlen vom Fokuspunkt nach außen wandern lassen</a:t>
            </a:r>
          </a:p>
          <a:p>
            <a:r>
              <a:rPr lang="de-DE" dirty="0"/>
              <a:t>Am Rand Hierarchie ähnlich Windowsexplorer einblenden um per Klick Fokuspunkt zu wählen</a:t>
            </a:r>
          </a:p>
          <a:p>
            <a:r>
              <a:rPr lang="de-DE" dirty="0"/>
              <a:t>Stufenloser zoom mit Mausrad, feste Stufen durch Doppelklick</a:t>
            </a:r>
          </a:p>
        </p:txBody>
      </p:sp>
    </p:spTree>
    <p:extLst>
      <p:ext uri="{BB962C8B-B14F-4D97-AF65-F5344CB8AC3E}">
        <p14:creationId xmlns:p14="http://schemas.microsoft.com/office/powerpoint/2010/main" val="109613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1687</Words>
  <Application>Microsoft Office PowerPoint</Application>
  <PresentationFormat>Breitbild</PresentationFormat>
  <Paragraphs>1170</Paragraphs>
  <Slides>98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98</vt:i4>
      </vt:variant>
    </vt:vector>
  </HeadingPairs>
  <TitlesOfParts>
    <vt:vector size="102" baseType="lpstr">
      <vt:lpstr>Arial</vt:lpstr>
      <vt:lpstr>Calibri</vt:lpstr>
      <vt:lpstr>Calibri Light</vt:lpstr>
      <vt:lpstr>Office</vt:lpstr>
      <vt:lpstr>Möglichkeiten zur Visualisierung des Heranzoomens an einen Graphen mit gegebener Hierarchie in Form einer Baumstruktur</vt:lpstr>
      <vt:lpstr>Zugrunde liegender Graph mit Baumstruktur</vt:lpstr>
      <vt:lpstr>PowerPoint-Präsentation</vt:lpstr>
      <vt:lpstr>Möglichkeit I  Vorschlag von David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</vt:lpstr>
      <vt:lpstr>Nachteile</vt:lpstr>
      <vt:lpstr>Potential</vt:lpstr>
      <vt:lpstr>Möglichkeit II  Zoomen, dann clustern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</vt:lpstr>
      <vt:lpstr>Nachteile</vt:lpstr>
      <vt:lpstr>Potential</vt:lpstr>
      <vt:lpstr>Möglichkeit III  Fokusebene + Verbindungsknoten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</vt:lpstr>
      <vt:lpstr>Nachteile</vt:lpstr>
      <vt:lpstr>Potential</vt:lpstr>
      <vt:lpstr>Möglichkeit IV  Ebenen durch Rahmen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</vt:lpstr>
      <vt:lpstr>Nachteile</vt:lpstr>
      <vt:lpstr>Potential</vt:lpstr>
      <vt:lpstr>Möglichkeit V  Hierarchisches Fisheye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</vt:lpstr>
      <vt:lpstr>Nachteile</vt:lpstr>
      <vt:lpstr>Potential</vt:lpstr>
      <vt:lpstr>Möglichkeit V  Hierarchisches Fisheye (ohne hierarchische Farben)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Für alle Ansätze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</dc:creator>
  <cp:lastModifiedBy>Nico</cp:lastModifiedBy>
  <cp:revision>66</cp:revision>
  <dcterms:created xsi:type="dcterms:W3CDTF">2019-04-05T09:26:06Z</dcterms:created>
  <dcterms:modified xsi:type="dcterms:W3CDTF">2019-08-12T14:29:40Z</dcterms:modified>
</cp:coreProperties>
</file>